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96" r:id="rId1"/>
    <p:sldMasterId id="2147483858" r:id="rId2"/>
  </p:sldMasterIdLst>
  <p:notesMasterIdLst>
    <p:notesMasterId r:id="rId37"/>
  </p:notesMasterIdLst>
  <p:sldIdLst>
    <p:sldId id="956" r:id="rId3"/>
    <p:sldId id="1077" r:id="rId4"/>
    <p:sldId id="1083" r:id="rId5"/>
    <p:sldId id="1084" r:id="rId6"/>
    <p:sldId id="1106" r:id="rId7"/>
    <p:sldId id="1081" r:id="rId8"/>
    <p:sldId id="1080" r:id="rId9"/>
    <p:sldId id="1082" r:id="rId10"/>
    <p:sldId id="1091" r:id="rId11"/>
    <p:sldId id="1105" r:id="rId12"/>
    <p:sldId id="1093" r:id="rId13"/>
    <p:sldId id="1101" r:id="rId14"/>
    <p:sldId id="1098" r:id="rId15"/>
    <p:sldId id="1099" r:id="rId16"/>
    <p:sldId id="1100" r:id="rId17"/>
    <p:sldId id="1107" r:id="rId18"/>
    <p:sldId id="1103" r:id="rId19"/>
    <p:sldId id="1102" r:id="rId20"/>
    <p:sldId id="1063" r:id="rId21"/>
    <p:sldId id="1065" r:id="rId22"/>
    <p:sldId id="1064" r:id="rId23"/>
    <p:sldId id="1067" r:id="rId24"/>
    <p:sldId id="1109" r:id="rId25"/>
    <p:sldId id="1104" r:id="rId26"/>
    <p:sldId id="1111" r:id="rId27"/>
    <p:sldId id="1069" r:id="rId28"/>
    <p:sldId id="1110" r:id="rId29"/>
    <p:sldId id="1070" r:id="rId30"/>
    <p:sldId id="1108" r:id="rId31"/>
    <p:sldId id="1072" r:id="rId32"/>
    <p:sldId id="1073" r:id="rId33"/>
    <p:sldId id="1074" r:id="rId34"/>
    <p:sldId id="1075" r:id="rId35"/>
    <p:sldId id="946" r:id="rId36"/>
  </p:sldIdLst>
  <p:sldSz cx="12192000" cy="6858000"/>
  <p:notesSz cx="6797675" cy="9872663"/>
  <p:custDataLst>
    <p:tags r:id="rId38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09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Isha Aggarwal" initials="IA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B47C5"/>
    <a:srgbClr val="E0E0E0"/>
    <a:srgbClr val="4B1FBF"/>
    <a:srgbClr val="6441C3"/>
    <a:srgbClr val="FF5B9D"/>
    <a:srgbClr val="B9AAE4"/>
    <a:srgbClr val="9F8ADA"/>
    <a:srgbClr val="795CCC"/>
    <a:srgbClr val="ECECEC"/>
    <a:srgbClr val="E4E4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898" autoAdjust="0"/>
    <p:restoredTop sz="93484" autoAdjust="0"/>
  </p:normalViewPr>
  <p:slideViewPr>
    <p:cSldViewPr snapToGrid="0">
      <p:cViewPr varScale="1">
        <p:scale>
          <a:sx n="63" d="100"/>
          <a:sy n="63" d="100"/>
        </p:scale>
        <p:origin x="844" y="3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947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2" d="100"/>
          <a:sy n="82" d="100"/>
        </p:scale>
        <p:origin x="2800" y="168"/>
      </p:cViewPr>
      <p:guideLst>
        <p:guide orient="horz" pos="3109"/>
        <p:guide pos="2141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commentAuthors" Target="commentAuthor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notesMaster" Target="notesMasters/notesMaster1.xml"/><Relationship Id="rId40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tableStyles" Target="tableStyle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tags" Target="tags/tag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534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534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1C0CF2-5B38-4512-A974-322E1817FAC0}" type="datetimeFigureOut">
              <a:rPr lang="en-US" smtClean="0"/>
              <a:t>7/23/2019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38150" y="1233488"/>
            <a:ext cx="5921375" cy="33321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51219"/>
            <a:ext cx="5438140" cy="388736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377317"/>
            <a:ext cx="2945659" cy="49534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377317"/>
            <a:ext cx="2945659" cy="49534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C7A120-50F9-46BD-9B78-16C6E22562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9013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29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IN" altLang="en-US" dirty="0"/>
          </a:p>
        </p:txBody>
      </p:sp>
      <p:sp>
        <p:nvSpPr>
          <p:cNvPr id="1229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fld id="{D1012C7A-5D10-4B79-99AA-FA75221031C5}" type="slidenum">
              <a:rPr lang="en-IN" altLang="en-US">
                <a:latin typeface="Calibri" pitchFamily="34" charset="0"/>
              </a:rPr>
              <a:pPr/>
              <a:t>1</a:t>
            </a:fld>
            <a:endParaRPr lang="en-IN" altLang="en-US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40330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38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IN" altLang="en-US" dirty="0"/>
          </a:p>
        </p:txBody>
      </p:sp>
      <p:sp>
        <p:nvSpPr>
          <p:cNvPr id="1638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fld id="{0EAEAC1B-7C64-4770-9402-EEFC8FC17D33}" type="slidenum">
              <a:rPr lang="en-IN" altLang="en-US">
                <a:latin typeface="Calibri" pitchFamily="34" charset="0"/>
              </a:rPr>
              <a:pPr/>
              <a:t>22</a:t>
            </a:fld>
            <a:endParaRPr lang="en-IN" altLang="en-US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18258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38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IN" altLang="en-US" dirty="0"/>
          </a:p>
        </p:txBody>
      </p:sp>
      <p:sp>
        <p:nvSpPr>
          <p:cNvPr id="1638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fld id="{0EAEAC1B-7C64-4770-9402-EEFC8FC17D33}" type="slidenum">
              <a:rPr lang="en-IN" altLang="en-US">
                <a:latin typeface="Calibri" pitchFamily="34" charset="0"/>
              </a:rPr>
              <a:pPr/>
              <a:t>26</a:t>
            </a:fld>
            <a:endParaRPr lang="en-IN" altLang="en-US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00320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38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IN" altLang="en-US" dirty="0"/>
          </a:p>
        </p:txBody>
      </p:sp>
      <p:sp>
        <p:nvSpPr>
          <p:cNvPr id="1638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fld id="{0EAEAC1B-7C64-4770-9402-EEFC8FC17D33}" type="slidenum">
              <a:rPr lang="en-IN" altLang="en-US">
                <a:latin typeface="Calibri" pitchFamily="34" charset="0"/>
              </a:rPr>
              <a:pPr/>
              <a:t>28</a:t>
            </a:fld>
            <a:endParaRPr lang="en-IN" altLang="en-US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62499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29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IN" altLang="en-US" dirty="0"/>
          </a:p>
        </p:txBody>
      </p:sp>
      <p:sp>
        <p:nvSpPr>
          <p:cNvPr id="1229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fld id="{D1012C7A-5D10-4B79-99AA-FA75221031C5}" type="slidenum">
              <a:rPr lang="en-IN" altLang="en-US">
                <a:latin typeface="Calibri" pitchFamily="34" charset="0"/>
              </a:rPr>
              <a:pPr/>
              <a:t>34</a:t>
            </a:fld>
            <a:endParaRPr lang="en-IN" altLang="en-US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04733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4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7.emf"/><Relationship Id="rId4" Type="http://schemas.openxmlformats.org/officeDocument/2006/relationships/oleObject" Target="../embeddings/oleObject2.bin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5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14.emf"/><Relationship Id="rId4" Type="http://schemas.openxmlformats.org/officeDocument/2006/relationships/oleObject" Target="../embeddings/oleObject3.bin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tags" Target="../tags/tag7.xml"/><Relationship Id="rId7" Type="http://schemas.openxmlformats.org/officeDocument/2006/relationships/image" Target="../media/image16.png"/><Relationship Id="rId2" Type="http://schemas.openxmlformats.org/officeDocument/2006/relationships/tags" Target="../tags/tag6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5.emf"/><Relationship Id="rId5" Type="http://schemas.openxmlformats.org/officeDocument/2006/relationships/oleObject" Target="../embeddings/oleObject4.bin"/><Relationship Id="rId4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90E9063E-BD64-BB48-AF38-6A482292C1A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9060" y="559924"/>
            <a:ext cx="1397000" cy="54424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DEBFF03-D30A-5945-8EBE-8D5591FA80F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72315" y="5885258"/>
            <a:ext cx="5820228" cy="1270000"/>
          </a:xfrm>
          <a:prstGeom prst="rect">
            <a:avLst/>
          </a:prstGeom>
        </p:spPr>
      </p:pic>
      <p:sp>
        <p:nvSpPr>
          <p:cNvPr id="8" name="Subtitle 2">
            <a:extLst>
              <a:ext uri="{FF2B5EF4-FFF2-40B4-BE49-F238E27FC236}">
                <a16:creationId xmlns:a16="http://schemas.microsoft.com/office/drawing/2014/main" id="{3A38AA8A-CB4E-5A46-80A2-884EE06830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9062" y="5243813"/>
            <a:ext cx="6289778" cy="43497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E1123C6-DEC0-0D41-9525-9436A7FCCC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060" y="2028063"/>
            <a:ext cx="6289780" cy="2814411"/>
          </a:xfrm>
          <a:prstGeom prst="rect">
            <a:avLst/>
          </a:prstGeom>
        </p:spPr>
        <p:txBody>
          <a:bodyPr/>
          <a:lstStyle>
            <a:lvl1pPr>
              <a:defRPr sz="6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1">
            <a:extLst>
              <a:ext uri="{FF2B5EF4-FFF2-40B4-BE49-F238E27FC236}">
                <a16:creationId xmlns:a16="http://schemas.microsoft.com/office/drawing/2014/main" id="{F834F6D2-EF2F-BE48-9123-3E204FAEA5B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762186" y="490713"/>
            <a:ext cx="1849674" cy="365125"/>
          </a:xfrm>
          <a:prstGeom prst="rect">
            <a:avLst/>
          </a:prstGeom>
        </p:spPr>
        <p:txBody>
          <a:bodyPr lIns="90000"/>
          <a:lstStyle>
            <a:lvl1pPr algn="r"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79C6505-0DB4-4F42-9517-8EE46F733C69}" type="datetime3">
              <a:rPr lang="en-IN" smtClean="0"/>
              <a:pPr/>
              <a:t>23 July 2019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2D87880-BB7D-0540-BA4F-ED0941AE61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-1799" y="6605588"/>
            <a:ext cx="2774338" cy="28010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© 2019-2020 </a:t>
            </a:r>
            <a:r>
              <a:rPr lang="en-IN"/>
              <a:t>Sterlite Technologies Limited</a:t>
            </a:r>
            <a:endParaRPr lang="en-US" dirty="0"/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DDBBE3CE-FDC1-8B44-8E98-60EE718835F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928840" y="491792"/>
            <a:ext cx="4058445" cy="5848882"/>
          </a:xfrm>
          <a:custGeom>
            <a:avLst/>
            <a:gdLst>
              <a:gd name="connsiteX0" fmla="*/ 0 w 4552950"/>
              <a:gd name="connsiteY0" fmla="*/ 0 h 4260850"/>
              <a:gd name="connsiteX1" fmla="*/ 2422525 w 4552950"/>
              <a:gd name="connsiteY1" fmla="*/ 0 h 4260850"/>
              <a:gd name="connsiteX2" fmla="*/ 4552950 w 4552950"/>
              <a:gd name="connsiteY2" fmla="*/ 2130425 h 4260850"/>
              <a:gd name="connsiteX3" fmla="*/ 2422525 w 4552950"/>
              <a:gd name="connsiteY3" fmla="*/ 4260850 h 4260850"/>
              <a:gd name="connsiteX4" fmla="*/ 0 w 4552950"/>
              <a:gd name="connsiteY4" fmla="*/ 4260850 h 4260850"/>
              <a:gd name="connsiteX5" fmla="*/ 2130425 w 4552950"/>
              <a:gd name="connsiteY5" fmla="*/ 2130425 h 4260850"/>
              <a:gd name="connsiteX6" fmla="*/ 0 w 4552950"/>
              <a:gd name="connsiteY6" fmla="*/ 0 h 4260850"/>
              <a:gd name="connsiteX0" fmla="*/ 0 w 4552950"/>
              <a:gd name="connsiteY0" fmla="*/ 107950 h 4368800"/>
              <a:gd name="connsiteX1" fmla="*/ 2225675 w 4552950"/>
              <a:gd name="connsiteY1" fmla="*/ 0 h 4368800"/>
              <a:gd name="connsiteX2" fmla="*/ 4552950 w 4552950"/>
              <a:gd name="connsiteY2" fmla="*/ 2238375 h 4368800"/>
              <a:gd name="connsiteX3" fmla="*/ 2422525 w 4552950"/>
              <a:gd name="connsiteY3" fmla="*/ 4368800 h 4368800"/>
              <a:gd name="connsiteX4" fmla="*/ 0 w 4552950"/>
              <a:gd name="connsiteY4" fmla="*/ 4368800 h 4368800"/>
              <a:gd name="connsiteX5" fmla="*/ 2130425 w 4552950"/>
              <a:gd name="connsiteY5" fmla="*/ 2238375 h 4368800"/>
              <a:gd name="connsiteX6" fmla="*/ 0 w 4552950"/>
              <a:gd name="connsiteY6" fmla="*/ 107950 h 4368800"/>
              <a:gd name="connsiteX0" fmla="*/ 0 w 4552950"/>
              <a:gd name="connsiteY0" fmla="*/ 107950 h 4368800"/>
              <a:gd name="connsiteX1" fmla="*/ 2225675 w 4552950"/>
              <a:gd name="connsiteY1" fmla="*/ 0 h 4368800"/>
              <a:gd name="connsiteX2" fmla="*/ 4552950 w 4552950"/>
              <a:gd name="connsiteY2" fmla="*/ 2238375 h 4368800"/>
              <a:gd name="connsiteX3" fmla="*/ 2422525 w 4552950"/>
              <a:gd name="connsiteY3" fmla="*/ 4368800 h 4368800"/>
              <a:gd name="connsiteX4" fmla="*/ 0 w 4552950"/>
              <a:gd name="connsiteY4" fmla="*/ 4368800 h 4368800"/>
              <a:gd name="connsiteX5" fmla="*/ 2130425 w 4552950"/>
              <a:gd name="connsiteY5" fmla="*/ 2238375 h 4368800"/>
              <a:gd name="connsiteX6" fmla="*/ 0 w 4552950"/>
              <a:gd name="connsiteY6" fmla="*/ 107950 h 4368800"/>
              <a:gd name="connsiteX0" fmla="*/ 0 w 4576594"/>
              <a:gd name="connsiteY0" fmla="*/ 107950 h 4368800"/>
              <a:gd name="connsiteX1" fmla="*/ 2225675 w 4576594"/>
              <a:gd name="connsiteY1" fmla="*/ 0 h 4368800"/>
              <a:gd name="connsiteX2" fmla="*/ 3482729 w 4576594"/>
              <a:gd name="connsiteY2" fmla="*/ 1184275 h 4368800"/>
              <a:gd name="connsiteX3" fmla="*/ 4552950 w 4576594"/>
              <a:gd name="connsiteY3" fmla="*/ 2238375 h 4368800"/>
              <a:gd name="connsiteX4" fmla="*/ 2422525 w 4576594"/>
              <a:gd name="connsiteY4" fmla="*/ 4368800 h 4368800"/>
              <a:gd name="connsiteX5" fmla="*/ 0 w 4576594"/>
              <a:gd name="connsiteY5" fmla="*/ 4368800 h 4368800"/>
              <a:gd name="connsiteX6" fmla="*/ 2130425 w 4576594"/>
              <a:gd name="connsiteY6" fmla="*/ 2238375 h 4368800"/>
              <a:gd name="connsiteX7" fmla="*/ 0 w 4576594"/>
              <a:gd name="connsiteY7" fmla="*/ 107950 h 4368800"/>
              <a:gd name="connsiteX0" fmla="*/ 0 w 4574056"/>
              <a:gd name="connsiteY0" fmla="*/ 107950 h 4368800"/>
              <a:gd name="connsiteX1" fmla="*/ 2225675 w 4574056"/>
              <a:gd name="connsiteY1" fmla="*/ 0 h 4368800"/>
              <a:gd name="connsiteX2" fmla="*/ 3362079 w 4574056"/>
              <a:gd name="connsiteY2" fmla="*/ 1019175 h 4368800"/>
              <a:gd name="connsiteX3" fmla="*/ 4552950 w 4574056"/>
              <a:gd name="connsiteY3" fmla="*/ 2238375 h 4368800"/>
              <a:gd name="connsiteX4" fmla="*/ 2422525 w 4574056"/>
              <a:gd name="connsiteY4" fmla="*/ 4368800 h 4368800"/>
              <a:gd name="connsiteX5" fmla="*/ 0 w 4574056"/>
              <a:gd name="connsiteY5" fmla="*/ 4368800 h 4368800"/>
              <a:gd name="connsiteX6" fmla="*/ 2130425 w 4574056"/>
              <a:gd name="connsiteY6" fmla="*/ 2238375 h 4368800"/>
              <a:gd name="connsiteX7" fmla="*/ 0 w 4574056"/>
              <a:gd name="connsiteY7" fmla="*/ 107950 h 4368800"/>
              <a:gd name="connsiteX0" fmla="*/ 0 w 4574056"/>
              <a:gd name="connsiteY0" fmla="*/ 107950 h 4368800"/>
              <a:gd name="connsiteX1" fmla="*/ 1946029 w 4574056"/>
              <a:gd name="connsiteY1" fmla="*/ 15875 h 4368800"/>
              <a:gd name="connsiteX2" fmla="*/ 2225675 w 4574056"/>
              <a:gd name="connsiteY2" fmla="*/ 0 h 4368800"/>
              <a:gd name="connsiteX3" fmla="*/ 3362079 w 4574056"/>
              <a:gd name="connsiteY3" fmla="*/ 1019175 h 4368800"/>
              <a:gd name="connsiteX4" fmla="*/ 4552950 w 4574056"/>
              <a:gd name="connsiteY4" fmla="*/ 2238375 h 4368800"/>
              <a:gd name="connsiteX5" fmla="*/ 2422525 w 4574056"/>
              <a:gd name="connsiteY5" fmla="*/ 4368800 h 4368800"/>
              <a:gd name="connsiteX6" fmla="*/ 0 w 4574056"/>
              <a:gd name="connsiteY6" fmla="*/ 4368800 h 4368800"/>
              <a:gd name="connsiteX7" fmla="*/ 2130425 w 4574056"/>
              <a:gd name="connsiteY7" fmla="*/ 2238375 h 4368800"/>
              <a:gd name="connsiteX8" fmla="*/ 0 w 4574056"/>
              <a:gd name="connsiteY8" fmla="*/ 107950 h 4368800"/>
              <a:gd name="connsiteX0" fmla="*/ 0 w 4574056"/>
              <a:gd name="connsiteY0" fmla="*/ 155575 h 4416425"/>
              <a:gd name="connsiteX1" fmla="*/ 1888879 w 4574056"/>
              <a:gd name="connsiteY1" fmla="*/ 0 h 4416425"/>
              <a:gd name="connsiteX2" fmla="*/ 2225675 w 4574056"/>
              <a:gd name="connsiteY2" fmla="*/ 47625 h 4416425"/>
              <a:gd name="connsiteX3" fmla="*/ 3362079 w 4574056"/>
              <a:gd name="connsiteY3" fmla="*/ 1066800 h 4416425"/>
              <a:gd name="connsiteX4" fmla="*/ 4552950 w 4574056"/>
              <a:gd name="connsiteY4" fmla="*/ 2286000 h 4416425"/>
              <a:gd name="connsiteX5" fmla="*/ 2422525 w 4574056"/>
              <a:gd name="connsiteY5" fmla="*/ 4416425 h 4416425"/>
              <a:gd name="connsiteX6" fmla="*/ 0 w 4574056"/>
              <a:gd name="connsiteY6" fmla="*/ 4416425 h 4416425"/>
              <a:gd name="connsiteX7" fmla="*/ 2130425 w 4574056"/>
              <a:gd name="connsiteY7" fmla="*/ 2286000 h 4416425"/>
              <a:gd name="connsiteX8" fmla="*/ 0 w 4574056"/>
              <a:gd name="connsiteY8" fmla="*/ 155575 h 4416425"/>
              <a:gd name="connsiteX0" fmla="*/ 0 w 4574056"/>
              <a:gd name="connsiteY0" fmla="*/ 155575 h 4416425"/>
              <a:gd name="connsiteX1" fmla="*/ 1888879 w 4574056"/>
              <a:gd name="connsiteY1" fmla="*/ 0 h 4416425"/>
              <a:gd name="connsiteX2" fmla="*/ 2225675 w 4574056"/>
              <a:gd name="connsiteY2" fmla="*/ 47625 h 4416425"/>
              <a:gd name="connsiteX3" fmla="*/ 3362079 w 4574056"/>
              <a:gd name="connsiteY3" fmla="*/ 1066800 h 4416425"/>
              <a:gd name="connsiteX4" fmla="*/ 4552950 w 4574056"/>
              <a:gd name="connsiteY4" fmla="*/ 2286000 h 4416425"/>
              <a:gd name="connsiteX5" fmla="*/ 2422525 w 4574056"/>
              <a:gd name="connsiteY5" fmla="*/ 4416425 h 4416425"/>
              <a:gd name="connsiteX6" fmla="*/ 0 w 4574056"/>
              <a:gd name="connsiteY6" fmla="*/ 4416425 h 4416425"/>
              <a:gd name="connsiteX7" fmla="*/ 2130425 w 4574056"/>
              <a:gd name="connsiteY7" fmla="*/ 2286000 h 4416425"/>
              <a:gd name="connsiteX8" fmla="*/ 0 w 4574056"/>
              <a:gd name="connsiteY8" fmla="*/ 155575 h 4416425"/>
              <a:gd name="connsiteX0" fmla="*/ 0 w 4574056"/>
              <a:gd name="connsiteY0" fmla="*/ 155575 h 4416425"/>
              <a:gd name="connsiteX1" fmla="*/ 1888879 w 4574056"/>
              <a:gd name="connsiteY1" fmla="*/ 0 h 4416425"/>
              <a:gd name="connsiteX2" fmla="*/ 2225675 w 4574056"/>
              <a:gd name="connsiteY2" fmla="*/ 47625 h 4416425"/>
              <a:gd name="connsiteX3" fmla="*/ 3362079 w 4574056"/>
              <a:gd name="connsiteY3" fmla="*/ 1066800 h 4416425"/>
              <a:gd name="connsiteX4" fmla="*/ 4552950 w 4574056"/>
              <a:gd name="connsiteY4" fmla="*/ 2286000 h 4416425"/>
              <a:gd name="connsiteX5" fmla="*/ 2422525 w 4574056"/>
              <a:gd name="connsiteY5" fmla="*/ 4416425 h 4416425"/>
              <a:gd name="connsiteX6" fmla="*/ 0 w 4574056"/>
              <a:gd name="connsiteY6" fmla="*/ 4416425 h 4416425"/>
              <a:gd name="connsiteX7" fmla="*/ 2130425 w 4574056"/>
              <a:gd name="connsiteY7" fmla="*/ 2286000 h 4416425"/>
              <a:gd name="connsiteX8" fmla="*/ 0 w 4574056"/>
              <a:gd name="connsiteY8" fmla="*/ 155575 h 4416425"/>
              <a:gd name="connsiteX0" fmla="*/ 0 w 3614049"/>
              <a:gd name="connsiteY0" fmla="*/ 155575 h 4416425"/>
              <a:gd name="connsiteX1" fmla="*/ 1888879 w 3614049"/>
              <a:gd name="connsiteY1" fmla="*/ 0 h 4416425"/>
              <a:gd name="connsiteX2" fmla="*/ 2225675 w 3614049"/>
              <a:gd name="connsiteY2" fmla="*/ 47625 h 4416425"/>
              <a:gd name="connsiteX3" fmla="*/ 3362079 w 3614049"/>
              <a:gd name="connsiteY3" fmla="*/ 1066800 h 4416425"/>
              <a:gd name="connsiteX4" fmla="*/ 3441700 w 3614049"/>
              <a:gd name="connsiteY4" fmla="*/ 3448050 h 4416425"/>
              <a:gd name="connsiteX5" fmla="*/ 2422525 w 3614049"/>
              <a:gd name="connsiteY5" fmla="*/ 4416425 h 4416425"/>
              <a:gd name="connsiteX6" fmla="*/ 0 w 3614049"/>
              <a:gd name="connsiteY6" fmla="*/ 4416425 h 4416425"/>
              <a:gd name="connsiteX7" fmla="*/ 2130425 w 3614049"/>
              <a:gd name="connsiteY7" fmla="*/ 2286000 h 4416425"/>
              <a:gd name="connsiteX8" fmla="*/ 0 w 3614049"/>
              <a:gd name="connsiteY8" fmla="*/ 155575 h 4416425"/>
              <a:gd name="connsiteX0" fmla="*/ 0 w 4199688"/>
              <a:gd name="connsiteY0" fmla="*/ 155575 h 4416425"/>
              <a:gd name="connsiteX1" fmla="*/ 1888879 w 4199688"/>
              <a:gd name="connsiteY1" fmla="*/ 0 h 4416425"/>
              <a:gd name="connsiteX2" fmla="*/ 2225675 w 4199688"/>
              <a:gd name="connsiteY2" fmla="*/ 47625 h 4416425"/>
              <a:gd name="connsiteX3" fmla="*/ 3362079 w 4199688"/>
              <a:gd name="connsiteY3" fmla="*/ 1066800 h 4416425"/>
              <a:gd name="connsiteX4" fmla="*/ 3441700 w 4199688"/>
              <a:gd name="connsiteY4" fmla="*/ 3448050 h 4416425"/>
              <a:gd name="connsiteX5" fmla="*/ 2422525 w 4199688"/>
              <a:gd name="connsiteY5" fmla="*/ 4416425 h 4416425"/>
              <a:gd name="connsiteX6" fmla="*/ 0 w 4199688"/>
              <a:gd name="connsiteY6" fmla="*/ 4416425 h 4416425"/>
              <a:gd name="connsiteX7" fmla="*/ 2130425 w 4199688"/>
              <a:gd name="connsiteY7" fmla="*/ 2286000 h 4416425"/>
              <a:gd name="connsiteX8" fmla="*/ 0 w 4199688"/>
              <a:gd name="connsiteY8" fmla="*/ 155575 h 4416425"/>
              <a:gd name="connsiteX0" fmla="*/ 0 w 4199688"/>
              <a:gd name="connsiteY0" fmla="*/ 155575 h 4416425"/>
              <a:gd name="connsiteX1" fmla="*/ 1888879 w 4199688"/>
              <a:gd name="connsiteY1" fmla="*/ 0 h 4416425"/>
              <a:gd name="connsiteX2" fmla="*/ 2225675 w 4199688"/>
              <a:gd name="connsiteY2" fmla="*/ 47625 h 4416425"/>
              <a:gd name="connsiteX3" fmla="*/ 3362079 w 4199688"/>
              <a:gd name="connsiteY3" fmla="*/ 1066800 h 4416425"/>
              <a:gd name="connsiteX4" fmla="*/ 3441700 w 4199688"/>
              <a:gd name="connsiteY4" fmla="*/ 3448050 h 4416425"/>
              <a:gd name="connsiteX5" fmla="*/ 2422525 w 4199688"/>
              <a:gd name="connsiteY5" fmla="*/ 4416425 h 4416425"/>
              <a:gd name="connsiteX6" fmla="*/ 0 w 4199688"/>
              <a:gd name="connsiteY6" fmla="*/ 4416425 h 4416425"/>
              <a:gd name="connsiteX7" fmla="*/ 1831975 w 4199688"/>
              <a:gd name="connsiteY7" fmla="*/ 2279650 h 4416425"/>
              <a:gd name="connsiteX8" fmla="*/ 0 w 4199688"/>
              <a:gd name="connsiteY8" fmla="*/ 155575 h 4416425"/>
              <a:gd name="connsiteX0" fmla="*/ 0 w 4199688"/>
              <a:gd name="connsiteY0" fmla="*/ 155575 h 4416425"/>
              <a:gd name="connsiteX1" fmla="*/ 1888879 w 4199688"/>
              <a:gd name="connsiteY1" fmla="*/ 0 h 4416425"/>
              <a:gd name="connsiteX2" fmla="*/ 2225675 w 4199688"/>
              <a:gd name="connsiteY2" fmla="*/ 47625 h 4416425"/>
              <a:gd name="connsiteX3" fmla="*/ 3362079 w 4199688"/>
              <a:gd name="connsiteY3" fmla="*/ 1066800 h 4416425"/>
              <a:gd name="connsiteX4" fmla="*/ 3441700 w 4199688"/>
              <a:gd name="connsiteY4" fmla="*/ 3448050 h 4416425"/>
              <a:gd name="connsiteX5" fmla="*/ 2422525 w 4199688"/>
              <a:gd name="connsiteY5" fmla="*/ 4416425 h 4416425"/>
              <a:gd name="connsiteX6" fmla="*/ 0 w 4199688"/>
              <a:gd name="connsiteY6" fmla="*/ 4416425 h 4416425"/>
              <a:gd name="connsiteX7" fmla="*/ 1590675 w 4199688"/>
              <a:gd name="connsiteY7" fmla="*/ 2901950 h 4416425"/>
              <a:gd name="connsiteX8" fmla="*/ 0 w 4199688"/>
              <a:gd name="connsiteY8" fmla="*/ 155575 h 4416425"/>
              <a:gd name="connsiteX0" fmla="*/ 0 w 4199688"/>
              <a:gd name="connsiteY0" fmla="*/ 155575 h 4416425"/>
              <a:gd name="connsiteX1" fmla="*/ 1888879 w 4199688"/>
              <a:gd name="connsiteY1" fmla="*/ 0 h 4416425"/>
              <a:gd name="connsiteX2" fmla="*/ 2225675 w 4199688"/>
              <a:gd name="connsiteY2" fmla="*/ 47625 h 4416425"/>
              <a:gd name="connsiteX3" fmla="*/ 3362079 w 4199688"/>
              <a:gd name="connsiteY3" fmla="*/ 1066800 h 4416425"/>
              <a:gd name="connsiteX4" fmla="*/ 3441700 w 4199688"/>
              <a:gd name="connsiteY4" fmla="*/ 3448050 h 4416425"/>
              <a:gd name="connsiteX5" fmla="*/ 2422525 w 4199688"/>
              <a:gd name="connsiteY5" fmla="*/ 4416425 h 4416425"/>
              <a:gd name="connsiteX6" fmla="*/ 0 w 4199688"/>
              <a:gd name="connsiteY6" fmla="*/ 4416425 h 4416425"/>
              <a:gd name="connsiteX7" fmla="*/ 1590675 w 4199688"/>
              <a:gd name="connsiteY7" fmla="*/ 2901950 h 4416425"/>
              <a:gd name="connsiteX8" fmla="*/ 834779 w 4199688"/>
              <a:gd name="connsiteY8" fmla="*/ 1606551 h 4416425"/>
              <a:gd name="connsiteX9" fmla="*/ 0 w 4199688"/>
              <a:gd name="connsiteY9" fmla="*/ 155575 h 4416425"/>
              <a:gd name="connsiteX0" fmla="*/ 0 w 4199688"/>
              <a:gd name="connsiteY0" fmla="*/ 155575 h 4416425"/>
              <a:gd name="connsiteX1" fmla="*/ 1888879 w 4199688"/>
              <a:gd name="connsiteY1" fmla="*/ 0 h 4416425"/>
              <a:gd name="connsiteX2" fmla="*/ 2225675 w 4199688"/>
              <a:gd name="connsiteY2" fmla="*/ 47625 h 4416425"/>
              <a:gd name="connsiteX3" fmla="*/ 3362079 w 4199688"/>
              <a:gd name="connsiteY3" fmla="*/ 1066800 h 4416425"/>
              <a:gd name="connsiteX4" fmla="*/ 3441700 w 4199688"/>
              <a:gd name="connsiteY4" fmla="*/ 3448050 h 4416425"/>
              <a:gd name="connsiteX5" fmla="*/ 2422525 w 4199688"/>
              <a:gd name="connsiteY5" fmla="*/ 4416425 h 4416425"/>
              <a:gd name="connsiteX6" fmla="*/ 0 w 4199688"/>
              <a:gd name="connsiteY6" fmla="*/ 4416425 h 4416425"/>
              <a:gd name="connsiteX7" fmla="*/ 1590675 w 4199688"/>
              <a:gd name="connsiteY7" fmla="*/ 2901950 h 4416425"/>
              <a:gd name="connsiteX8" fmla="*/ 1488829 w 4199688"/>
              <a:gd name="connsiteY8" fmla="*/ 1593851 h 4416425"/>
              <a:gd name="connsiteX9" fmla="*/ 0 w 4199688"/>
              <a:gd name="connsiteY9" fmla="*/ 155575 h 4416425"/>
              <a:gd name="connsiteX0" fmla="*/ 0 w 4199688"/>
              <a:gd name="connsiteY0" fmla="*/ 155575 h 4416425"/>
              <a:gd name="connsiteX1" fmla="*/ 1888879 w 4199688"/>
              <a:gd name="connsiteY1" fmla="*/ 0 h 4416425"/>
              <a:gd name="connsiteX2" fmla="*/ 2225675 w 4199688"/>
              <a:gd name="connsiteY2" fmla="*/ 47625 h 4416425"/>
              <a:gd name="connsiteX3" fmla="*/ 3362079 w 4199688"/>
              <a:gd name="connsiteY3" fmla="*/ 1066800 h 4416425"/>
              <a:gd name="connsiteX4" fmla="*/ 3441700 w 4199688"/>
              <a:gd name="connsiteY4" fmla="*/ 3448050 h 4416425"/>
              <a:gd name="connsiteX5" fmla="*/ 2422525 w 4199688"/>
              <a:gd name="connsiteY5" fmla="*/ 4416425 h 4416425"/>
              <a:gd name="connsiteX6" fmla="*/ 0 w 4199688"/>
              <a:gd name="connsiteY6" fmla="*/ 4416425 h 4416425"/>
              <a:gd name="connsiteX7" fmla="*/ 1590675 w 4199688"/>
              <a:gd name="connsiteY7" fmla="*/ 2901950 h 4416425"/>
              <a:gd name="connsiteX8" fmla="*/ 1526929 w 4199688"/>
              <a:gd name="connsiteY8" fmla="*/ 2190751 h 4416425"/>
              <a:gd name="connsiteX9" fmla="*/ 1488829 w 4199688"/>
              <a:gd name="connsiteY9" fmla="*/ 1593851 h 4416425"/>
              <a:gd name="connsiteX10" fmla="*/ 0 w 4199688"/>
              <a:gd name="connsiteY10" fmla="*/ 155575 h 4416425"/>
              <a:gd name="connsiteX0" fmla="*/ 0 w 4199688"/>
              <a:gd name="connsiteY0" fmla="*/ 155575 h 4416425"/>
              <a:gd name="connsiteX1" fmla="*/ 1888879 w 4199688"/>
              <a:gd name="connsiteY1" fmla="*/ 0 h 4416425"/>
              <a:gd name="connsiteX2" fmla="*/ 2225675 w 4199688"/>
              <a:gd name="connsiteY2" fmla="*/ 47625 h 4416425"/>
              <a:gd name="connsiteX3" fmla="*/ 3362079 w 4199688"/>
              <a:gd name="connsiteY3" fmla="*/ 1066800 h 4416425"/>
              <a:gd name="connsiteX4" fmla="*/ 3441700 w 4199688"/>
              <a:gd name="connsiteY4" fmla="*/ 3448050 h 4416425"/>
              <a:gd name="connsiteX5" fmla="*/ 2422525 w 4199688"/>
              <a:gd name="connsiteY5" fmla="*/ 4416425 h 4416425"/>
              <a:gd name="connsiteX6" fmla="*/ 0 w 4199688"/>
              <a:gd name="connsiteY6" fmla="*/ 4416425 h 4416425"/>
              <a:gd name="connsiteX7" fmla="*/ 1590675 w 4199688"/>
              <a:gd name="connsiteY7" fmla="*/ 2901950 h 4416425"/>
              <a:gd name="connsiteX8" fmla="*/ 1825379 w 4199688"/>
              <a:gd name="connsiteY8" fmla="*/ 2203451 h 4416425"/>
              <a:gd name="connsiteX9" fmla="*/ 1488829 w 4199688"/>
              <a:gd name="connsiteY9" fmla="*/ 1593851 h 4416425"/>
              <a:gd name="connsiteX10" fmla="*/ 0 w 4199688"/>
              <a:gd name="connsiteY10" fmla="*/ 155575 h 4416425"/>
              <a:gd name="connsiteX0" fmla="*/ 0 w 4199688"/>
              <a:gd name="connsiteY0" fmla="*/ 155575 h 4416425"/>
              <a:gd name="connsiteX1" fmla="*/ 1888879 w 4199688"/>
              <a:gd name="connsiteY1" fmla="*/ 0 h 4416425"/>
              <a:gd name="connsiteX2" fmla="*/ 2225675 w 4199688"/>
              <a:gd name="connsiteY2" fmla="*/ 47625 h 4416425"/>
              <a:gd name="connsiteX3" fmla="*/ 3362079 w 4199688"/>
              <a:gd name="connsiteY3" fmla="*/ 1066800 h 4416425"/>
              <a:gd name="connsiteX4" fmla="*/ 3441700 w 4199688"/>
              <a:gd name="connsiteY4" fmla="*/ 3448050 h 4416425"/>
              <a:gd name="connsiteX5" fmla="*/ 2422525 w 4199688"/>
              <a:gd name="connsiteY5" fmla="*/ 4416425 h 4416425"/>
              <a:gd name="connsiteX6" fmla="*/ 0 w 4199688"/>
              <a:gd name="connsiteY6" fmla="*/ 4416425 h 4416425"/>
              <a:gd name="connsiteX7" fmla="*/ 1590675 w 4199688"/>
              <a:gd name="connsiteY7" fmla="*/ 2901950 h 4416425"/>
              <a:gd name="connsiteX8" fmla="*/ 1825379 w 4199688"/>
              <a:gd name="connsiteY8" fmla="*/ 2203451 h 4416425"/>
              <a:gd name="connsiteX9" fmla="*/ 1488829 w 4199688"/>
              <a:gd name="connsiteY9" fmla="*/ 1593851 h 4416425"/>
              <a:gd name="connsiteX10" fmla="*/ 0 w 4199688"/>
              <a:gd name="connsiteY10" fmla="*/ 155575 h 4416425"/>
              <a:gd name="connsiteX0" fmla="*/ 0 w 4199688"/>
              <a:gd name="connsiteY0" fmla="*/ 155575 h 4416425"/>
              <a:gd name="connsiteX1" fmla="*/ 1888879 w 4199688"/>
              <a:gd name="connsiteY1" fmla="*/ 0 h 4416425"/>
              <a:gd name="connsiteX2" fmla="*/ 2225675 w 4199688"/>
              <a:gd name="connsiteY2" fmla="*/ 47625 h 4416425"/>
              <a:gd name="connsiteX3" fmla="*/ 3362079 w 4199688"/>
              <a:gd name="connsiteY3" fmla="*/ 1066800 h 4416425"/>
              <a:gd name="connsiteX4" fmla="*/ 3441700 w 4199688"/>
              <a:gd name="connsiteY4" fmla="*/ 3448050 h 4416425"/>
              <a:gd name="connsiteX5" fmla="*/ 2422525 w 4199688"/>
              <a:gd name="connsiteY5" fmla="*/ 4416425 h 4416425"/>
              <a:gd name="connsiteX6" fmla="*/ 0 w 4199688"/>
              <a:gd name="connsiteY6" fmla="*/ 4416425 h 4416425"/>
              <a:gd name="connsiteX7" fmla="*/ 1590675 w 4199688"/>
              <a:gd name="connsiteY7" fmla="*/ 2901950 h 4416425"/>
              <a:gd name="connsiteX8" fmla="*/ 1825379 w 4199688"/>
              <a:gd name="connsiteY8" fmla="*/ 2203451 h 4416425"/>
              <a:gd name="connsiteX9" fmla="*/ 1488829 w 4199688"/>
              <a:gd name="connsiteY9" fmla="*/ 1593851 h 4416425"/>
              <a:gd name="connsiteX10" fmla="*/ 0 w 4199688"/>
              <a:gd name="connsiteY10" fmla="*/ 155575 h 4416425"/>
              <a:gd name="connsiteX0" fmla="*/ 0 w 4199688"/>
              <a:gd name="connsiteY0" fmla="*/ 155575 h 4416425"/>
              <a:gd name="connsiteX1" fmla="*/ 1888879 w 4199688"/>
              <a:gd name="connsiteY1" fmla="*/ 0 h 4416425"/>
              <a:gd name="connsiteX2" fmla="*/ 2225675 w 4199688"/>
              <a:gd name="connsiteY2" fmla="*/ 47625 h 4416425"/>
              <a:gd name="connsiteX3" fmla="*/ 3362079 w 4199688"/>
              <a:gd name="connsiteY3" fmla="*/ 1066800 h 4416425"/>
              <a:gd name="connsiteX4" fmla="*/ 3441700 w 4199688"/>
              <a:gd name="connsiteY4" fmla="*/ 3448050 h 4416425"/>
              <a:gd name="connsiteX5" fmla="*/ 2422525 w 4199688"/>
              <a:gd name="connsiteY5" fmla="*/ 4416425 h 4416425"/>
              <a:gd name="connsiteX6" fmla="*/ 0 w 4199688"/>
              <a:gd name="connsiteY6" fmla="*/ 4416425 h 4416425"/>
              <a:gd name="connsiteX7" fmla="*/ 1590675 w 4199688"/>
              <a:gd name="connsiteY7" fmla="*/ 2901950 h 4416425"/>
              <a:gd name="connsiteX8" fmla="*/ 1825379 w 4199688"/>
              <a:gd name="connsiteY8" fmla="*/ 2203451 h 4416425"/>
              <a:gd name="connsiteX9" fmla="*/ 1647579 w 4199688"/>
              <a:gd name="connsiteY9" fmla="*/ 1739901 h 4416425"/>
              <a:gd name="connsiteX10" fmla="*/ 0 w 4199688"/>
              <a:gd name="connsiteY10" fmla="*/ 155575 h 4416425"/>
              <a:gd name="connsiteX0" fmla="*/ 0 w 4199688"/>
              <a:gd name="connsiteY0" fmla="*/ 155575 h 4416425"/>
              <a:gd name="connsiteX1" fmla="*/ 1888879 w 4199688"/>
              <a:gd name="connsiteY1" fmla="*/ 0 h 4416425"/>
              <a:gd name="connsiteX2" fmla="*/ 2225675 w 4199688"/>
              <a:gd name="connsiteY2" fmla="*/ 47625 h 4416425"/>
              <a:gd name="connsiteX3" fmla="*/ 3362079 w 4199688"/>
              <a:gd name="connsiteY3" fmla="*/ 1066800 h 4416425"/>
              <a:gd name="connsiteX4" fmla="*/ 3441700 w 4199688"/>
              <a:gd name="connsiteY4" fmla="*/ 3448050 h 4416425"/>
              <a:gd name="connsiteX5" fmla="*/ 2422525 w 4199688"/>
              <a:gd name="connsiteY5" fmla="*/ 4416425 h 4416425"/>
              <a:gd name="connsiteX6" fmla="*/ 0 w 4199688"/>
              <a:gd name="connsiteY6" fmla="*/ 4416425 h 4416425"/>
              <a:gd name="connsiteX7" fmla="*/ 1590675 w 4199688"/>
              <a:gd name="connsiteY7" fmla="*/ 2901950 h 4416425"/>
              <a:gd name="connsiteX8" fmla="*/ 1825379 w 4199688"/>
              <a:gd name="connsiteY8" fmla="*/ 2203451 h 4416425"/>
              <a:gd name="connsiteX9" fmla="*/ 1647579 w 4199688"/>
              <a:gd name="connsiteY9" fmla="*/ 1739901 h 4416425"/>
              <a:gd name="connsiteX10" fmla="*/ 0 w 4199688"/>
              <a:gd name="connsiteY10" fmla="*/ 155575 h 4416425"/>
              <a:gd name="connsiteX0" fmla="*/ 0 w 4199688"/>
              <a:gd name="connsiteY0" fmla="*/ 155575 h 4416425"/>
              <a:gd name="connsiteX1" fmla="*/ 1888879 w 4199688"/>
              <a:gd name="connsiteY1" fmla="*/ 0 h 4416425"/>
              <a:gd name="connsiteX2" fmla="*/ 2225675 w 4199688"/>
              <a:gd name="connsiteY2" fmla="*/ 47625 h 4416425"/>
              <a:gd name="connsiteX3" fmla="*/ 3362079 w 4199688"/>
              <a:gd name="connsiteY3" fmla="*/ 1066800 h 4416425"/>
              <a:gd name="connsiteX4" fmla="*/ 3441700 w 4199688"/>
              <a:gd name="connsiteY4" fmla="*/ 3448050 h 4416425"/>
              <a:gd name="connsiteX5" fmla="*/ 2422525 w 4199688"/>
              <a:gd name="connsiteY5" fmla="*/ 4416425 h 4416425"/>
              <a:gd name="connsiteX6" fmla="*/ 0 w 4199688"/>
              <a:gd name="connsiteY6" fmla="*/ 4416425 h 4416425"/>
              <a:gd name="connsiteX7" fmla="*/ 1590675 w 4199688"/>
              <a:gd name="connsiteY7" fmla="*/ 2901950 h 4416425"/>
              <a:gd name="connsiteX8" fmla="*/ 1825379 w 4199688"/>
              <a:gd name="connsiteY8" fmla="*/ 2203451 h 4416425"/>
              <a:gd name="connsiteX9" fmla="*/ 1647579 w 4199688"/>
              <a:gd name="connsiteY9" fmla="*/ 1739901 h 4416425"/>
              <a:gd name="connsiteX10" fmla="*/ 0 w 4199688"/>
              <a:gd name="connsiteY10" fmla="*/ 155575 h 4416425"/>
              <a:gd name="connsiteX0" fmla="*/ 0 w 4199688"/>
              <a:gd name="connsiteY0" fmla="*/ 155575 h 4416425"/>
              <a:gd name="connsiteX1" fmla="*/ 1888879 w 4199688"/>
              <a:gd name="connsiteY1" fmla="*/ 0 h 4416425"/>
              <a:gd name="connsiteX2" fmla="*/ 2225675 w 4199688"/>
              <a:gd name="connsiteY2" fmla="*/ 47625 h 4416425"/>
              <a:gd name="connsiteX3" fmla="*/ 3362079 w 4199688"/>
              <a:gd name="connsiteY3" fmla="*/ 1066800 h 4416425"/>
              <a:gd name="connsiteX4" fmla="*/ 3441700 w 4199688"/>
              <a:gd name="connsiteY4" fmla="*/ 3448050 h 4416425"/>
              <a:gd name="connsiteX5" fmla="*/ 2422525 w 4199688"/>
              <a:gd name="connsiteY5" fmla="*/ 4416425 h 4416425"/>
              <a:gd name="connsiteX6" fmla="*/ 0 w 4199688"/>
              <a:gd name="connsiteY6" fmla="*/ 4416425 h 4416425"/>
              <a:gd name="connsiteX7" fmla="*/ 1590675 w 4199688"/>
              <a:gd name="connsiteY7" fmla="*/ 2901950 h 4416425"/>
              <a:gd name="connsiteX8" fmla="*/ 1825379 w 4199688"/>
              <a:gd name="connsiteY8" fmla="*/ 2203451 h 4416425"/>
              <a:gd name="connsiteX9" fmla="*/ 1647579 w 4199688"/>
              <a:gd name="connsiteY9" fmla="*/ 1739901 h 4416425"/>
              <a:gd name="connsiteX10" fmla="*/ 0 w 4199688"/>
              <a:gd name="connsiteY10" fmla="*/ 155575 h 4416425"/>
              <a:gd name="connsiteX0" fmla="*/ 0 w 4199688"/>
              <a:gd name="connsiteY0" fmla="*/ 155575 h 4416425"/>
              <a:gd name="connsiteX1" fmla="*/ 1888879 w 4199688"/>
              <a:gd name="connsiteY1" fmla="*/ 0 h 4416425"/>
              <a:gd name="connsiteX2" fmla="*/ 2225675 w 4199688"/>
              <a:gd name="connsiteY2" fmla="*/ 47625 h 4416425"/>
              <a:gd name="connsiteX3" fmla="*/ 3362079 w 4199688"/>
              <a:gd name="connsiteY3" fmla="*/ 1066800 h 4416425"/>
              <a:gd name="connsiteX4" fmla="*/ 3441700 w 4199688"/>
              <a:gd name="connsiteY4" fmla="*/ 3448050 h 4416425"/>
              <a:gd name="connsiteX5" fmla="*/ 2422525 w 4199688"/>
              <a:gd name="connsiteY5" fmla="*/ 4416425 h 4416425"/>
              <a:gd name="connsiteX6" fmla="*/ 0 w 4199688"/>
              <a:gd name="connsiteY6" fmla="*/ 4416425 h 4416425"/>
              <a:gd name="connsiteX7" fmla="*/ 1590675 w 4199688"/>
              <a:gd name="connsiteY7" fmla="*/ 2901950 h 4416425"/>
              <a:gd name="connsiteX8" fmla="*/ 1825379 w 4199688"/>
              <a:gd name="connsiteY8" fmla="*/ 2203451 h 4416425"/>
              <a:gd name="connsiteX9" fmla="*/ 1647579 w 4199688"/>
              <a:gd name="connsiteY9" fmla="*/ 1739901 h 4416425"/>
              <a:gd name="connsiteX10" fmla="*/ 1355479 w 4199688"/>
              <a:gd name="connsiteY10" fmla="*/ 1460501 h 4416425"/>
              <a:gd name="connsiteX11" fmla="*/ 0 w 4199688"/>
              <a:gd name="connsiteY11" fmla="*/ 155575 h 4416425"/>
              <a:gd name="connsiteX0" fmla="*/ 1041400 w 4199688"/>
              <a:gd name="connsiteY0" fmla="*/ 574675 h 4416425"/>
              <a:gd name="connsiteX1" fmla="*/ 1888879 w 4199688"/>
              <a:gd name="connsiteY1" fmla="*/ 0 h 4416425"/>
              <a:gd name="connsiteX2" fmla="*/ 2225675 w 4199688"/>
              <a:gd name="connsiteY2" fmla="*/ 47625 h 4416425"/>
              <a:gd name="connsiteX3" fmla="*/ 3362079 w 4199688"/>
              <a:gd name="connsiteY3" fmla="*/ 1066800 h 4416425"/>
              <a:gd name="connsiteX4" fmla="*/ 3441700 w 4199688"/>
              <a:gd name="connsiteY4" fmla="*/ 3448050 h 4416425"/>
              <a:gd name="connsiteX5" fmla="*/ 2422525 w 4199688"/>
              <a:gd name="connsiteY5" fmla="*/ 4416425 h 4416425"/>
              <a:gd name="connsiteX6" fmla="*/ 0 w 4199688"/>
              <a:gd name="connsiteY6" fmla="*/ 4416425 h 4416425"/>
              <a:gd name="connsiteX7" fmla="*/ 1590675 w 4199688"/>
              <a:gd name="connsiteY7" fmla="*/ 2901950 h 4416425"/>
              <a:gd name="connsiteX8" fmla="*/ 1825379 w 4199688"/>
              <a:gd name="connsiteY8" fmla="*/ 2203451 h 4416425"/>
              <a:gd name="connsiteX9" fmla="*/ 1647579 w 4199688"/>
              <a:gd name="connsiteY9" fmla="*/ 1739901 h 4416425"/>
              <a:gd name="connsiteX10" fmla="*/ 1355479 w 4199688"/>
              <a:gd name="connsiteY10" fmla="*/ 1460501 h 4416425"/>
              <a:gd name="connsiteX11" fmla="*/ 1041400 w 4199688"/>
              <a:gd name="connsiteY11" fmla="*/ 574675 h 4416425"/>
              <a:gd name="connsiteX0" fmla="*/ 1041400 w 4199688"/>
              <a:gd name="connsiteY0" fmla="*/ 574675 h 4416425"/>
              <a:gd name="connsiteX1" fmla="*/ 1888879 w 4199688"/>
              <a:gd name="connsiteY1" fmla="*/ 0 h 4416425"/>
              <a:gd name="connsiteX2" fmla="*/ 2225675 w 4199688"/>
              <a:gd name="connsiteY2" fmla="*/ 47625 h 4416425"/>
              <a:gd name="connsiteX3" fmla="*/ 3362079 w 4199688"/>
              <a:gd name="connsiteY3" fmla="*/ 1066800 h 4416425"/>
              <a:gd name="connsiteX4" fmla="*/ 3441700 w 4199688"/>
              <a:gd name="connsiteY4" fmla="*/ 3448050 h 4416425"/>
              <a:gd name="connsiteX5" fmla="*/ 2422525 w 4199688"/>
              <a:gd name="connsiteY5" fmla="*/ 4416425 h 4416425"/>
              <a:gd name="connsiteX6" fmla="*/ 0 w 4199688"/>
              <a:gd name="connsiteY6" fmla="*/ 4416425 h 4416425"/>
              <a:gd name="connsiteX7" fmla="*/ 1590675 w 4199688"/>
              <a:gd name="connsiteY7" fmla="*/ 2901950 h 4416425"/>
              <a:gd name="connsiteX8" fmla="*/ 1825379 w 4199688"/>
              <a:gd name="connsiteY8" fmla="*/ 2203451 h 4416425"/>
              <a:gd name="connsiteX9" fmla="*/ 1647579 w 4199688"/>
              <a:gd name="connsiteY9" fmla="*/ 1739901 h 4416425"/>
              <a:gd name="connsiteX10" fmla="*/ 1355479 w 4199688"/>
              <a:gd name="connsiteY10" fmla="*/ 1460501 h 4416425"/>
              <a:gd name="connsiteX11" fmla="*/ 1041400 w 4199688"/>
              <a:gd name="connsiteY11" fmla="*/ 574675 h 4416425"/>
              <a:gd name="connsiteX0" fmla="*/ 1041400 w 4199688"/>
              <a:gd name="connsiteY0" fmla="*/ 574675 h 4416425"/>
              <a:gd name="connsiteX1" fmla="*/ 1888879 w 4199688"/>
              <a:gd name="connsiteY1" fmla="*/ 0 h 4416425"/>
              <a:gd name="connsiteX2" fmla="*/ 2225675 w 4199688"/>
              <a:gd name="connsiteY2" fmla="*/ 47625 h 4416425"/>
              <a:gd name="connsiteX3" fmla="*/ 3362079 w 4199688"/>
              <a:gd name="connsiteY3" fmla="*/ 1066800 h 4416425"/>
              <a:gd name="connsiteX4" fmla="*/ 3441700 w 4199688"/>
              <a:gd name="connsiteY4" fmla="*/ 3448050 h 4416425"/>
              <a:gd name="connsiteX5" fmla="*/ 2422525 w 4199688"/>
              <a:gd name="connsiteY5" fmla="*/ 4416425 h 4416425"/>
              <a:gd name="connsiteX6" fmla="*/ 0 w 4199688"/>
              <a:gd name="connsiteY6" fmla="*/ 4416425 h 4416425"/>
              <a:gd name="connsiteX7" fmla="*/ 1590675 w 4199688"/>
              <a:gd name="connsiteY7" fmla="*/ 2901950 h 4416425"/>
              <a:gd name="connsiteX8" fmla="*/ 1825379 w 4199688"/>
              <a:gd name="connsiteY8" fmla="*/ 2203451 h 4416425"/>
              <a:gd name="connsiteX9" fmla="*/ 1647579 w 4199688"/>
              <a:gd name="connsiteY9" fmla="*/ 1739901 h 4416425"/>
              <a:gd name="connsiteX10" fmla="*/ 1355479 w 4199688"/>
              <a:gd name="connsiteY10" fmla="*/ 1460501 h 4416425"/>
              <a:gd name="connsiteX11" fmla="*/ 1041400 w 4199688"/>
              <a:gd name="connsiteY11" fmla="*/ 574675 h 4416425"/>
              <a:gd name="connsiteX0" fmla="*/ 1041400 w 4199688"/>
              <a:gd name="connsiteY0" fmla="*/ 574675 h 4416425"/>
              <a:gd name="connsiteX1" fmla="*/ 1476129 w 4199688"/>
              <a:gd name="connsiteY1" fmla="*/ 279401 h 4416425"/>
              <a:gd name="connsiteX2" fmla="*/ 1888879 w 4199688"/>
              <a:gd name="connsiteY2" fmla="*/ 0 h 4416425"/>
              <a:gd name="connsiteX3" fmla="*/ 2225675 w 4199688"/>
              <a:gd name="connsiteY3" fmla="*/ 47625 h 4416425"/>
              <a:gd name="connsiteX4" fmla="*/ 3362079 w 4199688"/>
              <a:gd name="connsiteY4" fmla="*/ 1066800 h 4416425"/>
              <a:gd name="connsiteX5" fmla="*/ 3441700 w 4199688"/>
              <a:gd name="connsiteY5" fmla="*/ 3448050 h 4416425"/>
              <a:gd name="connsiteX6" fmla="*/ 2422525 w 4199688"/>
              <a:gd name="connsiteY6" fmla="*/ 4416425 h 4416425"/>
              <a:gd name="connsiteX7" fmla="*/ 0 w 4199688"/>
              <a:gd name="connsiteY7" fmla="*/ 4416425 h 4416425"/>
              <a:gd name="connsiteX8" fmla="*/ 1590675 w 4199688"/>
              <a:gd name="connsiteY8" fmla="*/ 2901950 h 4416425"/>
              <a:gd name="connsiteX9" fmla="*/ 1825379 w 4199688"/>
              <a:gd name="connsiteY9" fmla="*/ 2203451 h 4416425"/>
              <a:gd name="connsiteX10" fmla="*/ 1647579 w 4199688"/>
              <a:gd name="connsiteY10" fmla="*/ 1739901 h 4416425"/>
              <a:gd name="connsiteX11" fmla="*/ 1355479 w 4199688"/>
              <a:gd name="connsiteY11" fmla="*/ 1460501 h 4416425"/>
              <a:gd name="connsiteX12" fmla="*/ 1041400 w 4199688"/>
              <a:gd name="connsiteY12" fmla="*/ 574675 h 4416425"/>
              <a:gd name="connsiteX0" fmla="*/ 1041400 w 4199688"/>
              <a:gd name="connsiteY0" fmla="*/ 574675 h 4416425"/>
              <a:gd name="connsiteX1" fmla="*/ 1361829 w 4199688"/>
              <a:gd name="connsiteY1" fmla="*/ 190501 h 4416425"/>
              <a:gd name="connsiteX2" fmla="*/ 1888879 w 4199688"/>
              <a:gd name="connsiteY2" fmla="*/ 0 h 4416425"/>
              <a:gd name="connsiteX3" fmla="*/ 2225675 w 4199688"/>
              <a:gd name="connsiteY3" fmla="*/ 47625 h 4416425"/>
              <a:gd name="connsiteX4" fmla="*/ 3362079 w 4199688"/>
              <a:gd name="connsiteY4" fmla="*/ 1066800 h 4416425"/>
              <a:gd name="connsiteX5" fmla="*/ 3441700 w 4199688"/>
              <a:gd name="connsiteY5" fmla="*/ 3448050 h 4416425"/>
              <a:gd name="connsiteX6" fmla="*/ 2422525 w 4199688"/>
              <a:gd name="connsiteY6" fmla="*/ 4416425 h 4416425"/>
              <a:gd name="connsiteX7" fmla="*/ 0 w 4199688"/>
              <a:gd name="connsiteY7" fmla="*/ 4416425 h 4416425"/>
              <a:gd name="connsiteX8" fmla="*/ 1590675 w 4199688"/>
              <a:gd name="connsiteY8" fmla="*/ 2901950 h 4416425"/>
              <a:gd name="connsiteX9" fmla="*/ 1825379 w 4199688"/>
              <a:gd name="connsiteY9" fmla="*/ 2203451 h 4416425"/>
              <a:gd name="connsiteX10" fmla="*/ 1647579 w 4199688"/>
              <a:gd name="connsiteY10" fmla="*/ 1739901 h 4416425"/>
              <a:gd name="connsiteX11" fmla="*/ 1355479 w 4199688"/>
              <a:gd name="connsiteY11" fmla="*/ 1460501 h 4416425"/>
              <a:gd name="connsiteX12" fmla="*/ 1041400 w 4199688"/>
              <a:gd name="connsiteY12" fmla="*/ 574675 h 4416425"/>
              <a:gd name="connsiteX0" fmla="*/ 1041400 w 4199688"/>
              <a:gd name="connsiteY0" fmla="*/ 574675 h 4416425"/>
              <a:gd name="connsiteX1" fmla="*/ 1361829 w 4199688"/>
              <a:gd name="connsiteY1" fmla="*/ 190501 h 4416425"/>
              <a:gd name="connsiteX2" fmla="*/ 1888879 w 4199688"/>
              <a:gd name="connsiteY2" fmla="*/ 0 h 4416425"/>
              <a:gd name="connsiteX3" fmla="*/ 2225675 w 4199688"/>
              <a:gd name="connsiteY3" fmla="*/ 47625 h 4416425"/>
              <a:gd name="connsiteX4" fmla="*/ 3362079 w 4199688"/>
              <a:gd name="connsiteY4" fmla="*/ 1066800 h 4416425"/>
              <a:gd name="connsiteX5" fmla="*/ 3441700 w 4199688"/>
              <a:gd name="connsiteY5" fmla="*/ 3448050 h 4416425"/>
              <a:gd name="connsiteX6" fmla="*/ 2422525 w 4199688"/>
              <a:gd name="connsiteY6" fmla="*/ 4416425 h 4416425"/>
              <a:gd name="connsiteX7" fmla="*/ 0 w 4199688"/>
              <a:gd name="connsiteY7" fmla="*/ 4416425 h 4416425"/>
              <a:gd name="connsiteX8" fmla="*/ 1590675 w 4199688"/>
              <a:gd name="connsiteY8" fmla="*/ 2901950 h 4416425"/>
              <a:gd name="connsiteX9" fmla="*/ 1825379 w 4199688"/>
              <a:gd name="connsiteY9" fmla="*/ 2203451 h 4416425"/>
              <a:gd name="connsiteX10" fmla="*/ 1647579 w 4199688"/>
              <a:gd name="connsiteY10" fmla="*/ 1739901 h 4416425"/>
              <a:gd name="connsiteX11" fmla="*/ 1355479 w 4199688"/>
              <a:gd name="connsiteY11" fmla="*/ 1460501 h 4416425"/>
              <a:gd name="connsiteX12" fmla="*/ 1041400 w 4199688"/>
              <a:gd name="connsiteY12" fmla="*/ 574675 h 4416425"/>
              <a:gd name="connsiteX0" fmla="*/ 1041400 w 4199688"/>
              <a:gd name="connsiteY0" fmla="*/ 574675 h 4416425"/>
              <a:gd name="connsiteX1" fmla="*/ 1361829 w 4199688"/>
              <a:gd name="connsiteY1" fmla="*/ 190501 h 4416425"/>
              <a:gd name="connsiteX2" fmla="*/ 1888879 w 4199688"/>
              <a:gd name="connsiteY2" fmla="*/ 0 h 4416425"/>
              <a:gd name="connsiteX3" fmla="*/ 2225675 w 4199688"/>
              <a:gd name="connsiteY3" fmla="*/ 47625 h 4416425"/>
              <a:gd name="connsiteX4" fmla="*/ 3362079 w 4199688"/>
              <a:gd name="connsiteY4" fmla="*/ 1066800 h 4416425"/>
              <a:gd name="connsiteX5" fmla="*/ 3441700 w 4199688"/>
              <a:gd name="connsiteY5" fmla="*/ 3448050 h 4416425"/>
              <a:gd name="connsiteX6" fmla="*/ 2422525 w 4199688"/>
              <a:gd name="connsiteY6" fmla="*/ 4416425 h 4416425"/>
              <a:gd name="connsiteX7" fmla="*/ 0 w 4199688"/>
              <a:gd name="connsiteY7" fmla="*/ 4416425 h 4416425"/>
              <a:gd name="connsiteX8" fmla="*/ 1590675 w 4199688"/>
              <a:gd name="connsiteY8" fmla="*/ 2901950 h 4416425"/>
              <a:gd name="connsiteX9" fmla="*/ 1825379 w 4199688"/>
              <a:gd name="connsiteY9" fmla="*/ 2203451 h 4416425"/>
              <a:gd name="connsiteX10" fmla="*/ 1647579 w 4199688"/>
              <a:gd name="connsiteY10" fmla="*/ 1739901 h 4416425"/>
              <a:gd name="connsiteX11" fmla="*/ 1355479 w 4199688"/>
              <a:gd name="connsiteY11" fmla="*/ 1460501 h 4416425"/>
              <a:gd name="connsiteX12" fmla="*/ 1041400 w 4199688"/>
              <a:gd name="connsiteY12" fmla="*/ 574675 h 4416425"/>
              <a:gd name="connsiteX0" fmla="*/ 1041400 w 4199688"/>
              <a:gd name="connsiteY0" fmla="*/ 574675 h 4416425"/>
              <a:gd name="connsiteX1" fmla="*/ 1361829 w 4199688"/>
              <a:gd name="connsiteY1" fmla="*/ 190501 h 4416425"/>
              <a:gd name="connsiteX2" fmla="*/ 1888879 w 4199688"/>
              <a:gd name="connsiteY2" fmla="*/ 0 h 4416425"/>
              <a:gd name="connsiteX3" fmla="*/ 2225675 w 4199688"/>
              <a:gd name="connsiteY3" fmla="*/ 47625 h 4416425"/>
              <a:gd name="connsiteX4" fmla="*/ 3362079 w 4199688"/>
              <a:gd name="connsiteY4" fmla="*/ 1066800 h 4416425"/>
              <a:gd name="connsiteX5" fmla="*/ 3441700 w 4199688"/>
              <a:gd name="connsiteY5" fmla="*/ 3448050 h 4416425"/>
              <a:gd name="connsiteX6" fmla="*/ 2422525 w 4199688"/>
              <a:gd name="connsiteY6" fmla="*/ 4416425 h 4416425"/>
              <a:gd name="connsiteX7" fmla="*/ 0 w 4199688"/>
              <a:gd name="connsiteY7" fmla="*/ 4416425 h 4416425"/>
              <a:gd name="connsiteX8" fmla="*/ 1590675 w 4199688"/>
              <a:gd name="connsiteY8" fmla="*/ 2901950 h 4416425"/>
              <a:gd name="connsiteX9" fmla="*/ 1825379 w 4199688"/>
              <a:gd name="connsiteY9" fmla="*/ 2203451 h 4416425"/>
              <a:gd name="connsiteX10" fmla="*/ 1647579 w 4199688"/>
              <a:gd name="connsiteY10" fmla="*/ 1739901 h 4416425"/>
              <a:gd name="connsiteX11" fmla="*/ 1355479 w 4199688"/>
              <a:gd name="connsiteY11" fmla="*/ 1460501 h 4416425"/>
              <a:gd name="connsiteX12" fmla="*/ 1041400 w 4199688"/>
              <a:gd name="connsiteY12" fmla="*/ 574675 h 4416425"/>
              <a:gd name="connsiteX0" fmla="*/ 1041400 w 4199688"/>
              <a:gd name="connsiteY0" fmla="*/ 574675 h 4416425"/>
              <a:gd name="connsiteX1" fmla="*/ 1361829 w 4199688"/>
              <a:gd name="connsiteY1" fmla="*/ 190501 h 4416425"/>
              <a:gd name="connsiteX2" fmla="*/ 1888879 w 4199688"/>
              <a:gd name="connsiteY2" fmla="*/ 0 h 4416425"/>
              <a:gd name="connsiteX3" fmla="*/ 2225675 w 4199688"/>
              <a:gd name="connsiteY3" fmla="*/ 47625 h 4416425"/>
              <a:gd name="connsiteX4" fmla="*/ 3362079 w 4199688"/>
              <a:gd name="connsiteY4" fmla="*/ 1066800 h 4416425"/>
              <a:gd name="connsiteX5" fmla="*/ 3441700 w 4199688"/>
              <a:gd name="connsiteY5" fmla="*/ 3448050 h 4416425"/>
              <a:gd name="connsiteX6" fmla="*/ 2422525 w 4199688"/>
              <a:gd name="connsiteY6" fmla="*/ 4416425 h 4416425"/>
              <a:gd name="connsiteX7" fmla="*/ 0 w 4199688"/>
              <a:gd name="connsiteY7" fmla="*/ 4416425 h 4416425"/>
              <a:gd name="connsiteX8" fmla="*/ 1590675 w 4199688"/>
              <a:gd name="connsiteY8" fmla="*/ 2901950 h 4416425"/>
              <a:gd name="connsiteX9" fmla="*/ 1825379 w 4199688"/>
              <a:gd name="connsiteY9" fmla="*/ 2203451 h 4416425"/>
              <a:gd name="connsiteX10" fmla="*/ 1647579 w 4199688"/>
              <a:gd name="connsiteY10" fmla="*/ 1739901 h 4416425"/>
              <a:gd name="connsiteX11" fmla="*/ 1355479 w 4199688"/>
              <a:gd name="connsiteY11" fmla="*/ 1460501 h 4416425"/>
              <a:gd name="connsiteX12" fmla="*/ 1041400 w 4199688"/>
              <a:gd name="connsiteY12" fmla="*/ 574675 h 4416425"/>
              <a:gd name="connsiteX0" fmla="*/ 1041400 w 4199688"/>
              <a:gd name="connsiteY0" fmla="*/ 574675 h 4416425"/>
              <a:gd name="connsiteX1" fmla="*/ 1361829 w 4199688"/>
              <a:gd name="connsiteY1" fmla="*/ 190501 h 4416425"/>
              <a:gd name="connsiteX2" fmla="*/ 1888879 w 4199688"/>
              <a:gd name="connsiteY2" fmla="*/ 0 h 4416425"/>
              <a:gd name="connsiteX3" fmla="*/ 2225675 w 4199688"/>
              <a:gd name="connsiteY3" fmla="*/ 47625 h 4416425"/>
              <a:gd name="connsiteX4" fmla="*/ 3362079 w 4199688"/>
              <a:gd name="connsiteY4" fmla="*/ 1066800 h 4416425"/>
              <a:gd name="connsiteX5" fmla="*/ 3441700 w 4199688"/>
              <a:gd name="connsiteY5" fmla="*/ 3448050 h 4416425"/>
              <a:gd name="connsiteX6" fmla="*/ 2422525 w 4199688"/>
              <a:gd name="connsiteY6" fmla="*/ 4416425 h 4416425"/>
              <a:gd name="connsiteX7" fmla="*/ 0 w 4199688"/>
              <a:gd name="connsiteY7" fmla="*/ 4416425 h 4416425"/>
              <a:gd name="connsiteX8" fmla="*/ 1590675 w 4199688"/>
              <a:gd name="connsiteY8" fmla="*/ 2901950 h 4416425"/>
              <a:gd name="connsiteX9" fmla="*/ 1825379 w 4199688"/>
              <a:gd name="connsiteY9" fmla="*/ 2203451 h 4416425"/>
              <a:gd name="connsiteX10" fmla="*/ 1647579 w 4199688"/>
              <a:gd name="connsiteY10" fmla="*/ 1739901 h 4416425"/>
              <a:gd name="connsiteX11" fmla="*/ 1355479 w 4199688"/>
              <a:gd name="connsiteY11" fmla="*/ 1460501 h 4416425"/>
              <a:gd name="connsiteX12" fmla="*/ 1041400 w 4199688"/>
              <a:gd name="connsiteY12" fmla="*/ 574675 h 4416425"/>
              <a:gd name="connsiteX0" fmla="*/ 1041400 w 4199688"/>
              <a:gd name="connsiteY0" fmla="*/ 574675 h 4416425"/>
              <a:gd name="connsiteX1" fmla="*/ 1361829 w 4199688"/>
              <a:gd name="connsiteY1" fmla="*/ 190501 h 4416425"/>
              <a:gd name="connsiteX2" fmla="*/ 1888879 w 4199688"/>
              <a:gd name="connsiteY2" fmla="*/ 0 h 4416425"/>
              <a:gd name="connsiteX3" fmla="*/ 2225675 w 4199688"/>
              <a:gd name="connsiteY3" fmla="*/ 47625 h 4416425"/>
              <a:gd name="connsiteX4" fmla="*/ 3362079 w 4199688"/>
              <a:gd name="connsiteY4" fmla="*/ 1066800 h 4416425"/>
              <a:gd name="connsiteX5" fmla="*/ 3441700 w 4199688"/>
              <a:gd name="connsiteY5" fmla="*/ 3448050 h 4416425"/>
              <a:gd name="connsiteX6" fmla="*/ 2422525 w 4199688"/>
              <a:gd name="connsiteY6" fmla="*/ 4416425 h 4416425"/>
              <a:gd name="connsiteX7" fmla="*/ 0 w 4199688"/>
              <a:gd name="connsiteY7" fmla="*/ 4416425 h 4416425"/>
              <a:gd name="connsiteX8" fmla="*/ 1590675 w 4199688"/>
              <a:gd name="connsiteY8" fmla="*/ 2901950 h 4416425"/>
              <a:gd name="connsiteX9" fmla="*/ 1825379 w 4199688"/>
              <a:gd name="connsiteY9" fmla="*/ 2203451 h 4416425"/>
              <a:gd name="connsiteX10" fmla="*/ 1647579 w 4199688"/>
              <a:gd name="connsiteY10" fmla="*/ 1739901 h 4416425"/>
              <a:gd name="connsiteX11" fmla="*/ 1355479 w 4199688"/>
              <a:gd name="connsiteY11" fmla="*/ 1460501 h 4416425"/>
              <a:gd name="connsiteX12" fmla="*/ 1041400 w 4199688"/>
              <a:gd name="connsiteY12" fmla="*/ 574675 h 4416425"/>
              <a:gd name="connsiteX0" fmla="*/ 1041400 w 4199688"/>
              <a:gd name="connsiteY0" fmla="*/ 574675 h 4416425"/>
              <a:gd name="connsiteX1" fmla="*/ 1361829 w 4199688"/>
              <a:gd name="connsiteY1" fmla="*/ 190501 h 4416425"/>
              <a:gd name="connsiteX2" fmla="*/ 1888879 w 4199688"/>
              <a:gd name="connsiteY2" fmla="*/ 0 h 4416425"/>
              <a:gd name="connsiteX3" fmla="*/ 2225675 w 4199688"/>
              <a:gd name="connsiteY3" fmla="*/ 47625 h 4416425"/>
              <a:gd name="connsiteX4" fmla="*/ 3362079 w 4199688"/>
              <a:gd name="connsiteY4" fmla="*/ 1066800 h 4416425"/>
              <a:gd name="connsiteX5" fmla="*/ 3441700 w 4199688"/>
              <a:gd name="connsiteY5" fmla="*/ 3448050 h 4416425"/>
              <a:gd name="connsiteX6" fmla="*/ 2422525 w 4199688"/>
              <a:gd name="connsiteY6" fmla="*/ 4416425 h 4416425"/>
              <a:gd name="connsiteX7" fmla="*/ 0 w 4199688"/>
              <a:gd name="connsiteY7" fmla="*/ 4416425 h 4416425"/>
              <a:gd name="connsiteX8" fmla="*/ 1590675 w 4199688"/>
              <a:gd name="connsiteY8" fmla="*/ 2901950 h 4416425"/>
              <a:gd name="connsiteX9" fmla="*/ 1825379 w 4199688"/>
              <a:gd name="connsiteY9" fmla="*/ 2203451 h 4416425"/>
              <a:gd name="connsiteX10" fmla="*/ 1647579 w 4199688"/>
              <a:gd name="connsiteY10" fmla="*/ 1739901 h 4416425"/>
              <a:gd name="connsiteX11" fmla="*/ 1355479 w 4199688"/>
              <a:gd name="connsiteY11" fmla="*/ 1460501 h 4416425"/>
              <a:gd name="connsiteX12" fmla="*/ 1041400 w 4199688"/>
              <a:gd name="connsiteY12" fmla="*/ 574675 h 4416425"/>
              <a:gd name="connsiteX0" fmla="*/ 1041400 w 4141381"/>
              <a:gd name="connsiteY0" fmla="*/ 574675 h 4416425"/>
              <a:gd name="connsiteX1" fmla="*/ 1361829 w 4141381"/>
              <a:gd name="connsiteY1" fmla="*/ 190501 h 4416425"/>
              <a:gd name="connsiteX2" fmla="*/ 1888879 w 4141381"/>
              <a:gd name="connsiteY2" fmla="*/ 0 h 4416425"/>
              <a:gd name="connsiteX3" fmla="*/ 2225675 w 4141381"/>
              <a:gd name="connsiteY3" fmla="*/ 47625 h 4416425"/>
              <a:gd name="connsiteX4" fmla="*/ 2574679 w 4141381"/>
              <a:gd name="connsiteY4" fmla="*/ 298451 h 4416425"/>
              <a:gd name="connsiteX5" fmla="*/ 3362079 w 4141381"/>
              <a:gd name="connsiteY5" fmla="*/ 1066800 h 4416425"/>
              <a:gd name="connsiteX6" fmla="*/ 3441700 w 4141381"/>
              <a:gd name="connsiteY6" fmla="*/ 3448050 h 4416425"/>
              <a:gd name="connsiteX7" fmla="*/ 2422525 w 4141381"/>
              <a:gd name="connsiteY7" fmla="*/ 4416425 h 4416425"/>
              <a:gd name="connsiteX8" fmla="*/ 0 w 4141381"/>
              <a:gd name="connsiteY8" fmla="*/ 4416425 h 4416425"/>
              <a:gd name="connsiteX9" fmla="*/ 1590675 w 4141381"/>
              <a:gd name="connsiteY9" fmla="*/ 2901950 h 4416425"/>
              <a:gd name="connsiteX10" fmla="*/ 1825379 w 4141381"/>
              <a:gd name="connsiteY10" fmla="*/ 2203451 h 4416425"/>
              <a:gd name="connsiteX11" fmla="*/ 1647579 w 4141381"/>
              <a:gd name="connsiteY11" fmla="*/ 1739901 h 4416425"/>
              <a:gd name="connsiteX12" fmla="*/ 1355479 w 4141381"/>
              <a:gd name="connsiteY12" fmla="*/ 1460501 h 4416425"/>
              <a:gd name="connsiteX13" fmla="*/ 1041400 w 4141381"/>
              <a:gd name="connsiteY13" fmla="*/ 574675 h 4416425"/>
              <a:gd name="connsiteX0" fmla="*/ 1041400 w 4141381"/>
              <a:gd name="connsiteY0" fmla="*/ 574675 h 4416425"/>
              <a:gd name="connsiteX1" fmla="*/ 1361829 w 4141381"/>
              <a:gd name="connsiteY1" fmla="*/ 190501 h 4416425"/>
              <a:gd name="connsiteX2" fmla="*/ 1888879 w 4141381"/>
              <a:gd name="connsiteY2" fmla="*/ 0 h 4416425"/>
              <a:gd name="connsiteX3" fmla="*/ 2225675 w 4141381"/>
              <a:gd name="connsiteY3" fmla="*/ 47625 h 4416425"/>
              <a:gd name="connsiteX4" fmla="*/ 2574679 w 4141381"/>
              <a:gd name="connsiteY4" fmla="*/ 279401 h 4416425"/>
              <a:gd name="connsiteX5" fmla="*/ 3362079 w 4141381"/>
              <a:gd name="connsiteY5" fmla="*/ 1066800 h 4416425"/>
              <a:gd name="connsiteX6" fmla="*/ 3441700 w 4141381"/>
              <a:gd name="connsiteY6" fmla="*/ 3448050 h 4416425"/>
              <a:gd name="connsiteX7" fmla="*/ 2422525 w 4141381"/>
              <a:gd name="connsiteY7" fmla="*/ 4416425 h 4416425"/>
              <a:gd name="connsiteX8" fmla="*/ 0 w 4141381"/>
              <a:gd name="connsiteY8" fmla="*/ 4416425 h 4416425"/>
              <a:gd name="connsiteX9" fmla="*/ 1590675 w 4141381"/>
              <a:gd name="connsiteY9" fmla="*/ 2901950 h 4416425"/>
              <a:gd name="connsiteX10" fmla="*/ 1825379 w 4141381"/>
              <a:gd name="connsiteY10" fmla="*/ 2203451 h 4416425"/>
              <a:gd name="connsiteX11" fmla="*/ 1647579 w 4141381"/>
              <a:gd name="connsiteY11" fmla="*/ 1739901 h 4416425"/>
              <a:gd name="connsiteX12" fmla="*/ 1355479 w 4141381"/>
              <a:gd name="connsiteY12" fmla="*/ 1460501 h 4416425"/>
              <a:gd name="connsiteX13" fmla="*/ 1041400 w 4141381"/>
              <a:gd name="connsiteY13" fmla="*/ 574675 h 4416425"/>
              <a:gd name="connsiteX0" fmla="*/ 1041400 w 4141381"/>
              <a:gd name="connsiteY0" fmla="*/ 574675 h 4416425"/>
              <a:gd name="connsiteX1" fmla="*/ 1361829 w 4141381"/>
              <a:gd name="connsiteY1" fmla="*/ 190501 h 4416425"/>
              <a:gd name="connsiteX2" fmla="*/ 1888879 w 4141381"/>
              <a:gd name="connsiteY2" fmla="*/ 0 h 4416425"/>
              <a:gd name="connsiteX3" fmla="*/ 2225675 w 4141381"/>
              <a:gd name="connsiteY3" fmla="*/ 47625 h 4416425"/>
              <a:gd name="connsiteX4" fmla="*/ 2574679 w 4141381"/>
              <a:gd name="connsiteY4" fmla="*/ 279401 h 4416425"/>
              <a:gd name="connsiteX5" fmla="*/ 3362079 w 4141381"/>
              <a:gd name="connsiteY5" fmla="*/ 1066800 h 4416425"/>
              <a:gd name="connsiteX6" fmla="*/ 3441700 w 4141381"/>
              <a:gd name="connsiteY6" fmla="*/ 3448050 h 4416425"/>
              <a:gd name="connsiteX7" fmla="*/ 2422525 w 4141381"/>
              <a:gd name="connsiteY7" fmla="*/ 4416425 h 4416425"/>
              <a:gd name="connsiteX8" fmla="*/ 0 w 4141381"/>
              <a:gd name="connsiteY8" fmla="*/ 4416425 h 4416425"/>
              <a:gd name="connsiteX9" fmla="*/ 1590675 w 4141381"/>
              <a:gd name="connsiteY9" fmla="*/ 2901950 h 4416425"/>
              <a:gd name="connsiteX10" fmla="*/ 1825379 w 4141381"/>
              <a:gd name="connsiteY10" fmla="*/ 2203451 h 4416425"/>
              <a:gd name="connsiteX11" fmla="*/ 1647579 w 4141381"/>
              <a:gd name="connsiteY11" fmla="*/ 1739901 h 4416425"/>
              <a:gd name="connsiteX12" fmla="*/ 1355479 w 4141381"/>
              <a:gd name="connsiteY12" fmla="*/ 1460501 h 4416425"/>
              <a:gd name="connsiteX13" fmla="*/ 1041400 w 4141381"/>
              <a:gd name="connsiteY13" fmla="*/ 574675 h 4416425"/>
              <a:gd name="connsiteX0" fmla="*/ 1041400 w 4141381"/>
              <a:gd name="connsiteY0" fmla="*/ 574675 h 4416425"/>
              <a:gd name="connsiteX1" fmla="*/ 1361829 w 4141381"/>
              <a:gd name="connsiteY1" fmla="*/ 190501 h 4416425"/>
              <a:gd name="connsiteX2" fmla="*/ 1888879 w 4141381"/>
              <a:gd name="connsiteY2" fmla="*/ 0 h 4416425"/>
              <a:gd name="connsiteX3" fmla="*/ 2225675 w 4141381"/>
              <a:gd name="connsiteY3" fmla="*/ 47625 h 4416425"/>
              <a:gd name="connsiteX4" fmla="*/ 2574679 w 4141381"/>
              <a:gd name="connsiteY4" fmla="*/ 279401 h 4416425"/>
              <a:gd name="connsiteX5" fmla="*/ 3362079 w 4141381"/>
              <a:gd name="connsiteY5" fmla="*/ 1066800 h 4416425"/>
              <a:gd name="connsiteX6" fmla="*/ 3441700 w 4141381"/>
              <a:gd name="connsiteY6" fmla="*/ 3448050 h 4416425"/>
              <a:gd name="connsiteX7" fmla="*/ 2422525 w 4141381"/>
              <a:gd name="connsiteY7" fmla="*/ 4416425 h 4416425"/>
              <a:gd name="connsiteX8" fmla="*/ 0 w 4141381"/>
              <a:gd name="connsiteY8" fmla="*/ 4416425 h 4416425"/>
              <a:gd name="connsiteX9" fmla="*/ 1590675 w 4141381"/>
              <a:gd name="connsiteY9" fmla="*/ 2901950 h 4416425"/>
              <a:gd name="connsiteX10" fmla="*/ 1825379 w 4141381"/>
              <a:gd name="connsiteY10" fmla="*/ 2203451 h 4416425"/>
              <a:gd name="connsiteX11" fmla="*/ 1647579 w 4141381"/>
              <a:gd name="connsiteY11" fmla="*/ 1739901 h 4416425"/>
              <a:gd name="connsiteX12" fmla="*/ 1355479 w 4141381"/>
              <a:gd name="connsiteY12" fmla="*/ 1460501 h 4416425"/>
              <a:gd name="connsiteX13" fmla="*/ 1041400 w 4141381"/>
              <a:gd name="connsiteY13" fmla="*/ 574675 h 4416425"/>
              <a:gd name="connsiteX0" fmla="*/ 1041400 w 4212151"/>
              <a:gd name="connsiteY0" fmla="*/ 574675 h 4416425"/>
              <a:gd name="connsiteX1" fmla="*/ 1361829 w 4212151"/>
              <a:gd name="connsiteY1" fmla="*/ 190501 h 4416425"/>
              <a:gd name="connsiteX2" fmla="*/ 1888879 w 4212151"/>
              <a:gd name="connsiteY2" fmla="*/ 0 h 4416425"/>
              <a:gd name="connsiteX3" fmla="*/ 2225675 w 4212151"/>
              <a:gd name="connsiteY3" fmla="*/ 47625 h 4416425"/>
              <a:gd name="connsiteX4" fmla="*/ 2574679 w 4212151"/>
              <a:gd name="connsiteY4" fmla="*/ 279401 h 4416425"/>
              <a:gd name="connsiteX5" fmla="*/ 3362079 w 4212151"/>
              <a:gd name="connsiteY5" fmla="*/ 1066800 h 4416425"/>
              <a:gd name="connsiteX6" fmla="*/ 3441700 w 4212151"/>
              <a:gd name="connsiteY6" fmla="*/ 3448050 h 4416425"/>
              <a:gd name="connsiteX7" fmla="*/ 2422525 w 4212151"/>
              <a:gd name="connsiteY7" fmla="*/ 4416425 h 4416425"/>
              <a:gd name="connsiteX8" fmla="*/ 0 w 4212151"/>
              <a:gd name="connsiteY8" fmla="*/ 4416425 h 4416425"/>
              <a:gd name="connsiteX9" fmla="*/ 1590675 w 4212151"/>
              <a:gd name="connsiteY9" fmla="*/ 2901950 h 4416425"/>
              <a:gd name="connsiteX10" fmla="*/ 1825379 w 4212151"/>
              <a:gd name="connsiteY10" fmla="*/ 2203451 h 4416425"/>
              <a:gd name="connsiteX11" fmla="*/ 1647579 w 4212151"/>
              <a:gd name="connsiteY11" fmla="*/ 1739901 h 4416425"/>
              <a:gd name="connsiteX12" fmla="*/ 1355479 w 4212151"/>
              <a:gd name="connsiteY12" fmla="*/ 1460501 h 4416425"/>
              <a:gd name="connsiteX13" fmla="*/ 1041400 w 4212151"/>
              <a:gd name="connsiteY13" fmla="*/ 574675 h 4416425"/>
              <a:gd name="connsiteX0" fmla="*/ 1041400 w 4003839"/>
              <a:gd name="connsiteY0" fmla="*/ 574675 h 4416425"/>
              <a:gd name="connsiteX1" fmla="*/ 1361829 w 4003839"/>
              <a:gd name="connsiteY1" fmla="*/ 190501 h 4416425"/>
              <a:gd name="connsiteX2" fmla="*/ 1888879 w 4003839"/>
              <a:gd name="connsiteY2" fmla="*/ 0 h 4416425"/>
              <a:gd name="connsiteX3" fmla="*/ 2225675 w 4003839"/>
              <a:gd name="connsiteY3" fmla="*/ 47625 h 4416425"/>
              <a:gd name="connsiteX4" fmla="*/ 2574679 w 4003839"/>
              <a:gd name="connsiteY4" fmla="*/ 279401 h 4416425"/>
              <a:gd name="connsiteX5" fmla="*/ 3362079 w 4003839"/>
              <a:gd name="connsiteY5" fmla="*/ 1066800 h 4416425"/>
              <a:gd name="connsiteX6" fmla="*/ 4003430 w 4003839"/>
              <a:gd name="connsiteY6" fmla="*/ 2870201 h 4416425"/>
              <a:gd name="connsiteX7" fmla="*/ 3441700 w 4003839"/>
              <a:gd name="connsiteY7" fmla="*/ 3448050 h 4416425"/>
              <a:gd name="connsiteX8" fmla="*/ 2422525 w 4003839"/>
              <a:gd name="connsiteY8" fmla="*/ 4416425 h 4416425"/>
              <a:gd name="connsiteX9" fmla="*/ 0 w 4003839"/>
              <a:gd name="connsiteY9" fmla="*/ 4416425 h 4416425"/>
              <a:gd name="connsiteX10" fmla="*/ 1590675 w 4003839"/>
              <a:gd name="connsiteY10" fmla="*/ 2901950 h 4416425"/>
              <a:gd name="connsiteX11" fmla="*/ 1825379 w 4003839"/>
              <a:gd name="connsiteY11" fmla="*/ 2203451 h 4416425"/>
              <a:gd name="connsiteX12" fmla="*/ 1647579 w 4003839"/>
              <a:gd name="connsiteY12" fmla="*/ 1739901 h 4416425"/>
              <a:gd name="connsiteX13" fmla="*/ 1355479 w 4003839"/>
              <a:gd name="connsiteY13" fmla="*/ 1460501 h 4416425"/>
              <a:gd name="connsiteX14" fmla="*/ 1041400 w 4003839"/>
              <a:gd name="connsiteY14" fmla="*/ 574675 h 4416425"/>
              <a:gd name="connsiteX0" fmla="*/ 1041400 w 4187841"/>
              <a:gd name="connsiteY0" fmla="*/ 574675 h 4416425"/>
              <a:gd name="connsiteX1" fmla="*/ 1361829 w 4187841"/>
              <a:gd name="connsiteY1" fmla="*/ 190501 h 4416425"/>
              <a:gd name="connsiteX2" fmla="*/ 1888879 w 4187841"/>
              <a:gd name="connsiteY2" fmla="*/ 0 h 4416425"/>
              <a:gd name="connsiteX3" fmla="*/ 2225675 w 4187841"/>
              <a:gd name="connsiteY3" fmla="*/ 47625 h 4416425"/>
              <a:gd name="connsiteX4" fmla="*/ 2574679 w 4187841"/>
              <a:gd name="connsiteY4" fmla="*/ 279401 h 4416425"/>
              <a:gd name="connsiteX5" fmla="*/ 3362079 w 4187841"/>
              <a:gd name="connsiteY5" fmla="*/ 1066800 h 4416425"/>
              <a:gd name="connsiteX6" fmla="*/ 4187580 w 4187841"/>
              <a:gd name="connsiteY6" fmla="*/ 2279651 h 4416425"/>
              <a:gd name="connsiteX7" fmla="*/ 3441700 w 4187841"/>
              <a:gd name="connsiteY7" fmla="*/ 3448050 h 4416425"/>
              <a:gd name="connsiteX8" fmla="*/ 2422525 w 4187841"/>
              <a:gd name="connsiteY8" fmla="*/ 4416425 h 4416425"/>
              <a:gd name="connsiteX9" fmla="*/ 0 w 4187841"/>
              <a:gd name="connsiteY9" fmla="*/ 4416425 h 4416425"/>
              <a:gd name="connsiteX10" fmla="*/ 1590675 w 4187841"/>
              <a:gd name="connsiteY10" fmla="*/ 2901950 h 4416425"/>
              <a:gd name="connsiteX11" fmla="*/ 1825379 w 4187841"/>
              <a:gd name="connsiteY11" fmla="*/ 2203451 h 4416425"/>
              <a:gd name="connsiteX12" fmla="*/ 1647579 w 4187841"/>
              <a:gd name="connsiteY12" fmla="*/ 1739901 h 4416425"/>
              <a:gd name="connsiteX13" fmla="*/ 1355479 w 4187841"/>
              <a:gd name="connsiteY13" fmla="*/ 1460501 h 4416425"/>
              <a:gd name="connsiteX14" fmla="*/ 1041400 w 4187841"/>
              <a:gd name="connsiteY14" fmla="*/ 574675 h 4416425"/>
              <a:gd name="connsiteX0" fmla="*/ 1041400 w 4200656"/>
              <a:gd name="connsiteY0" fmla="*/ 574675 h 4416425"/>
              <a:gd name="connsiteX1" fmla="*/ 1361829 w 4200656"/>
              <a:gd name="connsiteY1" fmla="*/ 190501 h 4416425"/>
              <a:gd name="connsiteX2" fmla="*/ 1888879 w 4200656"/>
              <a:gd name="connsiteY2" fmla="*/ 0 h 4416425"/>
              <a:gd name="connsiteX3" fmla="*/ 2225675 w 4200656"/>
              <a:gd name="connsiteY3" fmla="*/ 47625 h 4416425"/>
              <a:gd name="connsiteX4" fmla="*/ 2574679 w 4200656"/>
              <a:gd name="connsiteY4" fmla="*/ 279401 h 4416425"/>
              <a:gd name="connsiteX5" fmla="*/ 3362079 w 4200656"/>
              <a:gd name="connsiteY5" fmla="*/ 1066800 h 4416425"/>
              <a:gd name="connsiteX6" fmla="*/ 3876430 w 4200656"/>
              <a:gd name="connsiteY6" fmla="*/ 1714501 h 4416425"/>
              <a:gd name="connsiteX7" fmla="*/ 4187580 w 4200656"/>
              <a:gd name="connsiteY7" fmla="*/ 2279651 h 4416425"/>
              <a:gd name="connsiteX8" fmla="*/ 3441700 w 4200656"/>
              <a:gd name="connsiteY8" fmla="*/ 3448050 h 4416425"/>
              <a:gd name="connsiteX9" fmla="*/ 2422525 w 4200656"/>
              <a:gd name="connsiteY9" fmla="*/ 4416425 h 4416425"/>
              <a:gd name="connsiteX10" fmla="*/ 0 w 4200656"/>
              <a:gd name="connsiteY10" fmla="*/ 4416425 h 4416425"/>
              <a:gd name="connsiteX11" fmla="*/ 1590675 w 4200656"/>
              <a:gd name="connsiteY11" fmla="*/ 2901950 h 4416425"/>
              <a:gd name="connsiteX12" fmla="*/ 1825379 w 4200656"/>
              <a:gd name="connsiteY12" fmla="*/ 2203451 h 4416425"/>
              <a:gd name="connsiteX13" fmla="*/ 1647579 w 4200656"/>
              <a:gd name="connsiteY13" fmla="*/ 1739901 h 4416425"/>
              <a:gd name="connsiteX14" fmla="*/ 1355479 w 4200656"/>
              <a:gd name="connsiteY14" fmla="*/ 1460501 h 4416425"/>
              <a:gd name="connsiteX15" fmla="*/ 1041400 w 4200656"/>
              <a:gd name="connsiteY15" fmla="*/ 574675 h 4416425"/>
              <a:gd name="connsiteX0" fmla="*/ 1041400 w 4204890"/>
              <a:gd name="connsiteY0" fmla="*/ 574675 h 4416425"/>
              <a:gd name="connsiteX1" fmla="*/ 1361829 w 4204890"/>
              <a:gd name="connsiteY1" fmla="*/ 190501 h 4416425"/>
              <a:gd name="connsiteX2" fmla="*/ 1888879 w 4204890"/>
              <a:gd name="connsiteY2" fmla="*/ 0 h 4416425"/>
              <a:gd name="connsiteX3" fmla="*/ 2225675 w 4204890"/>
              <a:gd name="connsiteY3" fmla="*/ 47625 h 4416425"/>
              <a:gd name="connsiteX4" fmla="*/ 2574679 w 4204890"/>
              <a:gd name="connsiteY4" fmla="*/ 279401 h 4416425"/>
              <a:gd name="connsiteX5" fmla="*/ 3362079 w 4204890"/>
              <a:gd name="connsiteY5" fmla="*/ 1066800 h 4416425"/>
              <a:gd name="connsiteX6" fmla="*/ 3952630 w 4204890"/>
              <a:gd name="connsiteY6" fmla="*/ 1663701 h 4416425"/>
              <a:gd name="connsiteX7" fmla="*/ 4187580 w 4204890"/>
              <a:gd name="connsiteY7" fmla="*/ 2279651 h 4416425"/>
              <a:gd name="connsiteX8" fmla="*/ 3441700 w 4204890"/>
              <a:gd name="connsiteY8" fmla="*/ 3448050 h 4416425"/>
              <a:gd name="connsiteX9" fmla="*/ 2422525 w 4204890"/>
              <a:gd name="connsiteY9" fmla="*/ 4416425 h 4416425"/>
              <a:gd name="connsiteX10" fmla="*/ 0 w 4204890"/>
              <a:gd name="connsiteY10" fmla="*/ 4416425 h 4416425"/>
              <a:gd name="connsiteX11" fmla="*/ 1590675 w 4204890"/>
              <a:gd name="connsiteY11" fmla="*/ 2901950 h 4416425"/>
              <a:gd name="connsiteX12" fmla="*/ 1825379 w 4204890"/>
              <a:gd name="connsiteY12" fmla="*/ 2203451 h 4416425"/>
              <a:gd name="connsiteX13" fmla="*/ 1647579 w 4204890"/>
              <a:gd name="connsiteY13" fmla="*/ 1739901 h 4416425"/>
              <a:gd name="connsiteX14" fmla="*/ 1355479 w 4204890"/>
              <a:gd name="connsiteY14" fmla="*/ 1460501 h 4416425"/>
              <a:gd name="connsiteX15" fmla="*/ 1041400 w 4204890"/>
              <a:gd name="connsiteY15" fmla="*/ 574675 h 4416425"/>
              <a:gd name="connsiteX0" fmla="*/ 1041400 w 4204890"/>
              <a:gd name="connsiteY0" fmla="*/ 574675 h 4416425"/>
              <a:gd name="connsiteX1" fmla="*/ 1361829 w 4204890"/>
              <a:gd name="connsiteY1" fmla="*/ 190501 h 4416425"/>
              <a:gd name="connsiteX2" fmla="*/ 1888879 w 4204890"/>
              <a:gd name="connsiteY2" fmla="*/ 0 h 4416425"/>
              <a:gd name="connsiteX3" fmla="*/ 2225675 w 4204890"/>
              <a:gd name="connsiteY3" fmla="*/ 47625 h 4416425"/>
              <a:gd name="connsiteX4" fmla="*/ 2574679 w 4204890"/>
              <a:gd name="connsiteY4" fmla="*/ 279401 h 4416425"/>
              <a:gd name="connsiteX5" fmla="*/ 3362079 w 4204890"/>
              <a:gd name="connsiteY5" fmla="*/ 1066800 h 4416425"/>
              <a:gd name="connsiteX6" fmla="*/ 3952630 w 4204890"/>
              <a:gd name="connsiteY6" fmla="*/ 1663701 h 4416425"/>
              <a:gd name="connsiteX7" fmla="*/ 4187580 w 4204890"/>
              <a:gd name="connsiteY7" fmla="*/ 2279651 h 4416425"/>
              <a:gd name="connsiteX8" fmla="*/ 3441700 w 4204890"/>
              <a:gd name="connsiteY8" fmla="*/ 3448050 h 4416425"/>
              <a:gd name="connsiteX9" fmla="*/ 2422525 w 4204890"/>
              <a:gd name="connsiteY9" fmla="*/ 4416425 h 4416425"/>
              <a:gd name="connsiteX10" fmla="*/ 0 w 4204890"/>
              <a:gd name="connsiteY10" fmla="*/ 4416425 h 4416425"/>
              <a:gd name="connsiteX11" fmla="*/ 1590675 w 4204890"/>
              <a:gd name="connsiteY11" fmla="*/ 2901950 h 4416425"/>
              <a:gd name="connsiteX12" fmla="*/ 1825379 w 4204890"/>
              <a:gd name="connsiteY12" fmla="*/ 2203451 h 4416425"/>
              <a:gd name="connsiteX13" fmla="*/ 1647579 w 4204890"/>
              <a:gd name="connsiteY13" fmla="*/ 1739901 h 4416425"/>
              <a:gd name="connsiteX14" fmla="*/ 1355479 w 4204890"/>
              <a:gd name="connsiteY14" fmla="*/ 1460501 h 4416425"/>
              <a:gd name="connsiteX15" fmla="*/ 1041400 w 4204890"/>
              <a:gd name="connsiteY15" fmla="*/ 574675 h 4416425"/>
              <a:gd name="connsiteX0" fmla="*/ 1041400 w 4203672"/>
              <a:gd name="connsiteY0" fmla="*/ 574675 h 4416425"/>
              <a:gd name="connsiteX1" fmla="*/ 1361829 w 4203672"/>
              <a:gd name="connsiteY1" fmla="*/ 190501 h 4416425"/>
              <a:gd name="connsiteX2" fmla="*/ 1888879 w 4203672"/>
              <a:gd name="connsiteY2" fmla="*/ 0 h 4416425"/>
              <a:gd name="connsiteX3" fmla="*/ 2225675 w 4203672"/>
              <a:gd name="connsiteY3" fmla="*/ 47625 h 4416425"/>
              <a:gd name="connsiteX4" fmla="*/ 2574679 w 4203672"/>
              <a:gd name="connsiteY4" fmla="*/ 279401 h 4416425"/>
              <a:gd name="connsiteX5" fmla="*/ 3362079 w 4203672"/>
              <a:gd name="connsiteY5" fmla="*/ 1066800 h 4416425"/>
              <a:gd name="connsiteX6" fmla="*/ 3952630 w 4203672"/>
              <a:gd name="connsiteY6" fmla="*/ 1663701 h 4416425"/>
              <a:gd name="connsiteX7" fmla="*/ 4187580 w 4203672"/>
              <a:gd name="connsiteY7" fmla="*/ 2279651 h 4416425"/>
              <a:gd name="connsiteX8" fmla="*/ 3441700 w 4203672"/>
              <a:gd name="connsiteY8" fmla="*/ 3448050 h 4416425"/>
              <a:gd name="connsiteX9" fmla="*/ 2422525 w 4203672"/>
              <a:gd name="connsiteY9" fmla="*/ 4416425 h 4416425"/>
              <a:gd name="connsiteX10" fmla="*/ 0 w 4203672"/>
              <a:gd name="connsiteY10" fmla="*/ 4416425 h 4416425"/>
              <a:gd name="connsiteX11" fmla="*/ 1590675 w 4203672"/>
              <a:gd name="connsiteY11" fmla="*/ 2901950 h 4416425"/>
              <a:gd name="connsiteX12" fmla="*/ 1825379 w 4203672"/>
              <a:gd name="connsiteY12" fmla="*/ 2203451 h 4416425"/>
              <a:gd name="connsiteX13" fmla="*/ 1647579 w 4203672"/>
              <a:gd name="connsiteY13" fmla="*/ 1739901 h 4416425"/>
              <a:gd name="connsiteX14" fmla="*/ 1355479 w 4203672"/>
              <a:gd name="connsiteY14" fmla="*/ 1460501 h 4416425"/>
              <a:gd name="connsiteX15" fmla="*/ 1041400 w 4203672"/>
              <a:gd name="connsiteY15" fmla="*/ 574675 h 4416425"/>
              <a:gd name="connsiteX0" fmla="*/ 1041400 w 4191105"/>
              <a:gd name="connsiteY0" fmla="*/ 574675 h 4416425"/>
              <a:gd name="connsiteX1" fmla="*/ 1361829 w 4191105"/>
              <a:gd name="connsiteY1" fmla="*/ 190501 h 4416425"/>
              <a:gd name="connsiteX2" fmla="*/ 1888879 w 4191105"/>
              <a:gd name="connsiteY2" fmla="*/ 0 h 4416425"/>
              <a:gd name="connsiteX3" fmla="*/ 2225675 w 4191105"/>
              <a:gd name="connsiteY3" fmla="*/ 47625 h 4416425"/>
              <a:gd name="connsiteX4" fmla="*/ 2574679 w 4191105"/>
              <a:gd name="connsiteY4" fmla="*/ 279401 h 4416425"/>
              <a:gd name="connsiteX5" fmla="*/ 3362079 w 4191105"/>
              <a:gd name="connsiteY5" fmla="*/ 1066800 h 4416425"/>
              <a:gd name="connsiteX6" fmla="*/ 3952630 w 4191105"/>
              <a:gd name="connsiteY6" fmla="*/ 1663701 h 4416425"/>
              <a:gd name="connsiteX7" fmla="*/ 4187580 w 4191105"/>
              <a:gd name="connsiteY7" fmla="*/ 2279651 h 4416425"/>
              <a:gd name="connsiteX8" fmla="*/ 3441700 w 4191105"/>
              <a:gd name="connsiteY8" fmla="*/ 3448050 h 4416425"/>
              <a:gd name="connsiteX9" fmla="*/ 2422525 w 4191105"/>
              <a:gd name="connsiteY9" fmla="*/ 4416425 h 4416425"/>
              <a:gd name="connsiteX10" fmla="*/ 0 w 4191105"/>
              <a:gd name="connsiteY10" fmla="*/ 4416425 h 4416425"/>
              <a:gd name="connsiteX11" fmla="*/ 1590675 w 4191105"/>
              <a:gd name="connsiteY11" fmla="*/ 2901950 h 4416425"/>
              <a:gd name="connsiteX12" fmla="*/ 1825379 w 4191105"/>
              <a:gd name="connsiteY12" fmla="*/ 2203451 h 4416425"/>
              <a:gd name="connsiteX13" fmla="*/ 1647579 w 4191105"/>
              <a:gd name="connsiteY13" fmla="*/ 1739901 h 4416425"/>
              <a:gd name="connsiteX14" fmla="*/ 1355479 w 4191105"/>
              <a:gd name="connsiteY14" fmla="*/ 1460501 h 4416425"/>
              <a:gd name="connsiteX15" fmla="*/ 1041400 w 4191105"/>
              <a:gd name="connsiteY15" fmla="*/ 574675 h 4416425"/>
              <a:gd name="connsiteX0" fmla="*/ 1041400 w 4191105"/>
              <a:gd name="connsiteY0" fmla="*/ 574675 h 4416425"/>
              <a:gd name="connsiteX1" fmla="*/ 1361829 w 4191105"/>
              <a:gd name="connsiteY1" fmla="*/ 190501 h 4416425"/>
              <a:gd name="connsiteX2" fmla="*/ 1888879 w 4191105"/>
              <a:gd name="connsiteY2" fmla="*/ 0 h 4416425"/>
              <a:gd name="connsiteX3" fmla="*/ 2225675 w 4191105"/>
              <a:gd name="connsiteY3" fmla="*/ 47625 h 4416425"/>
              <a:gd name="connsiteX4" fmla="*/ 2574679 w 4191105"/>
              <a:gd name="connsiteY4" fmla="*/ 279401 h 4416425"/>
              <a:gd name="connsiteX5" fmla="*/ 3362079 w 4191105"/>
              <a:gd name="connsiteY5" fmla="*/ 1066800 h 4416425"/>
              <a:gd name="connsiteX6" fmla="*/ 3952630 w 4191105"/>
              <a:gd name="connsiteY6" fmla="*/ 1663701 h 4416425"/>
              <a:gd name="connsiteX7" fmla="*/ 4187580 w 4191105"/>
              <a:gd name="connsiteY7" fmla="*/ 2279651 h 4416425"/>
              <a:gd name="connsiteX8" fmla="*/ 3971680 w 4191105"/>
              <a:gd name="connsiteY8" fmla="*/ 2743201 h 4416425"/>
              <a:gd name="connsiteX9" fmla="*/ 3441700 w 4191105"/>
              <a:gd name="connsiteY9" fmla="*/ 3448050 h 4416425"/>
              <a:gd name="connsiteX10" fmla="*/ 2422525 w 4191105"/>
              <a:gd name="connsiteY10" fmla="*/ 4416425 h 4416425"/>
              <a:gd name="connsiteX11" fmla="*/ 0 w 4191105"/>
              <a:gd name="connsiteY11" fmla="*/ 4416425 h 4416425"/>
              <a:gd name="connsiteX12" fmla="*/ 1590675 w 4191105"/>
              <a:gd name="connsiteY12" fmla="*/ 2901950 h 4416425"/>
              <a:gd name="connsiteX13" fmla="*/ 1825379 w 4191105"/>
              <a:gd name="connsiteY13" fmla="*/ 2203451 h 4416425"/>
              <a:gd name="connsiteX14" fmla="*/ 1647579 w 4191105"/>
              <a:gd name="connsiteY14" fmla="*/ 1739901 h 4416425"/>
              <a:gd name="connsiteX15" fmla="*/ 1355479 w 4191105"/>
              <a:gd name="connsiteY15" fmla="*/ 1460501 h 4416425"/>
              <a:gd name="connsiteX16" fmla="*/ 1041400 w 4191105"/>
              <a:gd name="connsiteY16" fmla="*/ 574675 h 4416425"/>
              <a:gd name="connsiteX0" fmla="*/ 1041400 w 4191105"/>
              <a:gd name="connsiteY0" fmla="*/ 574675 h 4416425"/>
              <a:gd name="connsiteX1" fmla="*/ 1361829 w 4191105"/>
              <a:gd name="connsiteY1" fmla="*/ 190501 h 4416425"/>
              <a:gd name="connsiteX2" fmla="*/ 1888879 w 4191105"/>
              <a:gd name="connsiteY2" fmla="*/ 0 h 4416425"/>
              <a:gd name="connsiteX3" fmla="*/ 2225675 w 4191105"/>
              <a:gd name="connsiteY3" fmla="*/ 47625 h 4416425"/>
              <a:gd name="connsiteX4" fmla="*/ 2574679 w 4191105"/>
              <a:gd name="connsiteY4" fmla="*/ 279401 h 4416425"/>
              <a:gd name="connsiteX5" fmla="*/ 3362079 w 4191105"/>
              <a:gd name="connsiteY5" fmla="*/ 1066800 h 4416425"/>
              <a:gd name="connsiteX6" fmla="*/ 3952630 w 4191105"/>
              <a:gd name="connsiteY6" fmla="*/ 1663701 h 4416425"/>
              <a:gd name="connsiteX7" fmla="*/ 4187580 w 4191105"/>
              <a:gd name="connsiteY7" fmla="*/ 2279651 h 4416425"/>
              <a:gd name="connsiteX8" fmla="*/ 4035180 w 4191105"/>
              <a:gd name="connsiteY8" fmla="*/ 2819401 h 4416425"/>
              <a:gd name="connsiteX9" fmla="*/ 3441700 w 4191105"/>
              <a:gd name="connsiteY9" fmla="*/ 3448050 h 4416425"/>
              <a:gd name="connsiteX10" fmla="*/ 2422525 w 4191105"/>
              <a:gd name="connsiteY10" fmla="*/ 4416425 h 4416425"/>
              <a:gd name="connsiteX11" fmla="*/ 0 w 4191105"/>
              <a:gd name="connsiteY11" fmla="*/ 4416425 h 4416425"/>
              <a:gd name="connsiteX12" fmla="*/ 1590675 w 4191105"/>
              <a:gd name="connsiteY12" fmla="*/ 2901950 h 4416425"/>
              <a:gd name="connsiteX13" fmla="*/ 1825379 w 4191105"/>
              <a:gd name="connsiteY13" fmla="*/ 2203451 h 4416425"/>
              <a:gd name="connsiteX14" fmla="*/ 1647579 w 4191105"/>
              <a:gd name="connsiteY14" fmla="*/ 1739901 h 4416425"/>
              <a:gd name="connsiteX15" fmla="*/ 1355479 w 4191105"/>
              <a:gd name="connsiteY15" fmla="*/ 1460501 h 4416425"/>
              <a:gd name="connsiteX16" fmla="*/ 1041400 w 4191105"/>
              <a:gd name="connsiteY16" fmla="*/ 574675 h 4416425"/>
              <a:gd name="connsiteX0" fmla="*/ 1041400 w 4191237"/>
              <a:gd name="connsiteY0" fmla="*/ 574675 h 4416425"/>
              <a:gd name="connsiteX1" fmla="*/ 1361829 w 4191237"/>
              <a:gd name="connsiteY1" fmla="*/ 190501 h 4416425"/>
              <a:gd name="connsiteX2" fmla="*/ 1888879 w 4191237"/>
              <a:gd name="connsiteY2" fmla="*/ 0 h 4416425"/>
              <a:gd name="connsiteX3" fmla="*/ 2225675 w 4191237"/>
              <a:gd name="connsiteY3" fmla="*/ 47625 h 4416425"/>
              <a:gd name="connsiteX4" fmla="*/ 2574679 w 4191237"/>
              <a:gd name="connsiteY4" fmla="*/ 279401 h 4416425"/>
              <a:gd name="connsiteX5" fmla="*/ 3362079 w 4191237"/>
              <a:gd name="connsiteY5" fmla="*/ 1066800 h 4416425"/>
              <a:gd name="connsiteX6" fmla="*/ 3952630 w 4191237"/>
              <a:gd name="connsiteY6" fmla="*/ 1663701 h 4416425"/>
              <a:gd name="connsiteX7" fmla="*/ 4187580 w 4191237"/>
              <a:gd name="connsiteY7" fmla="*/ 2279651 h 4416425"/>
              <a:gd name="connsiteX8" fmla="*/ 4035180 w 4191237"/>
              <a:gd name="connsiteY8" fmla="*/ 2819401 h 4416425"/>
              <a:gd name="connsiteX9" fmla="*/ 3441700 w 4191237"/>
              <a:gd name="connsiteY9" fmla="*/ 3448050 h 4416425"/>
              <a:gd name="connsiteX10" fmla="*/ 2422525 w 4191237"/>
              <a:gd name="connsiteY10" fmla="*/ 4416425 h 4416425"/>
              <a:gd name="connsiteX11" fmla="*/ 0 w 4191237"/>
              <a:gd name="connsiteY11" fmla="*/ 4416425 h 4416425"/>
              <a:gd name="connsiteX12" fmla="*/ 1590675 w 4191237"/>
              <a:gd name="connsiteY12" fmla="*/ 2901950 h 4416425"/>
              <a:gd name="connsiteX13" fmla="*/ 1825379 w 4191237"/>
              <a:gd name="connsiteY13" fmla="*/ 2203451 h 4416425"/>
              <a:gd name="connsiteX14" fmla="*/ 1647579 w 4191237"/>
              <a:gd name="connsiteY14" fmla="*/ 1739901 h 4416425"/>
              <a:gd name="connsiteX15" fmla="*/ 1355479 w 4191237"/>
              <a:gd name="connsiteY15" fmla="*/ 1460501 h 4416425"/>
              <a:gd name="connsiteX16" fmla="*/ 1041400 w 4191237"/>
              <a:gd name="connsiteY16" fmla="*/ 574675 h 4416425"/>
              <a:gd name="connsiteX0" fmla="*/ 1041400 w 4191237"/>
              <a:gd name="connsiteY0" fmla="*/ 574675 h 4416425"/>
              <a:gd name="connsiteX1" fmla="*/ 1361829 w 4191237"/>
              <a:gd name="connsiteY1" fmla="*/ 190501 h 4416425"/>
              <a:gd name="connsiteX2" fmla="*/ 1888879 w 4191237"/>
              <a:gd name="connsiteY2" fmla="*/ 0 h 4416425"/>
              <a:gd name="connsiteX3" fmla="*/ 2225675 w 4191237"/>
              <a:gd name="connsiteY3" fmla="*/ 47625 h 4416425"/>
              <a:gd name="connsiteX4" fmla="*/ 2574679 w 4191237"/>
              <a:gd name="connsiteY4" fmla="*/ 279401 h 4416425"/>
              <a:gd name="connsiteX5" fmla="*/ 3362079 w 4191237"/>
              <a:gd name="connsiteY5" fmla="*/ 1066800 h 4416425"/>
              <a:gd name="connsiteX6" fmla="*/ 3952630 w 4191237"/>
              <a:gd name="connsiteY6" fmla="*/ 1663701 h 4416425"/>
              <a:gd name="connsiteX7" fmla="*/ 4187580 w 4191237"/>
              <a:gd name="connsiteY7" fmla="*/ 2279651 h 4416425"/>
              <a:gd name="connsiteX8" fmla="*/ 4035180 w 4191237"/>
              <a:gd name="connsiteY8" fmla="*/ 2819401 h 4416425"/>
              <a:gd name="connsiteX9" fmla="*/ 3441700 w 4191237"/>
              <a:gd name="connsiteY9" fmla="*/ 3448050 h 4416425"/>
              <a:gd name="connsiteX10" fmla="*/ 2422525 w 4191237"/>
              <a:gd name="connsiteY10" fmla="*/ 4416425 h 4416425"/>
              <a:gd name="connsiteX11" fmla="*/ 0 w 4191237"/>
              <a:gd name="connsiteY11" fmla="*/ 4416425 h 4416425"/>
              <a:gd name="connsiteX12" fmla="*/ 1590675 w 4191237"/>
              <a:gd name="connsiteY12" fmla="*/ 2901950 h 4416425"/>
              <a:gd name="connsiteX13" fmla="*/ 1825379 w 4191237"/>
              <a:gd name="connsiteY13" fmla="*/ 2203451 h 4416425"/>
              <a:gd name="connsiteX14" fmla="*/ 1647579 w 4191237"/>
              <a:gd name="connsiteY14" fmla="*/ 1739901 h 4416425"/>
              <a:gd name="connsiteX15" fmla="*/ 1355479 w 4191237"/>
              <a:gd name="connsiteY15" fmla="*/ 1460501 h 4416425"/>
              <a:gd name="connsiteX16" fmla="*/ 1041400 w 4191237"/>
              <a:gd name="connsiteY16" fmla="*/ 574675 h 4416425"/>
              <a:gd name="connsiteX0" fmla="*/ 1041400 w 4191237"/>
              <a:gd name="connsiteY0" fmla="*/ 574675 h 4416425"/>
              <a:gd name="connsiteX1" fmla="*/ 1361829 w 4191237"/>
              <a:gd name="connsiteY1" fmla="*/ 190501 h 4416425"/>
              <a:gd name="connsiteX2" fmla="*/ 1888879 w 4191237"/>
              <a:gd name="connsiteY2" fmla="*/ 0 h 4416425"/>
              <a:gd name="connsiteX3" fmla="*/ 2225675 w 4191237"/>
              <a:gd name="connsiteY3" fmla="*/ 47625 h 4416425"/>
              <a:gd name="connsiteX4" fmla="*/ 2574679 w 4191237"/>
              <a:gd name="connsiteY4" fmla="*/ 279401 h 4416425"/>
              <a:gd name="connsiteX5" fmla="*/ 3362079 w 4191237"/>
              <a:gd name="connsiteY5" fmla="*/ 1066800 h 4416425"/>
              <a:gd name="connsiteX6" fmla="*/ 3952630 w 4191237"/>
              <a:gd name="connsiteY6" fmla="*/ 1663701 h 4416425"/>
              <a:gd name="connsiteX7" fmla="*/ 4187580 w 4191237"/>
              <a:gd name="connsiteY7" fmla="*/ 2279651 h 4416425"/>
              <a:gd name="connsiteX8" fmla="*/ 3978030 w 4191237"/>
              <a:gd name="connsiteY8" fmla="*/ 2882901 h 4416425"/>
              <a:gd name="connsiteX9" fmla="*/ 3441700 w 4191237"/>
              <a:gd name="connsiteY9" fmla="*/ 3448050 h 4416425"/>
              <a:gd name="connsiteX10" fmla="*/ 2422525 w 4191237"/>
              <a:gd name="connsiteY10" fmla="*/ 4416425 h 4416425"/>
              <a:gd name="connsiteX11" fmla="*/ 0 w 4191237"/>
              <a:gd name="connsiteY11" fmla="*/ 4416425 h 4416425"/>
              <a:gd name="connsiteX12" fmla="*/ 1590675 w 4191237"/>
              <a:gd name="connsiteY12" fmla="*/ 2901950 h 4416425"/>
              <a:gd name="connsiteX13" fmla="*/ 1825379 w 4191237"/>
              <a:gd name="connsiteY13" fmla="*/ 2203451 h 4416425"/>
              <a:gd name="connsiteX14" fmla="*/ 1647579 w 4191237"/>
              <a:gd name="connsiteY14" fmla="*/ 1739901 h 4416425"/>
              <a:gd name="connsiteX15" fmla="*/ 1355479 w 4191237"/>
              <a:gd name="connsiteY15" fmla="*/ 1460501 h 4416425"/>
              <a:gd name="connsiteX16" fmla="*/ 1041400 w 4191237"/>
              <a:gd name="connsiteY16" fmla="*/ 574675 h 4416425"/>
              <a:gd name="connsiteX0" fmla="*/ 1041400 w 4191237"/>
              <a:gd name="connsiteY0" fmla="*/ 574675 h 4416425"/>
              <a:gd name="connsiteX1" fmla="*/ 1361829 w 4191237"/>
              <a:gd name="connsiteY1" fmla="*/ 190501 h 4416425"/>
              <a:gd name="connsiteX2" fmla="*/ 1888879 w 4191237"/>
              <a:gd name="connsiteY2" fmla="*/ 0 h 4416425"/>
              <a:gd name="connsiteX3" fmla="*/ 2225675 w 4191237"/>
              <a:gd name="connsiteY3" fmla="*/ 47625 h 4416425"/>
              <a:gd name="connsiteX4" fmla="*/ 2574679 w 4191237"/>
              <a:gd name="connsiteY4" fmla="*/ 279401 h 4416425"/>
              <a:gd name="connsiteX5" fmla="*/ 3362079 w 4191237"/>
              <a:gd name="connsiteY5" fmla="*/ 1066800 h 4416425"/>
              <a:gd name="connsiteX6" fmla="*/ 3952630 w 4191237"/>
              <a:gd name="connsiteY6" fmla="*/ 1663701 h 4416425"/>
              <a:gd name="connsiteX7" fmla="*/ 4187580 w 4191237"/>
              <a:gd name="connsiteY7" fmla="*/ 2279651 h 4416425"/>
              <a:gd name="connsiteX8" fmla="*/ 3978030 w 4191237"/>
              <a:gd name="connsiteY8" fmla="*/ 2882901 h 4416425"/>
              <a:gd name="connsiteX9" fmla="*/ 3441700 w 4191237"/>
              <a:gd name="connsiteY9" fmla="*/ 3448050 h 4416425"/>
              <a:gd name="connsiteX10" fmla="*/ 2422525 w 4191237"/>
              <a:gd name="connsiteY10" fmla="*/ 4416425 h 4416425"/>
              <a:gd name="connsiteX11" fmla="*/ 0 w 4191237"/>
              <a:gd name="connsiteY11" fmla="*/ 4416425 h 4416425"/>
              <a:gd name="connsiteX12" fmla="*/ 1590675 w 4191237"/>
              <a:gd name="connsiteY12" fmla="*/ 2901950 h 4416425"/>
              <a:gd name="connsiteX13" fmla="*/ 1825379 w 4191237"/>
              <a:gd name="connsiteY13" fmla="*/ 2203451 h 4416425"/>
              <a:gd name="connsiteX14" fmla="*/ 1647579 w 4191237"/>
              <a:gd name="connsiteY14" fmla="*/ 1739901 h 4416425"/>
              <a:gd name="connsiteX15" fmla="*/ 1355479 w 4191237"/>
              <a:gd name="connsiteY15" fmla="*/ 1460501 h 4416425"/>
              <a:gd name="connsiteX16" fmla="*/ 1041400 w 4191237"/>
              <a:gd name="connsiteY16" fmla="*/ 574675 h 4416425"/>
              <a:gd name="connsiteX0" fmla="*/ 1041400 w 4191237"/>
              <a:gd name="connsiteY0" fmla="*/ 574675 h 4416425"/>
              <a:gd name="connsiteX1" fmla="*/ 1361829 w 4191237"/>
              <a:gd name="connsiteY1" fmla="*/ 190501 h 4416425"/>
              <a:gd name="connsiteX2" fmla="*/ 1888879 w 4191237"/>
              <a:gd name="connsiteY2" fmla="*/ 0 h 4416425"/>
              <a:gd name="connsiteX3" fmla="*/ 2225675 w 4191237"/>
              <a:gd name="connsiteY3" fmla="*/ 47625 h 4416425"/>
              <a:gd name="connsiteX4" fmla="*/ 2574679 w 4191237"/>
              <a:gd name="connsiteY4" fmla="*/ 279401 h 4416425"/>
              <a:gd name="connsiteX5" fmla="*/ 3362079 w 4191237"/>
              <a:gd name="connsiteY5" fmla="*/ 1066800 h 4416425"/>
              <a:gd name="connsiteX6" fmla="*/ 3952630 w 4191237"/>
              <a:gd name="connsiteY6" fmla="*/ 1663701 h 4416425"/>
              <a:gd name="connsiteX7" fmla="*/ 4187580 w 4191237"/>
              <a:gd name="connsiteY7" fmla="*/ 2279651 h 4416425"/>
              <a:gd name="connsiteX8" fmla="*/ 3978030 w 4191237"/>
              <a:gd name="connsiteY8" fmla="*/ 2882901 h 4416425"/>
              <a:gd name="connsiteX9" fmla="*/ 3441700 w 4191237"/>
              <a:gd name="connsiteY9" fmla="*/ 3448050 h 4416425"/>
              <a:gd name="connsiteX10" fmla="*/ 2422525 w 4191237"/>
              <a:gd name="connsiteY10" fmla="*/ 4416425 h 4416425"/>
              <a:gd name="connsiteX11" fmla="*/ 0 w 4191237"/>
              <a:gd name="connsiteY11" fmla="*/ 4416425 h 4416425"/>
              <a:gd name="connsiteX12" fmla="*/ 1590675 w 4191237"/>
              <a:gd name="connsiteY12" fmla="*/ 2901950 h 4416425"/>
              <a:gd name="connsiteX13" fmla="*/ 1825379 w 4191237"/>
              <a:gd name="connsiteY13" fmla="*/ 2203451 h 4416425"/>
              <a:gd name="connsiteX14" fmla="*/ 1647579 w 4191237"/>
              <a:gd name="connsiteY14" fmla="*/ 1739901 h 4416425"/>
              <a:gd name="connsiteX15" fmla="*/ 1355479 w 4191237"/>
              <a:gd name="connsiteY15" fmla="*/ 1460501 h 4416425"/>
              <a:gd name="connsiteX16" fmla="*/ 1041400 w 4191237"/>
              <a:gd name="connsiteY16" fmla="*/ 574675 h 4416425"/>
              <a:gd name="connsiteX0" fmla="*/ 22549 w 3172386"/>
              <a:gd name="connsiteY0" fmla="*/ 574675 h 4575175"/>
              <a:gd name="connsiteX1" fmla="*/ 342978 w 3172386"/>
              <a:gd name="connsiteY1" fmla="*/ 190501 h 4575175"/>
              <a:gd name="connsiteX2" fmla="*/ 870028 w 3172386"/>
              <a:gd name="connsiteY2" fmla="*/ 0 h 4575175"/>
              <a:gd name="connsiteX3" fmla="*/ 1206824 w 3172386"/>
              <a:gd name="connsiteY3" fmla="*/ 47625 h 4575175"/>
              <a:gd name="connsiteX4" fmla="*/ 1555828 w 3172386"/>
              <a:gd name="connsiteY4" fmla="*/ 279401 h 4575175"/>
              <a:gd name="connsiteX5" fmla="*/ 2343228 w 3172386"/>
              <a:gd name="connsiteY5" fmla="*/ 1066800 h 4575175"/>
              <a:gd name="connsiteX6" fmla="*/ 2933779 w 3172386"/>
              <a:gd name="connsiteY6" fmla="*/ 1663701 h 4575175"/>
              <a:gd name="connsiteX7" fmla="*/ 3168729 w 3172386"/>
              <a:gd name="connsiteY7" fmla="*/ 2279651 h 4575175"/>
              <a:gd name="connsiteX8" fmla="*/ 2959179 w 3172386"/>
              <a:gd name="connsiteY8" fmla="*/ 2882901 h 4575175"/>
              <a:gd name="connsiteX9" fmla="*/ 2422849 w 3172386"/>
              <a:gd name="connsiteY9" fmla="*/ 3448050 h 4575175"/>
              <a:gd name="connsiteX10" fmla="*/ 1403674 w 3172386"/>
              <a:gd name="connsiteY10" fmla="*/ 4416425 h 4575175"/>
              <a:gd name="connsiteX11" fmla="*/ 924249 w 3172386"/>
              <a:gd name="connsiteY11" fmla="*/ 4575175 h 4575175"/>
              <a:gd name="connsiteX12" fmla="*/ 571824 w 3172386"/>
              <a:gd name="connsiteY12" fmla="*/ 2901950 h 4575175"/>
              <a:gd name="connsiteX13" fmla="*/ 806528 w 3172386"/>
              <a:gd name="connsiteY13" fmla="*/ 2203451 h 4575175"/>
              <a:gd name="connsiteX14" fmla="*/ 628728 w 3172386"/>
              <a:gd name="connsiteY14" fmla="*/ 1739901 h 4575175"/>
              <a:gd name="connsiteX15" fmla="*/ 336628 w 3172386"/>
              <a:gd name="connsiteY15" fmla="*/ 1460501 h 4575175"/>
              <a:gd name="connsiteX16" fmla="*/ 22549 w 3172386"/>
              <a:gd name="connsiteY16" fmla="*/ 574675 h 4575175"/>
              <a:gd name="connsiteX0" fmla="*/ 22549 w 3172386"/>
              <a:gd name="connsiteY0" fmla="*/ 574675 h 4575175"/>
              <a:gd name="connsiteX1" fmla="*/ 342978 w 3172386"/>
              <a:gd name="connsiteY1" fmla="*/ 190501 h 4575175"/>
              <a:gd name="connsiteX2" fmla="*/ 870028 w 3172386"/>
              <a:gd name="connsiteY2" fmla="*/ 0 h 4575175"/>
              <a:gd name="connsiteX3" fmla="*/ 1206824 w 3172386"/>
              <a:gd name="connsiteY3" fmla="*/ 47625 h 4575175"/>
              <a:gd name="connsiteX4" fmla="*/ 1555828 w 3172386"/>
              <a:gd name="connsiteY4" fmla="*/ 279401 h 4575175"/>
              <a:gd name="connsiteX5" fmla="*/ 2343228 w 3172386"/>
              <a:gd name="connsiteY5" fmla="*/ 1066800 h 4575175"/>
              <a:gd name="connsiteX6" fmla="*/ 2933779 w 3172386"/>
              <a:gd name="connsiteY6" fmla="*/ 1663701 h 4575175"/>
              <a:gd name="connsiteX7" fmla="*/ 3168729 w 3172386"/>
              <a:gd name="connsiteY7" fmla="*/ 2279651 h 4575175"/>
              <a:gd name="connsiteX8" fmla="*/ 2959179 w 3172386"/>
              <a:gd name="connsiteY8" fmla="*/ 2882901 h 4575175"/>
              <a:gd name="connsiteX9" fmla="*/ 2422849 w 3172386"/>
              <a:gd name="connsiteY9" fmla="*/ 3448050 h 4575175"/>
              <a:gd name="connsiteX10" fmla="*/ 1403674 w 3172386"/>
              <a:gd name="connsiteY10" fmla="*/ 4416425 h 4575175"/>
              <a:gd name="connsiteX11" fmla="*/ 924249 w 3172386"/>
              <a:gd name="connsiteY11" fmla="*/ 4575175 h 4575175"/>
              <a:gd name="connsiteX12" fmla="*/ 571824 w 3172386"/>
              <a:gd name="connsiteY12" fmla="*/ 2901950 h 4575175"/>
              <a:gd name="connsiteX13" fmla="*/ 806528 w 3172386"/>
              <a:gd name="connsiteY13" fmla="*/ 2203451 h 4575175"/>
              <a:gd name="connsiteX14" fmla="*/ 628728 w 3172386"/>
              <a:gd name="connsiteY14" fmla="*/ 1739901 h 4575175"/>
              <a:gd name="connsiteX15" fmla="*/ 336628 w 3172386"/>
              <a:gd name="connsiteY15" fmla="*/ 1460501 h 4575175"/>
              <a:gd name="connsiteX16" fmla="*/ 22549 w 3172386"/>
              <a:gd name="connsiteY16" fmla="*/ 574675 h 4575175"/>
              <a:gd name="connsiteX0" fmla="*/ 22549 w 3172386"/>
              <a:gd name="connsiteY0" fmla="*/ 574675 h 4575175"/>
              <a:gd name="connsiteX1" fmla="*/ 342978 w 3172386"/>
              <a:gd name="connsiteY1" fmla="*/ 190501 h 4575175"/>
              <a:gd name="connsiteX2" fmla="*/ 870028 w 3172386"/>
              <a:gd name="connsiteY2" fmla="*/ 0 h 4575175"/>
              <a:gd name="connsiteX3" fmla="*/ 1206824 w 3172386"/>
              <a:gd name="connsiteY3" fmla="*/ 47625 h 4575175"/>
              <a:gd name="connsiteX4" fmla="*/ 1555828 w 3172386"/>
              <a:gd name="connsiteY4" fmla="*/ 279401 h 4575175"/>
              <a:gd name="connsiteX5" fmla="*/ 2343228 w 3172386"/>
              <a:gd name="connsiteY5" fmla="*/ 1066800 h 4575175"/>
              <a:gd name="connsiteX6" fmla="*/ 2933779 w 3172386"/>
              <a:gd name="connsiteY6" fmla="*/ 1663701 h 4575175"/>
              <a:gd name="connsiteX7" fmla="*/ 3168729 w 3172386"/>
              <a:gd name="connsiteY7" fmla="*/ 2279651 h 4575175"/>
              <a:gd name="connsiteX8" fmla="*/ 2959179 w 3172386"/>
              <a:gd name="connsiteY8" fmla="*/ 2882901 h 4575175"/>
              <a:gd name="connsiteX9" fmla="*/ 2422849 w 3172386"/>
              <a:gd name="connsiteY9" fmla="*/ 3448050 h 4575175"/>
              <a:gd name="connsiteX10" fmla="*/ 1403674 w 3172386"/>
              <a:gd name="connsiteY10" fmla="*/ 4416425 h 4575175"/>
              <a:gd name="connsiteX11" fmla="*/ 924249 w 3172386"/>
              <a:gd name="connsiteY11" fmla="*/ 4575175 h 4575175"/>
              <a:gd name="connsiteX12" fmla="*/ 571824 w 3172386"/>
              <a:gd name="connsiteY12" fmla="*/ 2901950 h 4575175"/>
              <a:gd name="connsiteX13" fmla="*/ 806528 w 3172386"/>
              <a:gd name="connsiteY13" fmla="*/ 2203451 h 4575175"/>
              <a:gd name="connsiteX14" fmla="*/ 628728 w 3172386"/>
              <a:gd name="connsiteY14" fmla="*/ 1739901 h 4575175"/>
              <a:gd name="connsiteX15" fmla="*/ 336628 w 3172386"/>
              <a:gd name="connsiteY15" fmla="*/ 1460501 h 4575175"/>
              <a:gd name="connsiteX16" fmla="*/ 22549 w 3172386"/>
              <a:gd name="connsiteY16" fmla="*/ 574675 h 4575175"/>
              <a:gd name="connsiteX0" fmla="*/ 22549 w 3172386"/>
              <a:gd name="connsiteY0" fmla="*/ 574675 h 4575175"/>
              <a:gd name="connsiteX1" fmla="*/ 342978 w 3172386"/>
              <a:gd name="connsiteY1" fmla="*/ 190501 h 4575175"/>
              <a:gd name="connsiteX2" fmla="*/ 870028 w 3172386"/>
              <a:gd name="connsiteY2" fmla="*/ 0 h 4575175"/>
              <a:gd name="connsiteX3" fmla="*/ 1206824 w 3172386"/>
              <a:gd name="connsiteY3" fmla="*/ 47625 h 4575175"/>
              <a:gd name="connsiteX4" fmla="*/ 1555828 w 3172386"/>
              <a:gd name="connsiteY4" fmla="*/ 279401 h 4575175"/>
              <a:gd name="connsiteX5" fmla="*/ 2343228 w 3172386"/>
              <a:gd name="connsiteY5" fmla="*/ 1066800 h 4575175"/>
              <a:gd name="connsiteX6" fmla="*/ 2933779 w 3172386"/>
              <a:gd name="connsiteY6" fmla="*/ 1663701 h 4575175"/>
              <a:gd name="connsiteX7" fmla="*/ 3168729 w 3172386"/>
              <a:gd name="connsiteY7" fmla="*/ 2279651 h 4575175"/>
              <a:gd name="connsiteX8" fmla="*/ 2959179 w 3172386"/>
              <a:gd name="connsiteY8" fmla="*/ 2882901 h 4575175"/>
              <a:gd name="connsiteX9" fmla="*/ 2422849 w 3172386"/>
              <a:gd name="connsiteY9" fmla="*/ 3448050 h 4575175"/>
              <a:gd name="connsiteX10" fmla="*/ 1403674 w 3172386"/>
              <a:gd name="connsiteY10" fmla="*/ 4416425 h 4575175"/>
              <a:gd name="connsiteX11" fmla="*/ 924249 w 3172386"/>
              <a:gd name="connsiteY11" fmla="*/ 4575175 h 4575175"/>
              <a:gd name="connsiteX12" fmla="*/ 838278 w 3172386"/>
              <a:gd name="connsiteY12" fmla="*/ 4184651 h 4575175"/>
              <a:gd name="connsiteX13" fmla="*/ 571824 w 3172386"/>
              <a:gd name="connsiteY13" fmla="*/ 2901950 h 4575175"/>
              <a:gd name="connsiteX14" fmla="*/ 806528 w 3172386"/>
              <a:gd name="connsiteY14" fmla="*/ 2203451 h 4575175"/>
              <a:gd name="connsiteX15" fmla="*/ 628728 w 3172386"/>
              <a:gd name="connsiteY15" fmla="*/ 1739901 h 4575175"/>
              <a:gd name="connsiteX16" fmla="*/ 336628 w 3172386"/>
              <a:gd name="connsiteY16" fmla="*/ 1460501 h 4575175"/>
              <a:gd name="connsiteX17" fmla="*/ 22549 w 3172386"/>
              <a:gd name="connsiteY17" fmla="*/ 574675 h 4575175"/>
              <a:gd name="connsiteX0" fmla="*/ 22549 w 3172386"/>
              <a:gd name="connsiteY0" fmla="*/ 574675 h 4575175"/>
              <a:gd name="connsiteX1" fmla="*/ 342978 w 3172386"/>
              <a:gd name="connsiteY1" fmla="*/ 190501 h 4575175"/>
              <a:gd name="connsiteX2" fmla="*/ 870028 w 3172386"/>
              <a:gd name="connsiteY2" fmla="*/ 0 h 4575175"/>
              <a:gd name="connsiteX3" fmla="*/ 1206824 w 3172386"/>
              <a:gd name="connsiteY3" fmla="*/ 47625 h 4575175"/>
              <a:gd name="connsiteX4" fmla="*/ 1555828 w 3172386"/>
              <a:gd name="connsiteY4" fmla="*/ 279401 h 4575175"/>
              <a:gd name="connsiteX5" fmla="*/ 2343228 w 3172386"/>
              <a:gd name="connsiteY5" fmla="*/ 1066800 h 4575175"/>
              <a:gd name="connsiteX6" fmla="*/ 2933779 w 3172386"/>
              <a:gd name="connsiteY6" fmla="*/ 1663701 h 4575175"/>
              <a:gd name="connsiteX7" fmla="*/ 3168729 w 3172386"/>
              <a:gd name="connsiteY7" fmla="*/ 2279651 h 4575175"/>
              <a:gd name="connsiteX8" fmla="*/ 2959179 w 3172386"/>
              <a:gd name="connsiteY8" fmla="*/ 2882901 h 4575175"/>
              <a:gd name="connsiteX9" fmla="*/ 2422849 w 3172386"/>
              <a:gd name="connsiteY9" fmla="*/ 3448050 h 4575175"/>
              <a:gd name="connsiteX10" fmla="*/ 1403674 w 3172386"/>
              <a:gd name="connsiteY10" fmla="*/ 4416425 h 4575175"/>
              <a:gd name="connsiteX11" fmla="*/ 924249 w 3172386"/>
              <a:gd name="connsiteY11" fmla="*/ 4575175 h 4575175"/>
              <a:gd name="connsiteX12" fmla="*/ 323928 w 3172386"/>
              <a:gd name="connsiteY12" fmla="*/ 4292601 h 4575175"/>
              <a:gd name="connsiteX13" fmla="*/ 571824 w 3172386"/>
              <a:gd name="connsiteY13" fmla="*/ 2901950 h 4575175"/>
              <a:gd name="connsiteX14" fmla="*/ 806528 w 3172386"/>
              <a:gd name="connsiteY14" fmla="*/ 2203451 h 4575175"/>
              <a:gd name="connsiteX15" fmla="*/ 628728 w 3172386"/>
              <a:gd name="connsiteY15" fmla="*/ 1739901 h 4575175"/>
              <a:gd name="connsiteX16" fmla="*/ 336628 w 3172386"/>
              <a:gd name="connsiteY16" fmla="*/ 1460501 h 4575175"/>
              <a:gd name="connsiteX17" fmla="*/ 22549 w 3172386"/>
              <a:gd name="connsiteY17" fmla="*/ 574675 h 4575175"/>
              <a:gd name="connsiteX0" fmla="*/ 22549 w 3172386"/>
              <a:gd name="connsiteY0" fmla="*/ 574675 h 4575175"/>
              <a:gd name="connsiteX1" fmla="*/ 342978 w 3172386"/>
              <a:gd name="connsiteY1" fmla="*/ 190501 h 4575175"/>
              <a:gd name="connsiteX2" fmla="*/ 870028 w 3172386"/>
              <a:gd name="connsiteY2" fmla="*/ 0 h 4575175"/>
              <a:gd name="connsiteX3" fmla="*/ 1206824 w 3172386"/>
              <a:gd name="connsiteY3" fmla="*/ 47625 h 4575175"/>
              <a:gd name="connsiteX4" fmla="*/ 1555828 w 3172386"/>
              <a:gd name="connsiteY4" fmla="*/ 279401 h 4575175"/>
              <a:gd name="connsiteX5" fmla="*/ 2343228 w 3172386"/>
              <a:gd name="connsiteY5" fmla="*/ 1066800 h 4575175"/>
              <a:gd name="connsiteX6" fmla="*/ 2933779 w 3172386"/>
              <a:gd name="connsiteY6" fmla="*/ 1663701 h 4575175"/>
              <a:gd name="connsiteX7" fmla="*/ 3168729 w 3172386"/>
              <a:gd name="connsiteY7" fmla="*/ 2279651 h 4575175"/>
              <a:gd name="connsiteX8" fmla="*/ 2959179 w 3172386"/>
              <a:gd name="connsiteY8" fmla="*/ 2882901 h 4575175"/>
              <a:gd name="connsiteX9" fmla="*/ 2422849 w 3172386"/>
              <a:gd name="connsiteY9" fmla="*/ 3448050 h 4575175"/>
              <a:gd name="connsiteX10" fmla="*/ 1403674 w 3172386"/>
              <a:gd name="connsiteY10" fmla="*/ 4416425 h 4575175"/>
              <a:gd name="connsiteX11" fmla="*/ 924249 w 3172386"/>
              <a:gd name="connsiteY11" fmla="*/ 4575175 h 4575175"/>
              <a:gd name="connsiteX12" fmla="*/ 323928 w 3172386"/>
              <a:gd name="connsiteY12" fmla="*/ 4292601 h 4575175"/>
              <a:gd name="connsiteX13" fmla="*/ 571824 w 3172386"/>
              <a:gd name="connsiteY13" fmla="*/ 2901950 h 4575175"/>
              <a:gd name="connsiteX14" fmla="*/ 806528 w 3172386"/>
              <a:gd name="connsiteY14" fmla="*/ 2203451 h 4575175"/>
              <a:gd name="connsiteX15" fmla="*/ 628728 w 3172386"/>
              <a:gd name="connsiteY15" fmla="*/ 1739901 h 4575175"/>
              <a:gd name="connsiteX16" fmla="*/ 336628 w 3172386"/>
              <a:gd name="connsiteY16" fmla="*/ 1460501 h 4575175"/>
              <a:gd name="connsiteX17" fmla="*/ 22549 w 3172386"/>
              <a:gd name="connsiteY17" fmla="*/ 574675 h 4575175"/>
              <a:gd name="connsiteX0" fmla="*/ 22549 w 3172386"/>
              <a:gd name="connsiteY0" fmla="*/ 574675 h 4575175"/>
              <a:gd name="connsiteX1" fmla="*/ 342978 w 3172386"/>
              <a:gd name="connsiteY1" fmla="*/ 190501 h 4575175"/>
              <a:gd name="connsiteX2" fmla="*/ 870028 w 3172386"/>
              <a:gd name="connsiteY2" fmla="*/ 0 h 4575175"/>
              <a:gd name="connsiteX3" fmla="*/ 1206824 w 3172386"/>
              <a:gd name="connsiteY3" fmla="*/ 47625 h 4575175"/>
              <a:gd name="connsiteX4" fmla="*/ 1555828 w 3172386"/>
              <a:gd name="connsiteY4" fmla="*/ 279401 h 4575175"/>
              <a:gd name="connsiteX5" fmla="*/ 2343228 w 3172386"/>
              <a:gd name="connsiteY5" fmla="*/ 1066800 h 4575175"/>
              <a:gd name="connsiteX6" fmla="*/ 2933779 w 3172386"/>
              <a:gd name="connsiteY6" fmla="*/ 1663701 h 4575175"/>
              <a:gd name="connsiteX7" fmla="*/ 3168729 w 3172386"/>
              <a:gd name="connsiteY7" fmla="*/ 2279651 h 4575175"/>
              <a:gd name="connsiteX8" fmla="*/ 2959179 w 3172386"/>
              <a:gd name="connsiteY8" fmla="*/ 2882901 h 4575175"/>
              <a:gd name="connsiteX9" fmla="*/ 2422849 w 3172386"/>
              <a:gd name="connsiteY9" fmla="*/ 3448050 h 4575175"/>
              <a:gd name="connsiteX10" fmla="*/ 1403674 w 3172386"/>
              <a:gd name="connsiteY10" fmla="*/ 4416425 h 4575175"/>
              <a:gd name="connsiteX11" fmla="*/ 924249 w 3172386"/>
              <a:gd name="connsiteY11" fmla="*/ 4575175 h 4575175"/>
              <a:gd name="connsiteX12" fmla="*/ 323928 w 3172386"/>
              <a:gd name="connsiteY12" fmla="*/ 4292601 h 4575175"/>
              <a:gd name="connsiteX13" fmla="*/ 571824 w 3172386"/>
              <a:gd name="connsiteY13" fmla="*/ 2901950 h 4575175"/>
              <a:gd name="connsiteX14" fmla="*/ 806528 w 3172386"/>
              <a:gd name="connsiteY14" fmla="*/ 2203451 h 4575175"/>
              <a:gd name="connsiteX15" fmla="*/ 628728 w 3172386"/>
              <a:gd name="connsiteY15" fmla="*/ 1739901 h 4575175"/>
              <a:gd name="connsiteX16" fmla="*/ 336628 w 3172386"/>
              <a:gd name="connsiteY16" fmla="*/ 1460501 h 4575175"/>
              <a:gd name="connsiteX17" fmla="*/ 22549 w 3172386"/>
              <a:gd name="connsiteY17" fmla="*/ 574675 h 4575175"/>
              <a:gd name="connsiteX0" fmla="*/ 22549 w 3172386"/>
              <a:gd name="connsiteY0" fmla="*/ 574675 h 4575175"/>
              <a:gd name="connsiteX1" fmla="*/ 342978 w 3172386"/>
              <a:gd name="connsiteY1" fmla="*/ 190501 h 4575175"/>
              <a:gd name="connsiteX2" fmla="*/ 870028 w 3172386"/>
              <a:gd name="connsiteY2" fmla="*/ 0 h 4575175"/>
              <a:gd name="connsiteX3" fmla="*/ 1206824 w 3172386"/>
              <a:gd name="connsiteY3" fmla="*/ 47625 h 4575175"/>
              <a:gd name="connsiteX4" fmla="*/ 1555828 w 3172386"/>
              <a:gd name="connsiteY4" fmla="*/ 279401 h 4575175"/>
              <a:gd name="connsiteX5" fmla="*/ 2343228 w 3172386"/>
              <a:gd name="connsiteY5" fmla="*/ 1066800 h 4575175"/>
              <a:gd name="connsiteX6" fmla="*/ 2933779 w 3172386"/>
              <a:gd name="connsiteY6" fmla="*/ 1663701 h 4575175"/>
              <a:gd name="connsiteX7" fmla="*/ 3168729 w 3172386"/>
              <a:gd name="connsiteY7" fmla="*/ 2279651 h 4575175"/>
              <a:gd name="connsiteX8" fmla="*/ 2959179 w 3172386"/>
              <a:gd name="connsiteY8" fmla="*/ 2882901 h 4575175"/>
              <a:gd name="connsiteX9" fmla="*/ 2422849 w 3172386"/>
              <a:gd name="connsiteY9" fmla="*/ 3448050 h 4575175"/>
              <a:gd name="connsiteX10" fmla="*/ 1403674 w 3172386"/>
              <a:gd name="connsiteY10" fmla="*/ 4416425 h 4575175"/>
              <a:gd name="connsiteX11" fmla="*/ 924249 w 3172386"/>
              <a:gd name="connsiteY11" fmla="*/ 4575175 h 4575175"/>
              <a:gd name="connsiteX12" fmla="*/ 323928 w 3172386"/>
              <a:gd name="connsiteY12" fmla="*/ 4292601 h 4575175"/>
              <a:gd name="connsiteX13" fmla="*/ 393778 w 3172386"/>
              <a:gd name="connsiteY13" fmla="*/ 3854451 h 4575175"/>
              <a:gd name="connsiteX14" fmla="*/ 571824 w 3172386"/>
              <a:gd name="connsiteY14" fmla="*/ 2901950 h 4575175"/>
              <a:gd name="connsiteX15" fmla="*/ 806528 w 3172386"/>
              <a:gd name="connsiteY15" fmla="*/ 2203451 h 4575175"/>
              <a:gd name="connsiteX16" fmla="*/ 628728 w 3172386"/>
              <a:gd name="connsiteY16" fmla="*/ 1739901 h 4575175"/>
              <a:gd name="connsiteX17" fmla="*/ 336628 w 3172386"/>
              <a:gd name="connsiteY17" fmla="*/ 1460501 h 4575175"/>
              <a:gd name="connsiteX18" fmla="*/ 22549 w 3172386"/>
              <a:gd name="connsiteY18" fmla="*/ 574675 h 4575175"/>
              <a:gd name="connsiteX0" fmla="*/ 22549 w 3172386"/>
              <a:gd name="connsiteY0" fmla="*/ 574675 h 4575175"/>
              <a:gd name="connsiteX1" fmla="*/ 342978 w 3172386"/>
              <a:gd name="connsiteY1" fmla="*/ 190501 h 4575175"/>
              <a:gd name="connsiteX2" fmla="*/ 870028 w 3172386"/>
              <a:gd name="connsiteY2" fmla="*/ 0 h 4575175"/>
              <a:gd name="connsiteX3" fmla="*/ 1206824 w 3172386"/>
              <a:gd name="connsiteY3" fmla="*/ 47625 h 4575175"/>
              <a:gd name="connsiteX4" fmla="*/ 1555828 w 3172386"/>
              <a:gd name="connsiteY4" fmla="*/ 279401 h 4575175"/>
              <a:gd name="connsiteX5" fmla="*/ 2343228 w 3172386"/>
              <a:gd name="connsiteY5" fmla="*/ 1066800 h 4575175"/>
              <a:gd name="connsiteX6" fmla="*/ 2933779 w 3172386"/>
              <a:gd name="connsiteY6" fmla="*/ 1663701 h 4575175"/>
              <a:gd name="connsiteX7" fmla="*/ 3168729 w 3172386"/>
              <a:gd name="connsiteY7" fmla="*/ 2279651 h 4575175"/>
              <a:gd name="connsiteX8" fmla="*/ 2959179 w 3172386"/>
              <a:gd name="connsiteY8" fmla="*/ 2882901 h 4575175"/>
              <a:gd name="connsiteX9" fmla="*/ 2422849 w 3172386"/>
              <a:gd name="connsiteY9" fmla="*/ 3448050 h 4575175"/>
              <a:gd name="connsiteX10" fmla="*/ 1403674 w 3172386"/>
              <a:gd name="connsiteY10" fmla="*/ 4416425 h 4575175"/>
              <a:gd name="connsiteX11" fmla="*/ 924249 w 3172386"/>
              <a:gd name="connsiteY11" fmla="*/ 4575175 h 4575175"/>
              <a:gd name="connsiteX12" fmla="*/ 323928 w 3172386"/>
              <a:gd name="connsiteY12" fmla="*/ 4292601 h 4575175"/>
              <a:gd name="connsiteX13" fmla="*/ 76278 w 3172386"/>
              <a:gd name="connsiteY13" fmla="*/ 3822701 h 4575175"/>
              <a:gd name="connsiteX14" fmla="*/ 571824 w 3172386"/>
              <a:gd name="connsiteY14" fmla="*/ 2901950 h 4575175"/>
              <a:gd name="connsiteX15" fmla="*/ 806528 w 3172386"/>
              <a:gd name="connsiteY15" fmla="*/ 2203451 h 4575175"/>
              <a:gd name="connsiteX16" fmla="*/ 628728 w 3172386"/>
              <a:gd name="connsiteY16" fmla="*/ 1739901 h 4575175"/>
              <a:gd name="connsiteX17" fmla="*/ 336628 w 3172386"/>
              <a:gd name="connsiteY17" fmla="*/ 1460501 h 4575175"/>
              <a:gd name="connsiteX18" fmla="*/ 22549 w 3172386"/>
              <a:gd name="connsiteY18" fmla="*/ 574675 h 4575175"/>
              <a:gd name="connsiteX0" fmla="*/ 22549 w 3172386"/>
              <a:gd name="connsiteY0" fmla="*/ 574675 h 4575175"/>
              <a:gd name="connsiteX1" fmla="*/ 342978 w 3172386"/>
              <a:gd name="connsiteY1" fmla="*/ 190501 h 4575175"/>
              <a:gd name="connsiteX2" fmla="*/ 870028 w 3172386"/>
              <a:gd name="connsiteY2" fmla="*/ 0 h 4575175"/>
              <a:gd name="connsiteX3" fmla="*/ 1206824 w 3172386"/>
              <a:gd name="connsiteY3" fmla="*/ 47625 h 4575175"/>
              <a:gd name="connsiteX4" fmla="*/ 1555828 w 3172386"/>
              <a:gd name="connsiteY4" fmla="*/ 279401 h 4575175"/>
              <a:gd name="connsiteX5" fmla="*/ 2343228 w 3172386"/>
              <a:gd name="connsiteY5" fmla="*/ 1066800 h 4575175"/>
              <a:gd name="connsiteX6" fmla="*/ 2933779 w 3172386"/>
              <a:gd name="connsiteY6" fmla="*/ 1663701 h 4575175"/>
              <a:gd name="connsiteX7" fmla="*/ 3168729 w 3172386"/>
              <a:gd name="connsiteY7" fmla="*/ 2279651 h 4575175"/>
              <a:gd name="connsiteX8" fmla="*/ 2959179 w 3172386"/>
              <a:gd name="connsiteY8" fmla="*/ 2882901 h 4575175"/>
              <a:gd name="connsiteX9" fmla="*/ 2422849 w 3172386"/>
              <a:gd name="connsiteY9" fmla="*/ 3448050 h 4575175"/>
              <a:gd name="connsiteX10" fmla="*/ 1403674 w 3172386"/>
              <a:gd name="connsiteY10" fmla="*/ 4416425 h 4575175"/>
              <a:gd name="connsiteX11" fmla="*/ 924249 w 3172386"/>
              <a:gd name="connsiteY11" fmla="*/ 4575175 h 4575175"/>
              <a:gd name="connsiteX12" fmla="*/ 323928 w 3172386"/>
              <a:gd name="connsiteY12" fmla="*/ 4292601 h 4575175"/>
              <a:gd name="connsiteX13" fmla="*/ 76278 w 3172386"/>
              <a:gd name="connsiteY13" fmla="*/ 3822701 h 4575175"/>
              <a:gd name="connsiteX14" fmla="*/ 571824 w 3172386"/>
              <a:gd name="connsiteY14" fmla="*/ 2901950 h 4575175"/>
              <a:gd name="connsiteX15" fmla="*/ 806528 w 3172386"/>
              <a:gd name="connsiteY15" fmla="*/ 2203451 h 4575175"/>
              <a:gd name="connsiteX16" fmla="*/ 628728 w 3172386"/>
              <a:gd name="connsiteY16" fmla="*/ 1739901 h 4575175"/>
              <a:gd name="connsiteX17" fmla="*/ 336628 w 3172386"/>
              <a:gd name="connsiteY17" fmla="*/ 1460501 h 4575175"/>
              <a:gd name="connsiteX18" fmla="*/ 22549 w 3172386"/>
              <a:gd name="connsiteY18" fmla="*/ 574675 h 4575175"/>
              <a:gd name="connsiteX0" fmla="*/ 22549 w 3172386"/>
              <a:gd name="connsiteY0" fmla="*/ 574675 h 4575175"/>
              <a:gd name="connsiteX1" fmla="*/ 342978 w 3172386"/>
              <a:gd name="connsiteY1" fmla="*/ 190501 h 4575175"/>
              <a:gd name="connsiteX2" fmla="*/ 870028 w 3172386"/>
              <a:gd name="connsiteY2" fmla="*/ 0 h 4575175"/>
              <a:gd name="connsiteX3" fmla="*/ 1206824 w 3172386"/>
              <a:gd name="connsiteY3" fmla="*/ 47625 h 4575175"/>
              <a:gd name="connsiteX4" fmla="*/ 1555828 w 3172386"/>
              <a:gd name="connsiteY4" fmla="*/ 279401 h 4575175"/>
              <a:gd name="connsiteX5" fmla="*/ 2343228 w 3172386"/>
              <a:gd name="connsiteY5" fmla="*/ 1066800 h 4575175"/>
              <a:gd name="connsiteX6" fmla="*/ 2933779 w 3172386"/>
              <a:gd name="connsiteY6" fmla="*/ 1663701 h 4575175"/>
              <a:gd name="connsiteX7" fmla="*/ 3168729 w 3172386"/>
              <a:gd name="connsiteY7" fmla="*/ 2279651 h 4575175"/>
              <a:gd name="connsiteX8" fmla="*/ 2959179 w 3172386"/>
              <a:gd name="connsiteY8" fmla="*/ 2882901 h 4575175"/>
              <a:gd name="connsiteX9" fmla="*/ 2422849 w 3172386"/>
              <a:gd name="connsiteY9" fmla="*/ 3448050 h 4575175"/>
              <a:gd name="connsiteX10" fmla="*/ 1403674 w 3172386"/>
              <a:gd name="connsiteY10" fmla="*/ 4416425 h 4575175"/>
              <a:gd name="connsiteX11" fmla="*/ 924249 w 3172386"/>
              <a:gd name="connsiteY11" fmla="*/ 4575175 h 4575175"/>
              <a:gd name="connsiteX12" fmla="*/ 323928 w 3172386"/>
              <a:gd name="connsiteY12" fmla="*/ 4292601 h 4575175"/>
              <a:gd name="connsiteX13" fmla="*/ 76278 w 3172386"/>
              <a:gd name="connsiteY13" fmla="*/ 3822701 h 4575175"/>
              <a:gd name="connsiteX14" fmla="*/ 571824 w 3172386"/>
              <a:gd name="connsiteY14" fmla="*/ 2901950 h 4575175"/>
              <a:gd name="connsiteX15" fmla="*/ 806528 w 3172386"/>
              <a:gd name="connsiteY15" fmla="*/ 2203451 h 4575175"/>
              <a:gd name="connsiteX16" fmla="*/ 628728 w 3172386"/>
              <a:gd name="connsiteY16" fmla="*/ 1739901 h 4575175"/>
              <a:gd name="connsiteX17" fmla="*/ 336628 w 3172386"/>
              <a:gd name="connsiteY17" fmla="*/ 1460501 h 4575175"/>
              <a:gd name="connsiteX18" fmla="*/ 22549 w 3172386"/>
              <a:gd name="connsiteY18" fmla="*/ 574675 h 4575175"/>
              <a:gd name="connsiteX0" fmla="*/ 22549 w 3172386"/>
              <a:gd name="connsiteY0" fmla="*/ 574675 h 4575175"/>
              <a:gd name="connsiteX1" fmla="*/ 342978 w 3172386"/>
              <a:gd name="connsiteY1" fmla="*/ 190501 h 4575175"/>
              <a:gd name="connsiteX2" fmla="*/ 870028 w 3172386"/>
              <a:gd name="connsiteY2" fmla="*/ 0 h 4575175"/>
              <a:gd name="connsiteX3" fmla="*/ 1206824 w 3172386"/>
              <a:gd name="connsiteY3" fmla="*/ 47625 h 4575175"/>
              <a:gd name="connsiteX4" fmla="*/ 1555828 w 3172386"/>
              <a:gd name="connsiteY4" fmla="*/ 279401 h 4575175"/>
              <a:gd name="connsiteX5" fmla="*/ 2343228 w 3172386"/>
              <a:gd name="connsiteY5" fmla="*/ 1066800 h 4575175"/>
              <a:gd name="connsiteX6" fmla="*/ 2933779 w 3172386"/>
              <a:gd name="connsiteY6" fmla="*/ 1663701 h 4575175"/>
              <a:gd name="connsiteX7" fmla="*/ 3168729 w 3172386"/>
              <a:gd name="connsiteY7" fmla="*/ 2279651 h 4575175"/>
              <a:gd name="connsiteX8" fmla="*/ 2959179 w 3172386"/>
              <a:gd name="connsiteY8" fmla="*/ 2882901 h 4575175"/>
              <a:gd name="connsiteX9" fmla="*/ 2422849 w 3172386"/>
              <a:gd name="connsiteY9" fmla="*/ 3448050 h 4575175"/>
              <a:gd name="connsiteX10" fmla="*/ 1403674 w 3172386"/>
              <a:gd name="connsiteY10" fmla="*/ 4416425 h 4575175"/>
              <a:gd name="connsiteX11" fmla="*/ 924249 w 3172386"/>
              <a:gd name="connsiteY11" fmla="*/ 4575175 h 4575175"/>
              <a:gd name="connsiteX12" fmla="*/ 323928 w 3172386"/>
              <a:gd name="connsiteY12" fmla="*/ 4292601 h 4575175"/>
              <a:gd name="connsiteX13" fmla="*/ 76278 w 3172386"/>
              <a:gd name="connsiteY13" fmla="*/ 3822701 h 4575175"/>
              <a:gd name="connsiteX14" fmla="*/ 222328 w 3172386"/>
              <a:gd name="connsiteY14" fmla="*/ 3309938 h 4575175"/>
              <a:gd name="connsiteX15" fmla="*/ 571824 w 3172386"/>
              <a:gd name="connsiteY15" fmla="*/ 2901950 h 4575175"/>
              <a:gd name="connsiteX16" fmla="*/ 806528 w 3172386"/>
              <a:gd name="connsiteY16" fmla="*/ 2203451 h 4575175"/>
              <a:gd name="connsiteX17" fmla="*/ 628728 w 3172386"/>
              <a:gd name="connsiteY17" fmla="*/ 1739901 h 4575175"/>
              <a:gd name="connsiteX18" fmla="*/ 336628 w 3172386"/>
              <a:gd name="connsiteY18" fmla="*/ 1460501 h 4575175"/>
              <a:gd name="connsiteX19" fmla="*/ 22549 w 3172386"/>
              <a:gd name="connsiteY19" fmla="*/ 574675 h 4575175"/>
              <a:gd name="connsiteX0" fmla="*/ 22549 w 3172386"/>
              <a:gd name="connsiteY0" fmla="*/ 574675 h 4575175"/>
              <a:gd name="connsiteX1" fmla="*/ 342978 w 3172386"/>
              <a:gd name="connsiteY1" fmla="*/ 190501 h 4575175"/>
              <a:gd name="connsiteX2" fmla="*/ 870028 w 3172386"/>
              <a:gd name="connsiteY2" fmla="*/ 0 h 4575175"/>
              <a:gd name="connsiteX3" fmla="*/ 1206824 w 3172386"/>
              <a:gd name="connsiteY3" fmla="*/ 47625 h 4575175"/>
              <a:gd name="connsiteX4" fmla="*/ 1555828 w 3172386"/>
              <a:gd name="connsiteY4" fmla="*/ 279401 h 4575175"/>
              <a:gd name="connsiteX5" fmla="*/ 2343228 w 3172386"/>
              <a:gd name="connsiteY5" fmla="*/ 1066800 h 4575175"/>
              <a:gd name="connsiteX6" fmla="*/ 2933779 w 3172386"/>
              <a:gd name="connsiteY6" fmla="*/ 1663701 h 4575175"/>
              <a:gd name="connsiteX7" fmla="*/ 3168729 w 3172386"/>
              <a:gd name="connsiteY7" fmla="*/ 2279651 h 4575175"/>
              <a:gd name="connsiteX8" fmla="*/ 2959179 w 3172386"/>
              <a:gd name="connsiteY8" fmla="*/ 2882901 h 4575175"/>
              <a:gd name="connsiteX9" fmla="*/ 2422849 w 3172386"/>
              <a:gd name="connsiteY9" fmla="*/ 3448050 h 4575175"/>
              <a:gd name="connsiteX10" fmla="*/ 1403674 w 3172386"/>
              <a:gd name="connsiteY10" fmla="*/ 4416425 h 4575175"/>
              <a:gd name="connsiteX11" fmla="*/ 924249 w 3172386"/>
              <a:gd name="connsiteY11" fmla="*/ 4575175 h 4575175"/>
              <a:gd name="connsiteX12" fmla="*/ 323928 w 3172386"/>
              <a:gd name="connsiteY12" fmla="*/ 4292601 h 4575175"/>
              <a:gd name="connsiteX13" fmla="*/ 76278 w 3172386"/>
              <a:gd name="connsiteY13" fmla="*/ 3822701 h 4575175"/>
              <a:gd name="connsiteX14" fmla="*/ 222328 w 3172386"/>
              <a:gd name="connsiteY14" fmla="*/ 3309938 h 4575175"/>
              <a:gd name="connsiteX15" fmla="*/ 571824 w 3172386"/>
              <a:gd name="connsiteY15" fmla="*/ 2901950 h 4575175"/>
              <a:gd name="connsiteX16" fmla="*/ 806528 w 3172386"/>
              <a:gd name="connsiteY16" fmla="*/ 2203451 h 4575175"/>
              <a:gd name="connsiteX17" fmla="*/ 628728 w 3172386"/>
              <a:gd name="connsiteY17" fmla="*/ 1739901 h 4575175"/>
              <a:gd name="connsiteX18" fmla="*/ 336628 w 3172386"/>
              <a:gd name="connsiteY18" fmla="*/ 1460501 h 4575175"/>
              <a:gd name="connsiteX19" fmla="*/ 22549 w 3172386"/>
              <a:gd name="connsiteY19" fmla="*/ 574675 h 4575175"/>
              <a:gd name="connsiteX0" fmla="*/ 22549 w 3172386"/>
              <a:gd name="connsiteY0" fmla="*/ 574675 h 4575175"/>
              <a:gd name="connsiteX1" fmla="*/ 342978 w 3172386"/>
              <a:gd name="connsiteY1" fmla="*/ 190501 h 4575175"/>
              <a:gd name="connsiteX2" fmla="*/ 870028 w 3172386"/>
              <a:gd name="connsiteY2" fmla="*/ 0 h 4575175"/>
              <a:gd name="connsiteX3" fmla="*/ 1206824 w 3172386"/>
              <a:gd name="connsiteY3" fmla="*/ 47625 h 4575175"/>
              <a:gd name="connsiteX4" fmla="*/ 1555828 w 3172386"/>
              <a:gd name="connsiteY4" fmla="*/ 279401 h 4575175"/>
              <a:gd name="connsiteX5" fmla="*/ 2343228 w 3172386"/>
              <a:gd name="connsiteY5" fmla="*/ 1066800 h 4575175"/>
              <a:gd name="connsiteX6" fmla="*/ 2933779 w 3172386"/>
              <a:gd name="connsiteY6" fmla="*/ 1663701 h 4575175"/>
              <a:gd name="connsiteX7" fmla="*/ 3168729 w 3172386"/>
              <a:gd name="connsiteY7" fmla="*/ 2279651 h 4575175"/>
              <a:gd name="connsiteX8" fmla="*/ 2959179 w 3172386"/>
              <a:gd name="connsiteY8" fmla="*/ 2882901 h 4575175"/>
              <a:gd name="connsiteX9" fmla="*/ 2422849 w 3172386"/>
              <a:gd name="connsiteY9" fmla="*/ 3448050 h 4575175"/>
              <a:gd name="connsiteX10" fmla="*/ 1403674 w 3172386"/>
              <a:gd name="connsiteY10" fmla="*/ 4416425 h 4575175"/>
              <a:gd name="connsiteX11" fmla="*/ 924249 w 3172386"/>
              <a:gd name="connsiteY11" fmla="*/ 4575175 h 4575175"/>
              <a:gd name="connsiteX12" fmla="*/ 323928 w 3172386"/>
              <a:gd name="connsiteY12" fmla="*/ 4292601 h 4575175"/>
              <a:gd name="connsiteX13" fmla="*/ 76278 w 3172386"/>
              <a:gd name="connsiteY13" fmla="*/ 3822701 h 4575175"/>
              <a:gd name="connsiteX14" fmla="*/ 222328 w 3172386"/>
              <a:gd name="connsiteY14" fmla="*/ 3309938 h 4575175"/>
              <a:gd name="connsiteX15" fmla="*/ 571824 w 3172386"/>
              <a:gd name="connsiteY15" fmla="*/ 2901950 h 4575175"/>
              <a:gd name="connsiteX16" fmla="*/ 806528 w 3172386"/>
              <a:gd name="connsiteY16" fmla="*/ 2203451 h 4575175"/>
              <a:gd name="connsiteX17" fmla="*/ 628728 w 3172386"/>
              <a:gd name="connsiteY17" fmla="*/ 1739901 h 4575175"/>
              <a:gd name="connsiteX18" fmla="*/ 336628 w 3172386"/>
              <a:gd name="connsiteY18" fmla="*/ 1460501 h 4575175"/>
              <a:gd name="connsiteX19" fmla="*/ 22549 w 3172386"/>
              <a:gd name="connsiteY19" fmla="*/ 574675 h 4575175"/>
              <a:gd name="connsiteX0" fmla="*/ 22549 w 3172386"/>
              <a:gd name="connsiteY0" fmla="*/ 574675 h 4575175"/>
              <a:gd name="connsiteX1" fmla="*/ 342978 w 3172386"/>
              <a:gd name="connsiteY1" fmla="*/ 190501 h 4575175"/>
              <a:gd name="connsiteX2" fmla="*/ 870028 w 3172386"/>
              <a:gd name="connsiteY2" fmla="*/ 0 h 4575175"/>
              <a:gd name="connsiteX3" fmla="*/ 1206824 w 3172386"/>
              <a:gd name="connsiteY3" fmla="*/ 47625 h 4575175"/>
              <a:gd name="connsiteX4" fmla="*/ 1555828 w 3172386"/>
              <a:gd name="connsiteY4" fmla="*/ 279401 h 4575175"/>
              <a:gd name="connsiteX5" fmla="*/ 2343228 w 3172386"/>
              <a:gd name="connsiteY5" fmla="*/ 1066800 h 4575175"/>
              <a:gd name="connsiteX6" fmla="*/ 2933779 w 3172386"/>
              <a:gd name="connsiteY6" fmla="*/ 1663701 h 4575175"/>
              <a:gd name="connsiteX7" fmla="*/ 3168729 w 3172386"/>
              <a:gd name="connsiteY7" fmla="*/ 2279651 h 4575175"/>
              <a:gd name="connsiteX8" fmla="*/ 2959179 w 3172386"/>
              <a:gd name="connsiteY8" fmla="*/ 2882901 h 4575175"/>
              <a:gd name="connsiteX9" fmla="*/ 2422849 w 3172386"/>
              <a:gd name="connsiteY9" fmla="*/ 3448050 h 4575175"/>
              <a:gd name="connsiteX10" fmla="*/ 1403674 w 3172386"/>
              <a:gd name="connsiteY10" fmla="*/ 4416425 h 4575175"/>
              <a:gd name="connsiteX11" fmla="*/ 924249 w 3172386"/>
              <a:gd name="connsiteY11" fmla="*/ 4575175 h 4575175"/>
              <a:gd name="connsiteX12" fmla="*/ 323928 w 3172386"/>
              <a:gd name="connsiteY12" fmla="*/ 4292601 h 4575175"/>
              <a:gd name="connsiteX13" fmla="*/ 76278 w 3172386"/>
              <a:gd name="connsiteY13" fmla="*/ 3822701 h 4575175"/>
              <a:gd name="connsiteX14" fmla="*/ 222328 w 3172386"/>
              <a:gd name="connsiteY14" fmla="*/ 3309938 h 4575175"/>
              <a:gd name="connsiteX15" fmla="*/ 571824 w 3172386"/>
              <a:gd name="connsiteY15" fmla="*/ 2901950 h 4575175"/>
              <a:gd name="connsiteX16" fmla="*/ 806528 w 3172386"/>
              <a:gd name="connsiteY16" fmla="*/ 2203451 h 4575175"/>
              <a:gd name="connsiteX17" fmla="*/ 628728 w 3172386"/>
              <a:gd name="connsiteY17" fmla="*/ 1739901 h 4575175"/>
              <a:gd name="connsiteX18" fmla="*/ 336628 w 3172386"/>
              <a:gd name="connsiteY18" fmla="*/ 1460501 h 4575175"/>
              <a:gd name="connsiteX19" fmla="*/ 22549 w 3172386"/>
              <a:gd name="connsiteY19" fmla="*/ 574675 h 4575175"/>
              <a:gd name="connsiteX0" fmla="*/ 22549 w 3172386"/>
              <a:gd name="connsiteY0" fmla="*/ 574675 h 4575175"/>
              <a:gd name="connsiteX1" fmla="*/ 342978 w 3172386"/>
              <a:gd name="connsiteY1" fmla="*/ 190501 h 4575175"/>
              <a:gd name="connsiteX2" fmla="*/ 870028 w 3172386"/>
              <a:gd name="connsiteY2" fmla="*/ 0 h 4575175"/>
              <a:gd name="connsiteX3" fmla="*/ 1206824 w 3172386"/>
              <a:gd name="connsiteY3" fmla="*/ 47625 h 4575175"/>
              <a:gd name="connsiteX4" fmla="*/ 1555828 w 3172386"/>
              <a:gd name="connsiteY4" fmla="*/ 279401 h 4575175"/>
              <a:gd name="connsiteX5" fmla="*/ 2343228 w 3172386"/>
              <a:gd name="connsiteY5" fmla="*/ 1066800 h 4575175"/>
              <a:gd name="connsiteX6" fmla="*/ 2933779 w 3172386"/>
              <a:gd name="connsiteY6" fmla="*/ 1663701 h 4575175"/>
              <a:gd name="connsiteX7" fmla="*/ 3168729 w 3172386"/>
              <a:gd name="connsiteY7" fmla="*/ 2279651 h 4575175"/>
              <a:gd name="connsiteX8" fmla="*/ 2959179 w 3172386"/>
              <a:gd name="connsiteY8" fmla="*/ 2882901 h 4575175"/>
              <a:gd name="connsiteX9" fmla="*/ 2422849 w 3172386"/>
              <a:gd name="connsiteY9" fmla="*/ 3448050 h 4575175"/>
              <a:gd name="connsiteX10" fmla="*/ 1403674 w 3172386"/>
              <a:gd name="connsiteY10" fmla="*/ 4416425 h 4575175"/>
              <a:gd name="connsiteX11" fmla="*/ 924249 w 3172386"/>
              <a:gd name="connsiteY11" fmla="*/ 4575175 h 4575175"/>
              <a:gd name="connsiteX12" fmla="*/ 323928 w 3172386"/>
              <a:gd name="connsiteY12" fmla="*/ 4292601 h 4575175"/>
              <a:gd name="connsiteX13" fmla="*/ 76278 w 3172386"/>
              <a:gd name="connsiteY13" fmla="*/ 3822701 h 4575175"/>
              <a:gd name="connsiteX14" fmla="*/ 222328 w 3172386"/>
              <a:gd name="connsiteY14" fmla="*/ 3309938 h 4575175"/>
              <a:gd name="connsiteX15" fmla="*/ 571824 w 3172386"/>
              <a:gd name="connsiteY15" fmla="*/ 2901950 h 4575175"/>
              <a:gd name="connsiteX16" fmla="*/ 806528 w 3172386"/>
              <a:gd name="connsiteY16" fmla="*/ 2203451 h 4575175"/>
              <a:gd name="connsiteX17" fmla="*/ 628728 w 3172386"/>
              <a:gd name="connsiteY17" fmla="*/ 1739901 h 4575175"/>
              <a:gd name="connsiteX18" fmla="*/ 336628 w 3172386"/>
              <a:gd name="connsiteY18" fmla="*/ 1460501 h 4575175"/>
              <a:gd name="connsiteX19" fmla="*/ 22549 w 3172386"/>
              <a:gd name="connsiteY19" fmla="*/ 574675 h 4575175"/>
              <a:gd name="connsiteX0" fmla="*/ 22549 w 3172386"/>
              <a:gd name="connsiteY0" fmla="*/ 574675 h 4575175"/>
              <a:gd name="connsiteX1" fmla="*/ 342978 w 3172386"/>
              <a:gd name="connsiteY1" fmla="*/ 190501 h 4575175"/>
              <a:gd name="connsiteX2" fmla="*/ 870028 w 3172386"/>
              <a:gd name="connsiteY2" fmla="*/ 0 h 4575175"/>
              <a:gd name="connsiteX3" fmla="*/ 1206824 w 3172386"/>
              <a:gd name="connsiteY3" fmla="*/ 47625 h 4575175"/>
              <a:gd name="connsiteX4" fmla="*/ 1555828 w 3172386"/>
              <a:gd name="connsiteY4" fmla="*/ 279401 h 4575175"/>
              <a:gd name="connsiteX5" fmla="*/ 2343228 w 3172386"/>
              <a:gd name="connsiteY5" fmla="*/ 1066800 h 4575175"/>
              <a:gd name="connsiteX6" fmla="*/ 2933779 w 3172386"/>
              <a:gd name="connsiteY6" fmla="*/ 1663701 h 4575175"/>
              <a:gd name="connsiteX7" fmla="*/ 3168729 w 3172386"/>
              <a:gd name="connsiteY7" fmla="*/ 2279651 h 4575175"/>
              <a:gd name="connsiteX8" fmla="*/ 2959179 w 3172386"/>
              <a:gd name="connsiteY8" fmla="*/ 2882901 h 4575175"/>
              <a:gd name="connsiteX9" fmla="*/ 2422849 w 3172386"/>
              <a:gd name="connsiteY9" fmla="*/ 3448050 h 4575175"/>
              <a:gd name="connsiteX10" fmla="*/ 1403674 w 3172386"/>
              <a:gd name="connsiteY10" fmla="*/ 4416425 h 4575175"/>
              <a:gd name="connsiteX11" fmla="*/ 924249 w 3172386"/>
              <a:gd name="connsiteY11" fmla="*/ 4575175 h 4575175"/>
              <a:gd name="connsiteX12" fmla="*/ 323928 w 3172386"/>
              <a:gd name="connsiteY12" fmla="*/ 4292601 h 4575175"/>
              <a:gd name="connsiteX13" fmla="*/ 76278 w 3172386"/>
              <a:gd name="connsiteY13" fmla="*/ 3822701 h 4575175"/>
              <a:gd name="connsiteX14" fmla="*/ 222328 w 3172386"/>
              <a:gd name="connsiteY14" fmla="*/ 3309938 h 4575175"/>
              <a:gd name="connsiteX15" fmla="*/ 571824 w 3172386"/>
              <a:gd name="connsiteY15" fmla="*/ 2901950 h 4575175"/>
              <a:gd name="connsiteX16" fmla="*/ 806528 w 3172386"/>
              <a:gd name="connsiteY16" fmla="*/ 2203451 h 4575175"/>
              <a:gd name="connsiteX17" fmla="*/ 628728 w 3172386"/>
              <a:gd name="connsiteY17" fmla="*/ 1739901 h 4575175"/>
              <a:gd name="connsiteX18" fmla="*/ 336628 w 3172386"/>
              <a:gd name="connsiteY18" fmla="*/ 1460501 h 4575175"/>
              <a:gd name="connsiteX19" fmla="*/ 22549 w 3172386"/>
              <a:gd name="connsiteY19" fmla="*/ 574675 h 4575175"/>
              <a:gd name="connsiteX0" fmla="*/ 22996 w 3163824"/>
              <a:gd name="connsiteY0" fmla="*/ 633232 h 4575175"/>
              <a:gd name="connsiteX1" fmla="*/ 334416 w 3163824"/>
              <a:gd name="connsiteY1" fmla="*/ 190501 h 4575175"/>
              <a:gd name="connsiteX2" fmla="*/ 861466 w 3163824"/>
              <a:gd name="connsiteY2" fmla="*/ 0 h 4575175"/>
              <a:gd name="connsiteX3" fmla="*/ 1198262 w 3163824"/>
              <a:gd name="connsiteY3" fmla="*/ 47625 h 4575175"/>
              <a:gd name="connsiteX4" fmla="*/ 1547266 w 3163824"/>
              <a:gd name="connsiteY4" fmla="*/ 279401 h 4575175"/>
              <a:gd name="connsiteX5" fmla="*/ 2334666 w 3163824"/>
              <a:gd name="connsiteY5" fmla="*/ 1066800 h 4575175"/>
              <a:gd name="connsiteX6" fmla="*/ 2925217 w 3163824"/>
              <a:gd name="connsiteY6" fmla="*/ 1663701 h 4575175"/>
              <a:gd name="connsiteX7" fmla="*/ 3160167 w 3163824"/>
              <a:gd name="connsiteY7" fmla="*/ 2279651 h 4575175"/>
              <a:gd name="connsiteX8" fmla="*/ 2950617 w 3163824"/>
              <a:gd name="connsiteY8" fmla="*/ 2882901 h 4575175"/>
              <a:gd name="connsiteX9" fmla="*/ 2414287 w 3163824"/>
              <a:gd name="connsiteY9" fmla="*/ 3448050 h 4575175"/>
              <a:gd name="connsiteX10" fmla="*/ 1395112 w 3163824"/>
              <a:gd name="connsiteY10" fmla="*/ 4416425 h 4575175"/>
              <a:gd name="connsiteX11" fmla="*/ 915687 w 3163824"/>
              <a:gd name="connsiteY11" fmla="*/ 4575175 h 4575175"/>
              <a:gd name="connsiteX12" fmla="*/ 315366 w 3163824"/>
              <a:gd name="connsiteY12" fmla="*/ 4292601 h 4575175"/>
              <a:gd name="connsiteX13" fmla="*/ 67716 w 3163824"/>
              <a:gd name="connsiteY13" fmla="*/ 3822701 h 4575175"/>
              <a:gd name="connsiteX14" fmla="*/ 213766 w 3163824"/>
              <a:gd name="connsiteY14" fmla="*/ 3309938 h 4575175"/>
              <a:gd name="connsiteX15" fmla="*/ 563262 w 3163824"/>
              <a:gd name="connsiteY15" fmla="*/ 2901950 h 4575175"/>
              <a:gd name="connsiteX16" fmla="*/ 797966 w 3163824"/>
              <a:gd name="connsiteY16" fmla="*/ 2203451 h 4575175"/>
              <a:gd name="connsiteX17" fmla="*/ 620166 w 3163824"/>
              <a:gd name="connsiteY17" fmla="*/ 1739901 h 4575175"/>
              <a:gd name="connsiteX18" fmla="*/ 328066 w 3163824"/>
              <a:gd name="connsiteY18" fmla="*/ 1460501 h 4575175"/>
              <a:gd name="connsiteX19" fmla="*/ 22996 w 3163824"/>
              <a:gd name="connsiteY19" fmla="*/ 633232 h 4575175"/>
              <a:gd name="connsiteX0" fmla="*/ 22548 w 3172385"/>
              <a:gd name="connsiteY0" fmla="*/ 606206 h 4575175"/>
              <a:gd name="connsiteX1" fmla="*/ 342977 w 3172385"/>
              <a:gd name="connsiteY1" fmla="*/ 190501 h 4575175"/>
              <a:gd name="connsiteX2" fmla="*/ 870027 w 3172385"/>
              <a:gd name="connsiteY2" fmla="*/ 0 h 4575175"/>
              <a:gd name="connsiteX3" fmla="*/ 1206823 w 3172385"/>
              <a:gd name="connsiteY3" fmla="*/ 47625 h 4575175"/>
              <a:gd name="connsiteX4" fmla="*/ 1555827 w 3172385"/>
              <a:gd name="connsiteY4" fmla="*/ 279401 h 4575175"/>
              <a:gd name="connsiteX5" fmla="*/ 2343227 w 3172385"/>
              <a:gd name="connsiteY5" fmla="*/ 1066800 h 4575175"/>
              <a:gd name="connsiteX6" fmla="*/ 2933778 w 3172385"/>
              <a:gd name="connsiteY6" fmla="*/ 1663701 h 4575175"/>
              <a:gd name="connsiteX7" fmla="*/ 3168728 w 3172385"/>
              <a:gd name="connsiteY7" fmla="*/ 2279651 h 4575175"/>
              <a:gd name="connsiteX8" fmla="*/ 2959178 w 3172385"/>
              <a:gd name="connsiteY8" fmla="*/ 2882901 h 4575175"/>
              <a:gd name="connsiteX9" fmla="*/ 2422848 w 3172385"/>
              <a:gd name="connsiteY9" fmla="*/ 3448050 h 4575175"/>
              <a:gd name="connsiteX10" fmla="*/ 1403673 w 3172385"/>
              <a:gd name="connsiteY10" fmla="*/ 4416425 h 4575175"/>
              <a:gd name="connsiteX11" fmla="*/ 924248 w 3172385"/>
              <a:gd name="connsiteY11" fmla="*/ 4575175 h 4575175"/>
              <a:gd name="connsiteX12" fmla="*/ 323927 w 3172385"/>
              <a:gd name="connsiteY12" fmla="*/ 4292601 h 4575175"/>
              <a:gd name="connsiteX13" fmla="*/ 76277 w 3172385"/>
              <a:gd name="connsiteY13" fmla="*/ 3822701 h 4575175"/>
              <a:gd name="connsiteX14" fmla="*/ 222327 w 3172385"/>
              <a:gd name="connsiteY14" fmla="*/ 3309938 h 4575175"/>
              <a:gd name="connsiteX15" fmla="*/ 571823 w 3172385"/>
              <a:gd name="connsiteY15" fmla="*/ 2901950 h 4575175"/>
              <a:gd name="connsiteX16" fmla="*/ 806527 w 3172385"/>
              <a:gd name="connsiteY16" fmla="*/ 2203451 h 4575175"/>
              <a:gd name="connsiteX17" fmla="*/ 628727 w 3172385"/>
              <a:gd name="connsiteY17" fmla="*/ 1739901 h 4575175"/>
              <a:gd name="connsiteX18" fmla="*/ 336627 w 3172385"/>
              <a:gd name="connsiteY18" fmla="*/ 1460501 h 4575175"/>
              <a:gd name="connsiteX19" fmla="*/ 22548 w 3172385"/>
              <a:gd name="connsiteY19" fmla="*/ 606206 h 4575175"/>
              <a:gd name="connsiteX0" fmla="*/ 22548 w 3172385"/>
              <a:gd name="connsiteY0" fmla="*/ 606206 h 4575175"/>
              <a:gd name="connsiteX1" fmla="*/ 342977 w 3172385"/>
              <a:gd name="connsiteY1" fmla="*/ 190501 h 4575175"/>
              <a:gd name="connsiteX2" fmla="*/ 870027 w 3172385"/>
              <a:gd name="connsiteY2" fmla="*/ 0 h 4575175"/>
              <a:gd name="connsiteX3" fmla="*/ 1206823 w 3172385"/>
              <a:gd name="connsiteY3" fmla="*/ 47625 h 4575175"/>
              <a:gd name="connsiteX4" fmla="*/ 1555827 w 3172385"/>
              <a:gd name="connsiteY4" fmla="*/ 279401 h 4575175"/>
              <a:gd name="connsiteX5" fmla="*/ 2343227 w 3172385"/>
              <a:gd name="connsiteY5" fmla="*/ 1066800 h 4575175"/>
              <a:gd name="connsiteX6" fmla="*/ 2933778 w 3172385"/>
              <a:gd name="connsiteY6" fmla="*/ 1663701 h 4575175"/>
              <a:gd name="connsiteX7" fmla="*/ 3168728 w 3172385"/>
              <a:gd name="connsiteY7" fmla="*/ 2279651 h 4575175"/>
              <a:gd name="connsiteX8" fmla="*/ 2959178 w 3172385"/>
              <a:gd name="connsiteY8" fmla="*/ 2882901 h 4575175"/>
              <a:gd name="connsiteX9" fmla="*/ 2422848 w 3172385"/>
              <a:gd name="connsiteY9" fmla="*/ 3448050 h 4575175"/>
              <a:gd name="connsiteX10" fmla="*/ 1403673 w 3172385"/>
              <a:gd name="connsiteY10" fmla="*/ 4416425 h 4575175"/>
              <a:gd name="connsiteX11" fmla="*/ 924248 w 3172385"/>
              <a:gd name="connsiteY11" fmla="*/ 4575175 h 4575175"/>
              <a:gd name="connsiteX12" fmla="*/ 323927 w 3172385"/>
              <a:gd name="connsiteY12" fmla="*/ 4292601 h 4575175"/>
              <a:gd name="connsiteX13" fmla="*/ 76277 w 3172385"/>
              <a:gd name="connsiteY13" fmla="*/ 3822701 h 4575175"/>
              <a:gd name="connsiteX14" fmla="*/ 222327 w 3172385"/>
              <a:gd name="connsiteY14" fmla="*/ 3309938 h 4575175"/>
              <a:gd name="connsiteX15" fmla="*/ 571823 w 3172385"/>
              <a:gd name="connsiteY15" fmla="*/ 2901950 h 4575175"/>
              <a:gd name="connsiteX16" fmla="*/ 806527 w 3172385"/>
              <a:gd name="connsiteY16" fmla="*/ 2203451 h 4575175"/>
              <a:gd name="connsiteX17" fmla="*/ 628727 w 3172385"/>
              <a:gd name="connsiteY17" fmla="*/ 1739901 h 4575175"/>
              <a:gd name="connsiteX18" fmla="*/ 336627 w 3172385"/>
              <a:gd name="connsiteY18" fmla="*/ 1460501 h 4575175"/>
              <a:gd name="connsiteX19" fmla="*/ 22548 w 3172385"/>
              <a:gd name="connsiteY19" fmla="*/ 606206 h 4575175"/>
              <a:gd name="connsiteX0" fmla="*/ 22548 w 3172385"/>
              <a:gd name="connsiteY0" fmla="*/ 606206 h 4575175"/>
              <a:gd name="connsiteX1" fmla="*/ 342977 w 3172385"/>
              <a:gd name="connsiteY1" fmla="*/ 190501 h 4575175"/>
              <a:gd name="connsiteX2" fmla="*/ 870027 w 3172385"/>
              <a:gd name="connsiteY2" fmla="*/ 0 h 4575175"/>
              <a:gd name="connsiteX3" fmla="*/ 1206823 w 3172385"/>
              <a:gd name="connsiteY3" fmla="*/ 47625 h 4575175"/>
              <a:gd name="connsiteX4" fmla="*/ 1555827 w 3172385"/>
              <a:gd name="connsiteY4" fmla="*/ 279401 h 4575175"/>
              <a:gd name="connsiteX5" fmla="*/ 2343227 w 3172385"/>
              <a:gd name="connsiteY5" fmla="*/ 1066800 h 4575175"/>
              <a:gd name="connsiteX6" fmla="*/ 2933778 w 3172385"/>
              <a:gd name="connsiteY6" fmla="*/ 1663701 h 4575175"/>
              <a:gd name="connsiteX7" fmla="*/ 3168728 w 3172385"/>
              <a:gd name="connsiteY7" fmla="*/ 2279651 h 4575175"/>
              <a:gd name="connsiteX8" fmla="*/ 2959178 w 3172385"/>
              <a:gd name="connsiteY8" fmla="*/ 2882901 h 4575175"/>
              <a:gd name="connsiteX9" fmla="*/ 2422848 w 3172385"/>
              <a:gd name="connsiteY9" fmla="*/ 3448050 h 4575175"/>
              <a:gd name="connsiteX10" fmla="*/ 1403673 w 3172385"/>
              <a:gd name="connsiteY10" fmla="*/ 4416425 h 4575175"/>
              <a:gd name="connsiteX11" fmla="*/ 924248 w 3172385"/>
              <a:gd name="connsiteY11" fmla="*/ 4575175 h 4575175"/>
              <a:gd name="connsiteX12" fmla="*/ 323927 w 3172385"/>
              <a:gd name="connsiteY12" fmla="*/ 4292601 h 4575175"/>
              <a:gd name="connsiteX13" fmla="*/ 76277 w 3172385"/>
              <a:gd name="connsiteY13" fmla="*/ 3822701 h 4575175"/>
              <a:gd name="connsiteX14" fmla="*/ 222327 w 3172385"/>
              <a:gd name="connsiteY14" fmla="*/ 3309938 h 4575175"/>
              <a:gd name="connsiteX15" fmla="*/ 571823 w 3172385"/>
              <a:gd name="connsiteY15" fmla="*/ 2901950 h 4575175"/>
              <a:gd name="connsiteX16" fmla="*/ 806527 w 3172385"/>
              <a:gd name="connsiteY16" fmla="*/ 2203451 h 4575175"/>
              <a:gd name="connsiteX17" fmla="*/ 597196 w 3172385"/>
              <a:gd name="connsiteY17" fmla="*/ 1793954 h 4575175"/>
              <a:gd name="connsiteX18" fmla="*/ 336627 w 3172385"/>
              <a:gd name="connsiteY18" fmla="*/ 1460501 h 4575175"/>
              <a:gd name="connsiteX19" fmla="*/ 22548 w 3172385"/>
              <a:gd name="connsiteY19" fmla="*/ 606206 h 4575175"/>
              <a:gd name="connsiteX0" fmla="*/ 22548 w 3172385"/>
              <a:gd name="connsiteY0" fmla="*/ 606206 h 4575175"/>
              <a:gd name="connsiteX1" fmla="*/ 342977 w 3172385"/>
              <a:gd name="connsiteY1" fmla="*/ 190501 h 4575175"/>
              <a:gd name="connsiteX2" fmla="*/ 870027 w 3172385"/>
              <a:gd name="connsiteY2" fmla="*/ 0 h 4575175"/>
              <a:gd name="connsiteX3" fmla="*/ 1206823 w 3172385"/>
              <a:gd name="connsiteY3" fmla="*/ 47625 h 4575175"/>
              <a:gd name="connsiteX4" fmla="*/ 1555827 w 3172385"/>
              <a:gd name="connsiteY4" fmla="*/ 279401 h 4575175"/>
              <a:gd name="connsiteX5" fmla="*/ 2343227 w 3172385"/>
              <a:gd name="connsiteY5" fmla="*/ 1066800 h 4575175"/>
              <a:gd name="connsiteX6" fmla="*/ 2933778 w 3172385"/>
              <a:gd name="connsiteY6" fmla="*/ 1663701 h 4575175"/>
              <a:gd name="connsiteX7" fmla="*/ 3168728 w 3172385"/>
              <a:gd name="connsiteY7" fmla="*/ 2279651 h 4575175"/>
              <a:gd name="connsiteX8" fmla="*/ 2959178 w 3172385"/>
              <a:gd name="connsiteY8" fmla="*/ 2882901 h 4575175"/>
              <a:gd name="connsiteX9" fmla="*/ 2422848 w 3172385"/>
              <a:gd name="connsiteY9" fmla="*/ 3448050 h 4575175"/>
              <a:gd name="connsiteX10" fmla="*/ 1403673 w 3172385"/>
              <a:gd name="connsiteY10" fmla="*/ 4416425 h 4575175"/>
              <a:gd name="connsiteX11" fmla="*/ 924248 w 3172385"/>
              <a:gd name="connsiteY11" fmla="*/ 4575175 h 4575175"/>
              <a:gd name="connsiteX12" fmla="*/ 323927 w 3172385"/>
              <a:gd name="connsiteY12" fmla="*/ 4292601 h 4575175"/>
              <a:gd name="connsiteX13" fmla="*/ 76277 w 3172385"/>
              <a:gd name="connsiteY13" fmla="*/ 3822701 h 4575175"/>
              <a:gd name="connsiteX14" fmla="*/ 222327 w 3172385"/>
              <a:gd name="connsiteY14" fmla="*/ 3309938 h 4575175"/>
              <a:gd name="connsiteX15" fmla="*/ 571823 w 3172385"/>
              <a:gd name="connsiteY15" fmla="*/ 2901950 h 4575175"/>
              <a:gd name="connsiteX16" fmla="*/ 806527 w 3172385"/>
              <a:gd name="connsiteY16" fmla="*/ 2203451 h 4575175"/>
              <a:gd name="connsiteX17" fmla="*/ 633231 w 3172385"/>
              <a:gd name="connsiteY17" fmla="*/ 1753414 h 4575175"/>
              <a:gd name="connsiteX18" fmla="*/ 336627 w 3172385"/>
              <a:gd name="connsiteY18" fmla="*/ 1460501 h 4575175"/>
              <a:gd name="connsiteX19" fmla="*/ 22548 w 3172385"/>
              <a:gd name="connsiteY19" fmla="*/ 606206 h 4575175"/>
              <a:gd name="connsiteX0" fmla="*/ 22548 w 3172385"/>
              <a:gd name="connsiteY0" fmla="*/ 606206 h 4575175"/>
              <a:gd name="connsiteX1" fmla="*/ 342977 w 3172385"/>
              <a:gd name="connsiteY1" fmla="*/ 190501 h 4575175"/>
              <a:gd name="connsiteX2" fmla="*/ 870027 w 3172385"/>
              <a:gd name="connsiteY2" fmla="*/ 0 h 4575175"/>
              <a:gd name="connsiteX3" fmla="*/ 1206823 w 3172385"/>
              <a:gd name="connsiteY3" fmla="*/ 47625 h 4575175"/>
              <a:gd name="connsiteX4" fmla="*/ 1555827 w 3172385"/>
              <a:gd name="connsiteY4" fmla="*/ 279401 h 4575175"/>
              <a:gd name="connsiteX5" fmla="*/ 2343227 w 3172385"/>
              <a:gd name="connsiteY5" fmla="*/ 1066800 h 4575175"/>
              <a:gd name="connsiteX6" fmla="*/ 2933778 w 3172385"/>
              <a:gd name="connsiteY6" fmla="*/ 1663701 h 4575175"/>
              <a:gd name="connsiteX7" fmla="*/ 3168728 w 3172385"/>
              <a:gd name="connsiteY7" fmla="*/ 2279651 h 4575175"/>
              <a:gd name="connsiteX8" fmla="*/ 2959178 w 3172385"/>
              <a:gd name="connsiteY8" fmla="*/ 2882901 h 4575175"/>
              <a:gd name="connsiteX9" fmla="*/ 2422848 w 3172385"/>
              <a:gd name="connsiteY9" fmla="*/ 3448050 h 4575175"/>
              <a:gd name="connsiteX10" fmla="*/ 1403673 w 3172385"/>
              <a:gd name="connsiteY10" fmla="*/ 4416425 h 4575175"/>
              <a:gd name="connsiteX11" fmla="*/ 924248 w 3172385"/>
              <a:gd name="connsiteY11" fmla="*/ 4575175 h 4575175"/>
              <a:gd name="connsiteX12" fmla="*/ 323927 w 3172385"/>
              <a:gd name="connsiteY12" fmla="*/ 4292601 h 4575175"/>
              <a:gd name="connsiteX13" fmla="*/ 76277 w 3172385"/>
              <a:gd name="connsiteY13" fmla="*/ 3822701 h 4575175"/>
              <a:gd name="connsiteX14" fmla="*/ 222327 w 3172385"/>
              <a:gd name="connsiteY14" fmla="*/ 3309938 h 4575175"/>
              <a:gd name="connsiteX15" fmla="*/ 571823 w 3172385"/>
              <a:gd name="connsiteY15" fmla="*/ 2901950 h 4575175"/>
              <a:gd name="connsiteX16" fmla="*/ 806527 w 3172385"/>
              <a:gd name="connsiteY16" fmla="*/ 2203451 h 4575175"/>
              <a:gd name="connsiteX17" fmla="*/ 633231 w 3172385"/>
              <a:gd name="connsiteY17" fmla="*/ 1753414 h 4575175"/>
              <a:gd name="connsiteX18" fmla="*/ 336627 w 3172385"/>
              <a:gd name="connsiteY18" fmla="*/ 1460501 h 4575175"/>
              <a:gd name="connsiteX19" fmla="*/ 22548 w 3172385"/>
              <a:gd name="connsiteY19" fmla="*/ 606206 h 4575175"/>
              <a:gd name="connsiteX0" fmla="*/ 22332 w 3172169"/>
              <a:gd name="connsiteY0" fmla="*/ 606206 h 4575175"/>
              <a:gd name="connsiteX1" fmla="*/ 342761 w 3172169"/>
              <a:gd name="connsiteY1" fmla="*/ 190501 h 4575175"/>
              <a:gd name="connsiteX2" fmla="*/ 869811 w 3172169"/>
              <a:gd name="connsiteY2" fmla="*/ 0 h 4575175"/>
              <a:gd name="connsiteX3" fmla="*/ 1206607 w 3172169"/>
              <a:gd name="connsiteY3" fmla="*/ 47625 h 4575175"/>
              <a:gd name="connsiteX4" fmla="*/ 1555611 w 3172169"/>
              <a:gd name="connsiteY4" fmla="*/ 279401 h 4575175"/>
              <a:gd name="connsiteX5" fmla="*/ 2343011 w 3172169"/>
              <a:gd name="connsiteY5" fmla="*/ 1066800 h 4575175"/>
              <a:gd name="connsiteX6" fmla="*/ 2933562 w 3172169"/>
              <a:gd name="connsiteY6" fmla="*/ 1663701 h 4575175"/>
              <a:gd name="connsiteX7" fmla="*/ 3168512 w 3172169"/>
              <a:gd name="connsiteY7" fmla="*/ 2279651 h 4575175"/>
              <a:gd name="connsiteX8" fmla="*/ 2958962 w 3172169"/>
              <a:gd name="connsiteY8" fmla="*/ 2882901 h 4575175"/>
              <a:gd name="connsiteX9" fmla="*/ 2422632 w 3172169"/>
              <a:gd name="connsiteY9" fmla="*/ 3448050 h 4575175"/>
              <a:gd name="connsiteX10" fmla="*/ 1403457 w 3172169"/>
              <a:gd name="connsiteY10" fmla="*/ 4416425 h 4575175"/>
              <a:gd name="connsiteX11" fmla="*/ 924032 w 3172169"/>
              <a:gd name="connsiteY11" fmla="*/ 4575175 h 4575175"/>
              <a:gd name="connsiteX12" fmla="*/ 323711 w 3172169"/>
              <a:gd name="connsiteY12" fmla="*/ 4292601 h 4575175"/>
              <a:gd name="connsiteX13" fmla="*/ 76061 w 3172169"/>
              <a:gd name="connsiteY13" fmla="*/ 3822701 h 4575175"/>
              <a:gd name="connsiteX14" fmla="*/ 222111 w 3172169"/>
              <a:gd name="connsiteY14" fmla="*/ 3309938 h 4575175"/>
              <a:gd name="connsiteX15" fmla="*/ 571607 w 3172169"/>
              <a:gd name="connsiteY15" fmla="*/ 2901950 h 4575175"/>
              <a:gd name="connsiteX16" fmla="*/ 806311 w 3172169"/>
              <a:gd name="connsiteY16" fmla="*/ 2203451 h 4575175"/>
              <a:gd name="connsiteX17" fmla="*/ 633015 w 3172169"/>
              <a:gd name="connsiteY17" fmla="*/ 1753414 h 4575175"/>
              <a:gd name="connsiteX18" fmla="*/ 340915 w 3172169"/>
              <a:gd name="connsiteY18" fmla="*/ 1469510 h 4575175"/>
              <a:gd name="connsiteX19" fmla="*/ 22332 w 3172169"/>
              <a:gd name="connsiteY19" fmla="*/ 606206 h 4575175"/>
              <a:gd name="connsiteX0" fmla="*/ 22747 w 3172584"/>
              <a:gd name="connsiteY0" fmla="*/ 606206 h 4575175"/>
              <a:gd name="connsiteX1" fmla="*/ 343176 w 3172584"/>
              <a:gd name="connsiteY1" fmla="*/ 190501 h 4575175"/>
              <a:gd name="connsiteX2" fmla="*/ 870226 w 3172584"/>
              <a:gd name="connsiteY2" fmla="*/ 0 h 4575175"/>
              <a:gd name="connsiteX3" fmla="*/ 1207022 w 3172584"/>
              <a:gd name="connsiteY3" fmla="*/ 47625 h 4575175"/>
              <a:gd name="connsiteX4" fmla="*/ 1556026 w 3172584"/>
              <a:gd name="connsiteY4" fmla="*/ 279401 h 4575175"/>
              <a:gd name="connsiteX5" fmla="*/ 2343426 w 3172584"/>
              <a:gd name="connsiteY5" fmla="*/ 1066800 h 4575175"/>
              <a:gd name="connsiteX6" fmla="*/ 2933977 w 3172584"/>
              <a:gd name="connsiteY6" fmla="*/ 1663701 h 4575175"/>
              <a:gd name="connsiteX7" fmla="*/ 3168927 w 3172584"/>
              <a:gd name="connsiteY7" fmla="*/ 2279651 h 4575175"/>
              <a:gd name="connsiteX8" fmla="*/ 2959377 w 3172584"/>
              <a:gd name="connsiteY8" fmla="*/ 2882901 h 4575175"/>
              <a:gd name="connsiteX9" fmla="*/ 2423047 w 3172584"/>
              <a:gd name="connsiteY9" fmla="*/ 3448050 h 4575175"/>
              <a:gd name="connsiteX10" fmla="*/ 1403872 w 3172584"/>
              <a:gd name="connsiteY10" fmla="*/ 4416425 h 4575175"/>
              <a:gd name="connsiteX11" fmla="*/ 924447 w 3172584"/>
              <a:gd name="connsiteY11" fmla="*/ 4575175 h 4575175"/>
              <a:gd name="connsiteX12" fmla="*/ 324126 w 3172584"/>
              <a:gd name="connsiteY12" fmla="*/ 4292601 h 4575175"/>
              <a:gd name="connsiteX13" fmla="*/ 76476 w 3172584"/>
              <a:gd name="connsiteY13" fmla="*/ 3822701 h 4575175"/>
              <a:gd name="connsiteX14" fmla="*/ 222526 w 3172584"/>
              <a:gd name="connsiteY14" fmla="*/ 3309938 h 4575175"/>
              <a:gd name="connsiteX15" fmla="*/ 572022 w 3172584"/>
              <a:gd name="connsiteY15" fmla="*/ 2901950 h 4575175"/>
              <a:gd name="connsiteX16" fmla="*/ 806726 w 3172584"/>
              <a:gd name="connsiteY16" fmla="*/ 2203451 h 4575175"/>
              <a:gd name="connsiteX17" fmla="*/ 633430 w 3172584"/>
              <a:gd name="connsiteY17" fmla="*/ 1753414 h 4575175"/>
              <a:gd name="connsiteX18" fmla="*/ 341330 w 3172584"/>
              <a:gd name="connsiteY18" fmla="*/ 1469510 h 4575175"/>
              <a:gd name="connsiteX19" fmla="*/ 22747 w 3172584"/>
              <a:gd name="connsiteY19" fmla="*/ 606206 h 4575175"/>
              <a:gd name="connsiteX0" fmla="*/ 21541 w 3171378"/>
              <a:gd name="connsiteY0" fmla="*/ 606206 h 4575175"/>
              <a:gd name="connsiteX1" fmla="*/ 341970 w 3171378"/>
              <a:gd name="connsiteY1" fmla="*/ 190501 h 4575175"/>
              <a:gd name="connsiteX2" fmla="*/ 869020 w 3171378"/>
              <a:gd name="connsiteY2" fmla="*/ 0 h 4575175"/>
              <a:gd name="connsiteX3" fmla="*/ 1205816 w 3171378"/>
              <a:gd name="connsiteY3" fmla="*/ 47625 h 4575175"/>
              <a:gd name="connsiteX4" fmla="*/ 1554820 w 3171378"/>
              <a:gd name="connsiteY4" fmla="*/ 279401 h 4575175"/>
              <a:gd name="connsiteX5" fmla="*/ 2342220 w 3171378"/>
              <a:gd name="connsiteY5" fmla="*/ 1066800 h 4575175"/>
              <a:gd name="connsiteX6" fmla="*/ 2932771 w 3171378"/>
              <a:gd name="connsiteY6" fmla="*/ 1663701 h 4575175"/>
              <a:gd name="connsiteX7" fmla="*/ 3167721 w 3171378"/>
              <a:gd name="connsiteY7" fmla="*/ 2279651 h 4575175"/>
              <a:gd name="connsiteX8" fmla="*/ 2958171 w 3171378"/>
              <a:gd name="connsiteY8" fmla="*/ 2882901 h 4575175"/>
              <a:gd name="connsiteX9" fmla="*/ 2421841 w 3171378"/>
              <a:gd name="connsiteY9" fmla="*/ 3448050 h 4575175"/>
              <a:gd name="connsiteX10" fmla="*/ 1402666 w 3171378"/>
              <a:gd name="connsiteY10" fmla="*/ 4416425 h 4575175"/>
              <a:gd name="connsiteX11" fmla="*/ 923241 w 3171378"/>
              <a:gd name="connsiteY11" fmla="*/ 4575175 h 4575175"/>
              <a:gd name="connsiteX12" fmla="*/ 322920 w 3171378"/>
              <a:gd name="connsiteY12" fmla="*/ 4292601 h 4575175"/>
              <a:gd name="connsiteX13" fmla="*/ 75270 w 3171378"/>
              <a:gd name="connsiteY13" fmla="*/ 3822701 h 4575175"/>
              <a:gd name="connsiteX14" fmla="*/ 221320 w 3171378"/>
              <a:gd name="connsiteY14" fmla="*/ 3309938 h 4575175"/>
              <a:gd name="connsiteX15" fmla="*/ 570816 w 3171378"/>
              <a:gd name="connsiteY15" fmla="*/ 2901950 h 4575175"/>
              <a:gd name="connsiteX16" fmla="*/ 805520 w 3171378"/>
              <a:gd name="connsiteY16" fmla="*/ 2203451 h 4575175"/>
              <a:gd name="connsiteX17" fmla="*/ 632224 w 3171378"/>
              <a:gd name="connsiteY17" fmla="*/ 1753414 h 4575175"/>
              <a:gd name="connsiteX18" fmla="*/ 340124 w 3171378"/>
              <a:gd name="connsiteY18" fmla="*/ 1469510 h 4575175"/>
              <a:gd name="connsiteX19" fmla="*/ 21541 w 3171378"/>
              <a:gd name="connsiteY19" fmla="*/ 606206 h 4575175"/>
              <a:gd name="connsiteX0" fmla="*/ 7707 w 3157544"/>
              <a:gd name="connsiteY0" fmla="*/ 606206 h 4575175"/>
              <a:gd name="connsiteX1" fmla="*/ 328136 w 3157544"/>
              <a:gd name="connsiteY1" fmla="*/ 190501 h 4575175"/>
              <a:gd name="connsiteX2" fmla="*/ 855186 w 3157544"/>
              <a:gd name="connsiteY2" fmla="*/ 0 h 4575175"/>
              <a:gd name="connsiteX3" fmla="*/ 1191982 w 3157544"/>
              <a:gd name="connsiteY3" fmla="*/ 47625 h 4575175"/>
              <a:gd name="connsiteX4" fmla="*/ 1540986 w 3157544"/>
              <a:gd name="connsiteY4" fmla="*/ 279401 h 4575175"/>
              <a:gd name="connsiteX5" fmla="*/ 2328386 w 3157544"/>
              <a:gd name="connsiteY5" fmla="*/ 1066800 h 4575175"/>
              <a:gd name="connsiteX6" fmla="*/ 2918937 w 3157544"/>
              <a:gd name="connsiteY6" fmla="*/ 1663701 h 4575175"/>
              <a:gd name="connsiteX7" fmla="*/ 3153887 w 3157544"/>
              <a:gd name="connsiteY7" fmla="*/ 2279651 h 4575175"/>
              <a:gd name="connsiteX8" fmla="*/ 2944337 w 3157544"/>
              <a:gd name="connsiteY8" fmla="*/ 2882901 h 4575175"/>
              <a:gd name="connsiteX9" fmla="*/ 2408007 w 3157544"/>
              <a:gd name="connsiteY9" fmla="*/ 3448050 h 4575175"/>
              <a:gd name="connsiteX10" fmla="*/ 1388832 w 3157544"/>
              <a:gd name="connsiteY10" fmla="*/ 4416425 h 4575175"/>
              <a:gd name="connsiteX11" fmla="*/ 909407 w 3157544"/>
              <a:gd name="connsiteY11" fmla="*/ 4575175 h 4575175"/>
              <a:gd name="connsiteX12" fmla="*/ 309086 w 3157544"/>
              <a:gd name="connsiteY12" fmla="*/ 4292601 h 4575175"/>
              <a:gd name="connsiteX13" fmla="*/ 61436 w 3157544"/>
              <a:gd name="connsiteY13" fmla="*/ 3822701 h 4575175"/>
              <a:gd name="connsiteX14" fmla="*/ 207486 w 3157544"/>
              <a:gd name="connsiteY14" fmla="*/ 3309938 h 4575175"/>
              <a:gd name="connsiteX15" fmla="*/ 556982 w 3157544"/>
              <a:gd name="connsiteY15" fmla="*/ 2901950 h 4575175"/>
              <a:gd name="connsiteX16" fmla="*/ 791686 w 3157544"/>
              <a:gd name="connsiteY16" fmla="*/ 2203451 h 4575175"/>
              <a:gd name="connsiteX17" fmla="*/ 618390 w 3157544"/>
              <a:gd name="connsiteY17" fmla="*/ 1753414 h 4575175"/>
              <a:gd name="connsiteX18" fmla="*/ 326290 w 3157544"/>
              <a:gd name="connsiteY18" fmla="*/ 1469510 h 4575175"/>
              <a:gd name="connsiteX19" fmla="*/ 118243 w 3157544"/>
              <a:gd name="connsiteY19" fmla="*/ 1272964 h 4575175"/>
              <a:gd name="connsiteX20" fmla="*/ 7707 w 3157544"/>
              <a:gd name="connsiteY20" fmla="*/ 606206 h 4575175"/>
              <a:gd name="connsiteX0" fmla="*/ 7180 w 3157017"/>
              <a:gd name="connsiteY0" fmla="*/ 606206 h 4575175"/>
              <a:gd name="connsiteX1" fmla="*/ 327609 w 3157017"/>
              <a:gd name="connsiteY1" fmla="*/ 190501 h 4575175"/>
              <a:gd name="connsiteX2" fmla="*/ 854659 w 3157017"/>
              <a:gd name="connsiteY2" fmla="*/ 0 h 4575175"/>
              <a:gd name="connsiteX3" fmla="*/ 1191455 w 3157017"/>
              <a:gd name="connsiteY3" fmla="*/ 47625 h 4575175"/>
              <a:gd name="connsiteX4" fmla="*/ 1540459 w 3157017"/>
              <a:gd name="connsiteY4" fmla="*/ 279401 h 4575175"/>
              <a:gd name="connsiteX5" fmla="*/ 2327859 w 3157017"/>
              <a:gd name="connsiteY5" fmla="*/ 1066800 h 4575175"/>
              <a:gd name="connsiteX6" fmla="*/ 2918410 w 3157017"/>
              <a:gd name="connsiteY6" fmla="*/ 1663701 h 4575175"/>
              <a:gd name="connsiteX7" fmla="*/ 3153360 w 3157017"/>
              <a:gd name="connsiteY7" fmla="*/ 2279651 h 4575175"/>
              <a:gd name="connsiteX8" fmla="*/ 2943810 w 3157017"/>
              <a:gd name="connsiteY8" fmla="*/ 2882901 h 4575175"/>
              <a:gd name="connsiteX9" fmla="*/ 2407480 w 3157017"/>
              <a:gd name="connsiteY9" fmla="*/ 3448050 h 4575175"/>
              <a:gd name="connsiteX10" fmla="*/ 1388305 w 3157017"/>
              <a:gd name="connsiteY10" fmla="*/ 4416425 h 4575175"/>
              <a:gd name="connsiteX11" fmla="*/ 908880 w 3157017"/>
              <a:gd name="connsiteY11" fmla="*/ 4575175 h 4575175"/>
              <a:gd name="connsiteX12" fmla="*/ 308559 w 3157017"/>
              <a:gd name="connsiteY12" fmla="*/ 4292601 h 4575175"/>
              <a:gd name="connsiteX13" fmla="*/ 60909 w 3157017"/>
              <a:gd name="connsiteY13" fmla="*/ 3822701 h 4575175"/>
              <a:gd name="connsiteX14" fmla="*/ 206959 w 3157017"/>
              <a:gd name="connsiteY14" fmla="*/ 3309938 h 4575175"/>
              <a:gd name="connsiteX15" fmla="*/ 556455 w 3157017"/>
              <a:gd name="connsiteY15" fmla="*/ 2901950 h 4575175"/>
              <a:gd name="connsiteX16" fmla="*/ 791159 w 3157017"/>
              <a:gd name="connsiteY16" fmla="*/ 2203451 h 4575175"/>
              <a:gd name="connsiteX17" fmla="*/ 617863 w 3157017"/>
              <a:gd name="connsiteY17" fmla="*/ 1753414 h 4575175"/>
              <a:gd name="connsiteX18" fmla="*/ 325763 w 3157017"/>
              <a:gd name="connsiteY18" fmla="*/ 1469510 h 4575175"/>
              <a:gd name="connsiteX19" fmla="*/ 126725 w 3157017"/>
              <a:gd name="connsiteY19" fmla="*/ 1245938 h 4575175"/>
              <a:gd name="connsiteX20" fmla="*/ 7180 w 3157017"/>
              <a:gd name="connsiteY20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05928 w 3174640"/>
              <a:gd name="connsiteY10" fmla="*/ 4416425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78532 w 3174640"/>
              <a:gd name="connsiteY13" fmla="*/ 3822701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808782 w 3174640"/>
              <a:gd name="connsiteY16" fmla="*/ 2203451 h 4575175"/>
              <a:gd name="connsiteX17" fmla="*/ 635486 w 3174640"/>
              <a:gd name="connsiteY17" fmla="*/ 1753414 h 4575175"/>
              <a:gd name="connsiteX18" fmla="*/ 343386 w 3174640"/>
              <a:gd name="connsiteY18" fmla="*/ 1469510 h 4575175"/>
              <a:gd name="connsiteX19" fmla="*/ 144348 w 3174640"/>
              <a:gd name="connsiteY19" fmla="*/ 1245938 h 4575175"/>
              <a:gd name="connsiteX20" fmla="*/ 24803 w 3174640"/>
              <a:gd name="connsiteY20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05928 w 3174640"/>
              <a:gd name="connsiteY10" fmla="*/ 4416425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78532 w 3174640"/>
              <a:gd name="connsiteY13" fmla="*/ 3822701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808782 w 3174640"/>
              <a:gd name="connsiteY16" fmla="*/ 2203451 h 4575175"/>
              <a:gd name="connsiteX17" fmla="*/ 635486 w 3174640"/>
              <a:gd name="connsiteY17" fmla="*/ 1753414 h 4575175"/>
              <a:gd name="connsiteX18" fmla="*/ 343386 w 3174640"/>
              <a:gd name="connsiteY18" fmla="*/ 1469510 h 4575175"/>
              <a:gd name="connsiteX19" fmla="*/ 144348 w 3174640"/>
              <a:gd name="connsiteY19" fmla="*/ 1245938 h 4575175"/>
              <a:gd name="connsiteX20" fmla="*/ 24803 w 3174640"/>
              <a:gd name="connsiteY20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05928 w 3174640"/>
              <a:gd name="connsiteY10" fmla="*/ 4416425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78532 w 3174640"/>
              <a:gd name="connsiteY13" fmla="*/ 3822701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99773 w 3174640"/>
              <a:gd name="connsiteY16" fmla="*/ 2221468 h 4575175"/>
              <a:gd name="connsiteX17" fmla="*/ 635486 w 3174640"/>
              <a:gd name="connsiteY17" fmla="*/ 1753414 h 4575175"/>
              <a:gd name="connsiteX18" fmla="*/ 343386 w 3174640"/>
              <a:gd name="connsiteY18" fmla="*/ 1469510 h 4575175"/>
              <a:gd name="connsiteX19" fmla="*/ 144348 w 3174640"/>
              <a:gd name="connsiteY19" fmla="*/ 1245938 h 4575175"/>
              <a:gd name="connsiteX20" fmla="*/ 24803 w 3174640"/>
              <a:gd name="connsiteY20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05928 w 3174640"/>
              <a:gd name="connsiteY10" fmla="*/ 4416425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78532 w 3174640"/>
              <a:gd name="connsiteY13" fmla="*/ 3822701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99773 w 3174640"/>
              <a:gd name="connsiteY16" fmla="*/ 2221468 h 4575175"/>
              <a:gd name="connsiteX17" fmla="*/ 635486 w 3174640"/>
              <a:gd name="connsiteY17" fmla="*/ 1753414 h 4575175"/>
              <a:gd name="connsiteX18" fmla="*/ 343386 w 3174640"/>
              <a:gd name="connsiteY18" fmla="*/ 1469510 h 4575175"/>
              <a:gd name="connsiteX19" fmla="*/ 144348 w 3174640"/>
              <a:gd name="connsiteY19" fmla="*/ 1245938 h 4575175"/>
              <a:gd name="connsiteX20" fmla="*/ 24803 w 3174640"/>
              <a:gd name="connsiteY20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05928 w 3174640"/>
              <a:gd name="connsiteY10" fmla="*/ 4416425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78532 w 3174640"/>
              <a:gd name="connsiteY13" fmla="*/ 3822701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99773 w 3174640"/>
              <a:gd name="connsiteY16" fmla="*/ 2221468 h 4575175"/>
              <a:gd name="connsiteX17" fmla="*/ 635486 w 3174640"/>
              <a:gd name="connsiteY17" fmla="*/ 1753414 h 4575175"/>
              <a:gd name="connsiteX18" fmla="*/ 343386 w 3174640"/>
              <a:gd name="connsiteY18" fmla="*/ 1469510 h 4575175"/>
              <a:gd name="connsiteX19" fmla="*/ 144348 w 3174640"/>
              <a:gd name="connsiteY19" fmla="*/ 1245938 h 4575175"/>
              <a:gd name="connsiteX20" fmla="*/ 24803 w 3174640"/>
              <a:gd name="connsiteY20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05928 w 3174640"/>
              <a:gd name="connsiteY10" fmla="*/ 4416425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78532 w 3174640"/>
              <a:gd name="connsiteY13" fmla="*/ 3822701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99773 w 3174640"/>
              <a:gd name="connsiteY16" fmla="*/ 2221468 h 4575175"/>
              <a:gd name="connsiteX17" fmla="*/ 635486 w 3174640"/>
              <a:gd name="connsiteY17" fmla="*/ 1753414 h 4575175"/>
              <a:gd name="connsiteX18" fmla="*/ 343386 w 3174640"/>
              <a:gd name="connsiteY18" fmla="*/ 1469510 h 4575175"/>
              <a:gd name="connsiteX19" fmla="*/ 144348 w 3174640"/>
              <a:gd name="connsiteY19" fmla="*/ 1245938 h 4575175"/>
              <a:gd name="connsiteX20" fmla="*/ 24803 w 3174640"/>
              <a:gd name="connsiteY20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05928 w 3174640"/>
              <a:gd name="connsiteY10" fmla="*/ 4416425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78532 w 3174640"/>
              <a:gd name="connsiteY13" fmla="*/ 3822701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99773 w 3174640"/>
              <a:gd name="connsiteY16" fmla="*/ 2221468 h 4575175"/>
              <a:gd name="connsiteX17" fmla="*/ 635486 w 3174640"/>
              <a:gd name="connsiteY17" fmla="*/ 1753414 h 4575175"/>
              <a:gd name="connsiteX18" fmla="*/ 343386 w 3174640"/>
              <a:gd name="connsiteY18" fmla="*/ 1469510 h 4575175"/>
              <a:gd name="connsiteX19" fmla="*/ 144348 w 3174640"/>
              <a:gd name="connsiteY19" fmla="*/ 1245938 h 4575175"/>
              <a:gd name="connsiteX20" fmla="*/ 24803 w 3174640"/>
              <a:gd name="connsiteY20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05928 w 3174640"/>
              <a:gd name="connsiteY10" fmla="*/ 4416425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78532 w 3174640"/>
              <a:gd name="connsiteY13" fmla="*/ 3822701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20915 w 3174640"/>
              <a:gd name="connsiteY16" fmla="*/ 2583755 h 4575175"/>
              <a:gd name="connsiteX17" fmla="*/ 799773 w 3174640"/>
              <a:gd name="connsiteY17" fmla="*/ 2221468 h 4575175"/>
              <a:gd name="connsiteX18" fmla="*/ 635486 w 3174640"/>
              <a:gd name="connsiteY18" fmla="*/ 1753414 h 4575175"/>
              <a:gd name="connsiteX19" fmla="*/ 343386 w 3174640"/>
              <a:gd name="connsiteY19" fmla="*/ 1469510 h 4575175"/>
              <a:gd name="connsiteX20" fmla="*/ 144348 w 3174640"/>
              <a:gd name="connsiteY20" fmla="*/ 1245938 h 4575175"/>
              <a:gd name="connsiteX21" fmla="*/ 24803 w 3174640"/>
              <a:gd name="connsiteY21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05928 w 3174640"/>
              <a:gd name="connsiteY10" fmla="*/ 4416425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78532 w 3174640"/>
              <a:gd name="connsiteY13" fmla="*/ 3822701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47941 w 3174640"/>
              <a:gd name="connsiteY16" fmla="*/ 2592764 h 4575175"/>
              <a:gd name="connsiteX17" fmla="*/ 799773 w 3174640"/>
              <a:gd name="connsiteY17" fmla="*/ 2221468 h 4575175"/>
              <a:gd name="connsiteX18" fmla="*/ 635486 w 3174640"/>
              <a:gd name="connsiteY18" fmla="*/ 1753414 h 4575175"/>
              <a:gd name="connsiteX19" fmla="*/ 343386 w 3174640"/>
              <a:gd name="connsiteY19" fmla="*/ 1469510 h 4575175"/>
              <a:gd name="connsiteX20" fmla="*/ 144348 w 3174640"/>
              <a:gd name="connsiteY20" fmla="*/ 1245938 h 4575175"/>
              <a:gd name="connsiteX21" fmla="*/ 24803 w 3174640"/>
              <a:gd name="connsiteY21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05928 w 3174640"/>
              <a:gd name="connsiteY10" fmla="*/ 4416425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78532 w 3174640"/>
              <a:gd name="connsiteY13" fmla="*/ 3822701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47941 w 3174640"/>
              <a:gd name="connsiteY16" fmla="*/ 2592764 h 4575175"/>
              <a:gd name="connsiteX17" fmla="*/ 799773 w 3174640"/>
              <a:gd name="connsiteY17" fmla="*/ 2221468 h 4575175"/>
              <a:gd name="connsiteX18" fmla="*/ 635486 w 3174640"/>
              <a:gd name="connsiteY18" fmla="*/ 1753414 h 4575175"/>
              <a:gd name="connsiteX19" fmla="*/ 343386 w 3174640"/>
              <a:gd name="connsiteY19" fmla="*/ 1469510 h 4575175"/>
              <a:gd name="connsiteX20" fmla="*/ 144348 w 3174640"/>
              <a:gd name="connsiteY20" fmla="*/ 1245938 h 4575175"/>
              <a:gd name="connsiteX21" fmla="*/ 24803 w 3174640"/>
              <a:gd name="connsiteY21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05928 w 3174640"/>
              <a:gd name="connsiteY10" fmla="*/ 4416425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78532 w 3174640"/>
              <a:gd name="connsiteY13" fmla="*/ 3822701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47941 w 3174640"/>
              <a:gd name="connsiteY16" fmla="*/ 2592764 h 4575175"/>
              <a:gd name="connsiteX17" fmla="*/ 799773 w 3174640"/>
              <a:gd name="connsiteY17" fmla="*/ 2221468 h 4575175"/>
              <a:gd name="connsiteX18" fmla="*/ 635486 w 3174640"/>
              <a:gd name="connsiteY18" fmla="*/ 1753414 h 4575175"/>
              <a:gd name="connsiteX19" fmla="*/ 343386 w 3174640"/>
              <a:gd name="connsiteY19" fmla="*/ 1469510 h 4575175"/>
              <a:gd name="connsiteX20" fmla="*/ 144348 w 3174640"/>
              <a:gd name="connsiteY20" fmla="*/ 1245938 h 4575175"/>
              <a:gd name="connsiteX21" fmla="*/ 24803 w 3174640"/>
              <a:gd name="connsiteY21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05928 w 3174640"/>
              <a:gd name="connsiteY10" fmla="*/ 4416425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78532 w 3174640"/>
              <a:gd name="connsiteY13" fmla="*/ 3822701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47941 w 3174640"/>
              <a:gd name="connsiteY16" fmla="*/ 2592764 h 4575175"/>
              <a:gd name="connsiteX17" fmla="*/ 799773 w 3174640"/>
              <a:gd name="connsiteY17" fmla="*/ 2221468 h 4575175"/>
              <a:gd name="connsiteX18" fmla="*/ 635486 w 3174640"/>
              <a:gd name="connsiteY18" fmla="*/ 1753414 h 4575175"/>
              <a:gd name="connsiteX19" fmla="*/ 343386 w 3174640"/>
              <a:gd name="connsiteY19" fmla="*/ 1469510 h 4575175"/>
              <a:gd name="connsiteX20" fmla="*/ 144348 w 3174640"/>
              <a:gd name="connsiteY20" fmla="*/ 1245938 h 4575175"/>
              <a:gd name="connsiteX21" fmla="*/ 24803 w 3174640"/>
              <a:gd name="connsiteY21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05928 w 3174640"/>
              <a:gd name="connsiteY10" fmla="*/ 4416425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87541 w 3174640"/>
              <a:gd name="connsiteY13" fmla="*/ 3831710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47941 w 3174640"/>
              <a:gd name="connsiteY16" fmla="*/ 2592764 h 4575175"/>
              <a:gd name="connsiteX17" fmla="*/ 799773 w 3174640"/>
              <a:gd name="connsiteY17" fmla="*/ 2221468 h 4575175"/>
              <a:gd name="connsiteX18" fmla="*/ 635486 w 3174640"/>
              <a:gd name="connsiteY18" fmla="*/ 1753414 h 4575175"/>
              <a:gd name="connsiteX19" fmla="*/ 343386 w 3174640"/>
              <a:gd name="connsiteY19" fmla="*/ 1469510 h 4575175"/>
              <a:gd name="connsiteX20" fmla="*/ 144348 w 3174640"/>
              <a:gd name="connsiteY20" fmla="*/ 1245938 h 4575175"/>
              <a:gd name="connsiteX21" fmla="*/ 24803 w 3174640"/>
              <a:gd name="connsiteY21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05928 w 3174640"/>
              <a:gd name="connsiteY10" fmla="*/ 4416425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87541 w 3174640"/>
              <a:gd name="connsiteY13" fmla="*/ 3831710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47941 w 3174640"/>
              <a:gd name="connsiteY16" fmla="*/ 2592764 h 4575175"/>
              <a:gd name="connsiteX17" fmla="*/ 799773 w 3174640"/>
              <a:gd name="connsiteY17" fmla="*/ 2221468 h 4575175"/>
              <a:gd name="connsiteX18" fmla="*/ 635486 w 3174640"/>
              <a:gd name="connsiteY18" fmla="*/ 1753414 h 4575175"/>
              <a:gd name="connsiteX19" fmla="*/ 343386 w 3174640"/>
              <a:gd name="connsiteY19" fmla="*/ 1469510 h 4575175"/>
              <a:gd name="connsiteX20" fmla="*/ 144348 w 3174640"/>
              <a:gd name="connsiteY20" fmla="*/ 1245938 h 4575175"/>
              <a:gd name="connsiteX21" fmla="*/ 24803 w 3174640"/>
              <a:gd name="connsiteY21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05928 w 3174640"/>
              <a:gd name="connsiteY10" fmla="*/ 4416425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87541 w 3174640"/>
              <a:gd name="connsiteY13" fmla="*/ 3831710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47941 w 3174640"/>
              <a:gd name="connsiteY16" fmla="*/ 2592764 h 4575175"/>
              <a:gd name="connsiteX17" fmla="*/ 799773 w 3174640"/>
              <a:gd name="connsiteY17" fmla="*/ 2221468 h 4575175"/>
              <a:gd name="connsiteX18" fmla="*/ 635486 w 3174640"/>
              <a:gd name="connsiteY18" fmla="*/ 1753414 h 4575175"/>
              <a:gd name="connsiteX19" fmla="*/ 343386 w 3174640"/>
              <a:gd name="connsiteY19" fmla="*/ 1469510 h 4575175"/>
              <a:gd name="connsiteX20" fmla="*/ 144348 w 3174640"/>
              <a:gd name="connsiteY20" fmla="*/ 1245938 h 4575175"/>
              <a:gd name="connsiteX21" fmla="*/ 24803 w 3174640"/>
              <a:gd name="connsiteY21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05928 w 3174640"/>
              <a:gd name="connsiteY10" fmla="*/ 4416425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87541 w 3174640"/>
              <a:gd name="connsiteY13" fmla="*/ 3831710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47941 w 3174640"/>
              <a:gd name="connsiteY16" fmla="*/ 2592764 h 4575175"/>
              <a:gd name="connsiteX17" fmla="*/ 799773 w 3174640"/>
              <a:gd name="connsiteY17" fmla="*/ 2221468 h 4575175"/>
              <a:gd name="connsiteX18" fmla="*/ 635486 w 3174640"/>
              <a:gd name="connsiteY18" fmla="*/ 1753414 h 4575175"/>
              <a:gd name="connsiteX19" fmla="*/ 343386 w 3174640"/>
              <a:gd name="connsiteY19" fmla="*/ 1469510 h 4575175"/>
              <a:gd name="connsiteX20" fmla="*/ 144348 w 3174640"/>
              <a:gd name="connsiteY20" fmla="*/ 1245938 h 4575175"/>
              <a:gd name="connsiteX21" fmla="*/ 24803 w 3174640"/>
              <a:gd name="connsiteY21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23945 w 3174640"/>
              <a:gd name="connsiteY10" fmla="*/ 4407416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87541 w 3174640"/>
              <a:gd name="connsiteY13" fmla="*/ 3831710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47941 w 3174640"/>
              <a:gd name="connsiteY16" fmla="*/ 2592764 h 4575175"/>
              <a:gd name="connsiteX17" fmla="*/ 799773 w 3174640"/>
              <a:gd name="connsiteY17" fmla="*/ 2221468 h 4575175"/>
              <a:gd name="connsiteX18" fmla="*/ 635486 w 3174640"/>
              <a:gd name="connsiteY18" fmla="*/ 1753414 h 4575175"/>
              <a:gd name="connsiteX19" fmla="*/ 343386 w 3174640"/>
              <a:gd name="connsiteY19" fmla="*/ 1469510 h 4575175"/>
              <a:gd name="connsiteX20" fmla="*/ 144348 w 3174640"/>
              <a:gd name="connsiteY20" fmla="*/ 1245938 h 4575175"/>
              <a:gd name="connsiteX21" fmla="*/ 24803 w 3174640"/>
              <a:gd name="connsiteY21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23945 w 3174640"/>
              <a:gd name="connsiteY10" fmla="*/ 4407416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87541 w 3174640"/>
              <a:gd name="connsiteY13" fmla="*/ 3831710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47941 w 3174640"/>
              <a:gd name="connsiteY16" fmla="*/ 2592764 h 4575175"/>
              <a:gd name="connsiteX17" fmla="*/ 799773 w 3174640"/>
              <a:gd name="connsiteY17" fmla="*/ 2221468 h 4575175"/>
              <a:gd name="connsiteX18" fmla="*/ 635486 w 3174640"/>
              <a:gd name="connsiteY18" fmla="*/ 1753414 h 4575175"/>
              <a:gd name="connsiteX19" fmla="*/ 343386 w 3174640"/>
              <a:gd name="connsiteY19" fmla="*/ 1469510 h 4575175"/>
              <a:gd name="connsiteX20" fmla="*/ 144348 w 3174640"/>
              <a:gd name="connsiteY20" fmla="*/ 1245938 h 4575175"/>
              <a:gd name="connsiteX21" fmla="*/ 24803 w 3174640"/>
              <a:gd name="connsiteY21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23945 w 3174640"/>
              <a:gd name="connsiteY10" fmla="*/ 4407416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87541 w 3174640"/>
              <a:gd name="connsiteY13" fmla="*/ 3831710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47941 w 3174640"/>
              <a:gd name="connsiteY16" fmla="*/ 2592764 h 4575175"/>
              <a:gd name="connsiteX17" fmla="*/ 799773 w 3174640"/>
              <a:gd name="connsiteY17" fmla="*/ 2221468 h 4575175"/>
              <a:gd name="connsiteX18" fmla="*/ 635486 w 3174640"/>
              <a:gd name="connsiteY18" fmla="*/ 1753414 h 4575175"/>
              <a:gd name="connsiteX19" fmla="*/ 343386 w 3174640"/>
              <a:gd name="connsiteY19" fmla="*/ 1469510 h 4575175"/>
              <a:gd name="connsiteX20" fmla="*/ 144348 w 3174640"/>
              <a:gd name="connsiteY20" fmla="*/ 1245938 h 4575175"/>
              <a:gd name="connsiteX21" fmla="*/ 24803 w 3174640"/>
              <a:gd name="connsiteY21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23945 w 3174640"/>
              <a:gd name="connsiteY10" fmla="*/ 4416425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87541 w 3174640"/>
              <a:gd name="connsiteY13" fmla="*/ 3831710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47941 w 3174640"/>
              <a:gd name="connsiteY16" fmla="*/ 2592764 h 4575175"/>
              <a:gd name="connsiteX17" fmla="*/ 799773 w 3174640"/>
              <a:gd name="connsiteY17" fmla="*/ 2221468 h 4575175"/>
              <a:gd name="connsiteX18" fmla="*/ 635486 w 3174640"/>
              <a:gd name="connsiteY18" fmla="*/ 1753414 h 4575175"/>
              <a:gd name="connsiteX19" fmla="*/ 343386 w 3174640"/>
              <a:gd name="connsiteY19" fmla="*/ 1469510 h 4575175"/>
              <a:gd name="connsiteX20" fmla="*/ 144348 w 3174640"/>
              <a:gd name="connsiteY20" fmla="*/ 1245938 h 4575175"/>
              <a:gd name="connsiteX21" fmla="*/ 24803 w 3174640"/>
              <a:gd name="connsiteY21" fmla="*/ 606206 h 4575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174640" h="4575175">
                <a:moveTo>
                  <a:pt x="24803" y="606206"/>
                </a:moveTo>
                <a:cubicBezTo>
                  <a:pt x="125263" y="342139"/>
                  <a:pt x="225722" y="286809"/>
                  <a:pt x="345232" y="190501"/>
                </a:cubicBezTo>
                <a:cubicBezTo>
                  <a:pt x="609815" y="6351"/>
                  <a:pt x="747399" y="19050"/>
                  <a:pt x="872282" y="0"/>
                </a:cubicBezTo>
                <a:cubicBezTo>
                  <a:pt x="1009947" y="3175"/>
                  <a:pt x="1103163" y="6350"/>
                  <a:pt x="1209078" y="47625"/>
                </a:cubicBezTo>
                <a:cubicBezTo>
                  <a:pt x="1323378" y="97367"/>
                  <a:pt x="1368681" y="109539"/>
                  <a:pt x="1558082" y="279401"/>
                </a:cubicBezTo>
                <a:cubicBezTo>
                  <a:pt x="1664933" y="385763"/>
                  <a:pt x="2023179" y="738717"/>
                  <a:pt x="2345482" y="1066800"/>
                </a:cubicBezTo>
                <a:cubicBezTo>
                  <a:pt x="2562441" y="1305983"/>
                  <a:pt x="2792100" y="1499659"/>
                  <a:pt x="2936033" y="1663701"/>
                </a:cubicBezTo>
                <a:cubicBezTo>
                  <a:pt x="3060916" y="1821393"/>
                  <a:pt x="3198988" y="1990726"/>
                  <a:pt x="3170983" y="2279651"/>
                </a:cubicBezTo>
                <a:cubicBezTo>
                  <a:pt x="3174158" y="2459568"/>
                  <a:pt x="3130196" y="2656418"/>
                  <a:pt x="2961433" y="2882901"/>
                </a:cubicBezTo>
                <a:cubicBezTo>
                  <a:pt x="2779970" y="3083984"/>
                  <a:pt x="2683296" y="3169179"/>
                  <a:pt x="2425103" y="3448050"/>
                </a:cubicBezTo>
                <a:cubicBezTo>
                  <a:pt x="2085378" y="3770842"/>
                  <a:pt x="1577456" y="4305248"/>
                  <a:pt x="1423945" y="4416425"/>
                </a:cubicBezTo>
                <a:cubicBezTo>
                  <a:pt x="1264137" y="4513792"/>
                  <a:pt x="1117091" y="4570994"/>
                  <a:pt x="926503" y="4575175"/>
                </a:cubicBezTo>
                <a:cubicBezTo>
                  <a:pt x="760586" y="4565974"/>
                  <a:pt x="551689" y="4513792"/>
                  <a:pt x="326182" y="4292601"/>
                </a:cubicBezTo>
                <a:cubicBezTo>
                  <a:pt x="224582" y="4167718"/>
                  <a:pt x="95142" y="3979991"/>
                  <a:pt x="87541" y="3831710"/>
                </a:cubicBezTo>
                <a:cubicBezTo>
                  <a:pt x="74028" y="3613139"/>
                  <a:pt x="142032" y="3466042"/>
                  <a:pt x="224582" y="3309938"/>
                </a:cubicBezTo>
                <a:cubicBezTo>
                  <a:pt x="366481" y="3129492"/>
                  <a:pt x="387729" y="3095096"/>
                  <a:pt x="574078" y="2901950"/>
                </a:cubicBezTo>
                <a:cubicBezTo>
                  <a:pt x="656800" y="2780920"/>
                  <a:pt x="692307" y="2737709"/>
                  <a:pt x="747941" y="2592764"/>
                </a:cubicBezTo>
                <a:cubicBezTo>
                  <a:pt x="772043" y="2492863"/>
                  <a:pt x="805002" y="2386884"/>
                  <a:pt x="799773" y="2221468"/>
                </a:cubicBezTo>
                <a:cubicBezTo>
                  <a:pt x="779744" y="1998341"/>
                  <a:pt x="738660" y="1938002"/>
                  <a:pt x="635486" y="1753414"/>
                </a:cubicBezTo>
                <a:cubicBezTo>
                  <a:pt x="563645" y="1664785"/>
                  <a:pt x="442254" y="1567148"/>
                  <a:pt x="343386" y="1469510"/>
                </a:cubicBezTo>
                <a:cubicBezTo>
                  <a:pt x="260028" y="1389435"/>
                  <a:pt x="251498" y="1394326"/>
                  <a:pt x="144348" y="1245938"/>
                </a:cubicBezTo>
                <a:cubicBezTo>
                  <a:pt x="-34873" y="1025479"/>
                  <a:pt x="-10179" y="786616"/>
                  <a:pt x="24803" y="606206"/>
                </a:cubicBezTo>
                <a:close/>
              </a:path>
            </a:pathLst>
          </a:custGeom>
          <a:solidFill>
            <a:schemeClr val="bg1">
              <a:lumMod val="50000"/>
              <a:alpha val="73000"/>
            </a:schemeClr>
          </a:solidFill>
          <a:effectLst/>
        </p:spPr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64363760"/>
      </p:ext>
    </p:extLst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EFEE61D0-22FD-F144-9C72-2BF46C79D28F}"/>
              </a:ext>
            </a:extLst>
          </p:cNvPr>
          <p:cNvSpPr/>
          <p:nvPr userDrawn="1"/>
        </p:nvSpPr>
        <p:spPr>
          <a:xfrm>
            <a:off x="-786211" y="1806220"/>
            <a:ext cx="251011" cy="251011"/>
          </a:xfrm>
          <a:prstGeom prst="ellipse">
            <a:avLst/>
          </a:prstGeom>
          <a:solidFill>
            <a:srgbClr val="1B48B6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2C6BBF0-7BBA-4B4D-A30C-4B11EF13D8FB}"/>
              </a:ext>
            </a:extLst>
          </p:cNvPr>
          <p:cNvSpPr/>
          <p:nvPr userDrawn="1"/>
        </p:nvSpPr>
        <p:spPr>
          <a:xfrm>
            <a:off x="-786211" y="2669824"/>
            <a:ext cx="251011" cy="251011"/>
          </a:xfrm>
          <a:prstGeom prst="ellipse">
            <a:avLst/>
          </a:prstGeom>
          <a:solidFill>
            <a:srgbClr val="14C26C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1A4630F0-C9FC-AE42-A7D6-C7006ED0963F}"/>
              </a:ext>
            </a:extLst>
          </p:cNvPr>
          <p:cNvSpPr/>
          <p:nvPr userDrawn="1"/>
        </p:nvSpPr>
        <p:spPr>
          <a:xfrm>
            <a:off x="-786211" y="3544717"/>
            <a:ext cx="251011" cy="251011"/>
          </a:xfrm>
          <a:prstGeom prst="ellipse">
            <a:avLst/>
          </a:prstGeom>
          <a:solidFill>
            <a:srgbClr val="8606B6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B4EC4B4C-D11E-EA4F-9B19-1BAAA5399636}"/>
              </a:ext>
            </a:extLst>
          </p:cNvPr>
          <p:cNvSpPr/>
          <p:nvPr userDrawn="1"/>
        </p:nvSpPr>
        <p:spPr>
          <a:xfrm>
            <a:off x="-786211" y="3979339"/>
            <a:ext cx="251011" cy="251011"/>
          </a:xfrm>
          <a:prstGeom prst="ellipse">
            <a:avLst/>
          </a:prstGeom>
          <a:solidFill>
            <a:srgbClr val="F78423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3B052DFF-E61F-1E45-8C89-CC54A6F29C95}"/>
              </a:ext>
            </a:extLst>
          </p:cNvPr>
          <p:cNvSpPr/>
          <p:nvPr userDrawn="1"/>
        </p:nvSpPr>
        <p:spPr>
          <a:xfrm>
            <a:off x="-786211" y="4413961"/>
            <a:ext cx="251011" cy="251011"/>
          </a:xfrm>
          <a:prstGeom prst="ellipse">
            <a:avLst/>
          </a:prstGeom>
          <a:solidFill>
            <a:srgbClr val="B0005C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1E4BBF58-ED40-9546-82AA-F2152073AF8E}"/>
              </a:ext>
            </a:extLst>
          </p:cNvPr>
          <p:cNvSpPr/>
          <p:nvPr userDrawn="1"/>
        </p:nvSpPr>
        <p:spPr>
          <a:xfrm>
            <a:off x="-786211" y="3127024"/>
            <a:ext cx="251011" cy="251011"/>
          </a:xfrm>
          <a:prstGeom prst="ellipse">
            <a:avLst/>
          </a:prstGeom>
          <a:solidFill>
            <a:srgbClr val="00AEEF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4FC568B-2F3D-DE4C-A657-7F982D14B407}"/>
              </a:ext>
            </a:extLst>
          </p:cNvPr>
          <p:cNvSpPr txBox="1"/>
          <p:nvPr userDrawn="1"/>
        </p:nvSpPr>
        <p:spPr>
          <a:xfrm>
            <a:off x="-977779" y="4785916"/>
            <a:ext cx="634146" cy="25391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cap="none" spc="0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Text color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E2461216-0A32-494A-8AEE-F1744A2C2977}"/>
              </a:ext>
            </a:extLst>
          </p:cNvPr>
          <p:cNvSpPr/>
          <p:nvPr userDrawn="1"/>
        </p:nvSpPr>
        <p:spPr>
          <a:xfrm>
            <a:off x="-786211" y="5062901"/>
            <a:ext cx="251011" cy="251011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B462CF0-BAC6-924C-92D2-9F0777401529}"/>
              </a:ext>
            </a:extLst>
          </p:cNvPr>
          <p:cNvSpPr txBox="1"/>
          <p:nvPr userDrawn="1"/>
        </p:nvSpPr>
        <p:spPr>
          <a:xfrm>
            <a:off x="-1008236" y="1503652"/>
            <a:ext cx="695060" cy="24621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cap="none" spc="0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Brand color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81AA3AE-229E-FB45-B815-22EFA3FA1EF0}"/>
              </a:ext>
            </a:extLst>
          </p:cNvPr>
          <p:cNvSpPr txBox="1"/>
          <p:nvPr userDrawn="1"/>
        </p:nvSpPr>
        <p:spPr>
          <a:xfrm>
            <a:off x="-1093315" y="2220662"/>
            <a:ext cx="897038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cap="none" spc="0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Complimentary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cap="none" spc="0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colors</a:t>
            </a:r>
          </a:p>
        </p:txBody>
      </p:sp>
      <p:sp>
        <p:nvSpPr>
          <p:cNvPr id="14" name="Slide Number">
            <a:extLst>
              <a:ext uri="{FF2B5EF4-FFF2-40B4-BE49-F238E27FC236}">
                <a16:creationId xmlns:a16="http://schemas.microsoft.com/office/drawing/2014/main" id="{85A08613-DB98-8748-B9E4-4B3F245C6BBB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1924168" y="6605588"/>
            <a:ext cx="245751" cy="225709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855F79A0-567B-A849-A947-8A09296B29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-1799" y="6605588"/>
            <a:ext cx="2774338" cy="28010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© 2019-2020 </a:t>
            </a:r>
            <a:r>
              <a:rPr lang="en-IN"/>
              <a:t>Sterlite Technologies Limited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1588367"/>
      </p:ext>
    </p:extLst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val 12">
            <a:extLst>
              <a:ext uri="{FF2B5EF4-FFF2-40B4-BE49-F238E27FC236}">
                <a16:creationId xmlns:a16="http://schemas.microsoft.com/office/drawing/2014/main" id="{4B6B078F-6B5B-4649-88CA-4457B64650BC}"/>
              </a:ext>
            </a:extLst>
          </p:cNvPr>
          <p:cNvSpPr/>
          <p:nvPr userDrawn="1"/>
        </p:nvSpPr>
        <p:spPr>
          <a:xfrm>
            <a:off x="-786211" y="1806220"/>
            <a:ext cx="251011" cy="251011"/>
          </a:xfrm>
          <a:prstGeom prst="ellipse">
            <a:avLst/>
          </a:prstGeom>
          <a:solidFill>
            <a:srgbClr val="1B48B6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AEDA168-4692-CA42-BBA4-95BEA61E2029}"/>
              </a:ext>
            </a:extLst>
          </p:cNvPr>
          <p:cNvSpPr/>
          <p:nvPr userDrawn="1"/>
        </p:nvSpPr>
        <p:spPr>
          <a:xfrm>
            <a:off x="-786211" y="2669824"/>
            <a:ext cx="251011" cy="251011"/>
          </a:xfrm>
          <a:prstGeom prst="ellipse">
            <a:avLst/>
          </a:prstGeom>
          <a:solidFill>
            <a:srgbClr val="14C26C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1B1B357-5070-E64B-B2AB-C7A6C8B0EA88}"/>
              </a:ext>
            </a:extLst>
          </p:cNvPr>
          <p:cNvSpPr/>
          <p:nvPr userDrawn="1"/>
        </p:nvSpPr>
        <p:spPr>
          <a:xfrm>
            <a:off x="-786211" y="3544717"/>
            <a:ext cx="251011" cy="251011"/>
          </a:xfrm>
          <a:prstGeom prst="ellipse">
            <a:avLst/>
          </a:prstGeom>
          <a:solidFill>
            <a:srgbClr val="8606B6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37CDEDFB-DE1D-2548-81F8-5F67B8B5B0A4}"/>
              </a:ext>
            </a:extLst>
          </p:cNvPr>
          <p:cNvSpPr/>
          <p:nvPr userDrawn="1"/>
        </p:nvSpPr>
        <p:spPr>
          <a:xfrm>
            <a:off x="-786211" y="3979339"/>
            <a:ext cx="251011" cy="251011"/>
          </a:xfrm>
          <a:prstGeom prst="ellipse">
            <a:avLst/>
          </a:prstGeom>
          <a:solidFill>
            <a:srgbClr val="F78423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B120519-01C4-DF4A-9C1A-EF81D2EAD132}"/>
              </a:ext>
            </a:extLst>
          </p:cNvPr>
          <p:cNvSpPr/>
          <p:nvPr userDrawn="1"/>
        </p:nvSpPr>
        <p:spPr>
          <a:xfrm>
            <a:off x="-786211" y="4413961"/>
            <a:ext cx="251011" cy="251011"/>
          </a:xfrm>
          <a:prstGeom prst="ellipse">
            <a:avLst/>
          </a:prstGeom>
          <a:solidFill>
            <a:srgbClr val="B0005C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1C268B67-8824-404D-90A8-5FC453F23DD8}"/>
              </a:ext>
            </a:extLst>
          </p:cNvPr>
          <p:cNvSpPr/>
          <p:nvPr userDrawn="1"/>
        </p:nvSpPr>
        <p:spPr>
          <a:xfrm>
            <a:off x="-786211" y="3127024"/>
            <a:ext cx="251011" cy="251011"/>
          </a:xfrm>
          <a:prstGeom prst="ellipse">
            <a:avLst/>
          </a:prstGeom>
          <a:solidFill>
            <a:srgbClr val="00AEEF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C99406D-50EC-C74A-BE89-235970598E07}"/>
              </a:ext>
            </a:extLst>
          </p:cNvPr>
          <p:cNvSpPr txBox="1"/>
          <p:nvPr userDrawn="1"/>
        </p:nvSpPr>
        <p:spPr>
          <a:xfrm>
            <a:off x="-977779" y="4785916"/>
            <a:ext cx="634146" cy="25391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cap="none" spc="0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Text color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168DB5F2-1918-AD47-B02B-3F1311BB9011}"/>
              </a:ext>
            </a:extLst>
          </p:cNvPr>
          <p:cNvSpPr/>
          <p:nvPr userDrawn="1"/>
        </p:nvSpPr>
        <p:spPr>
          <a:xfrm>
            <a:off x="-786211" y="5062901"/>
            <a:ext cx="251011" cy="251011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97B3ABF-B225-9240-BE8E-E95B0968FFBD}"/>
              </a:ext>
            </a:extLst>
          </p:cNvPr>
          <p:cNvSpPr txBox="1"/>
          <p:nvPr userDrawn="1"/>
        </p:nvSpPr>
        <p:spPr>
          <a:xfrm>
            <a:off x="-1008236" y="1503652"/>
            <a:ext cx="695060" cy="24621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cap="none" spc="0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Brand color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9B81795-551B-B14E-B662-85CFEDDA1217}"/>
              </a:ext>
            </a:extLst>
          </p:cNvPr>
          <p:cNvSpPr txBox="1"/>
          <p:nvPr userDrawn="1"/>
        </p:nvSpPr>
        <p:spPr>
          <a:xfrm>
            <a:off x="-1093315" y="2220662"/>
            <a:ext cx="897038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cap="none" spc="0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Complimentary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cap="none" spc="0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colors</a:t>
            </a:r>
          </a:p>
        </p:txBody>
      </p:sp>
      <p:sp>
        <p:nvSpPr>
          <p:cNvPr id="16" name="Slide Number">
            <a:extLst>
              <a:ext uri="{FF2B5EF4-FFF2-40B4-BE49-F238E27FC236}">
                <a16:creationId xmlns:a16="http://schemas.microsoft.com/office/drawing/2014/main" id="{22F86A84-7A97-CB4F-A201-A6175D151B49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1924168" y="6605588"/>
            <a:ext cx="245751" cy="225709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CE0893C3-D2C2-EF40-9EEA-7C9E376E5D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-1799" y="6605588"/>
            <a:ext cx="2774338" cy="28010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© 2019-2020 </a:t>
            </a:r>
            <a:r>
              <a:rPr lang="en-IN"/>
              <a:t>Sterlite Technologies Limited</a:t>
            </a:r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63DADCE-D593-2B4C-ACB9-3FC9C22734E1}"/>
              </a:ext>
            </a:extLst>
          </p:cNvPr>
          <p:cNvGrpSpPr/>
          <p:nvPr userDrawn="1"/>
        </p:nvGrpSpPr>
        <p:grpSpPr>
          <a:xfrm>
            <a:off x="3215678" y="2940163"/>
            <a:ext cx="4999327" cy="875744"/>
            <a:chOff x="3242838" y="3018288"/>
            <a:chExt cx="4999327" cy="87574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DC84A69-80E3-194A-AEB4-140592EB208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42838" y="3018288"/>
              <a:ext cx="2247900" cy="875744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84A5E78-5DD6-3141-ACA9-462B3D026C09}"/>
                </a:ext>
              </a:extLst>
            </p:cNvPr>
            <p:cNvSpPr txBox="1"/>
            <p:nvPr userDrawn="1"/>
          </p:nvSpPr>
          <p:spPr>
            <a:xfrm>
              <a:off x="6170125" y="3192211"/>
              <a:ext cx="2072040" cy="4001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IN" sz="20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Calibri"/>
                </a:rPr>
                <a:t>beyond tomorrow</a:t>
              </a:r>
              <a:endPara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Calibri"/>
              </a:endParaRPr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0CCB8ED5-85E8-6D42-BE05-EF3E861F038E}"/>
                </a:ext>
              </a:extLst>
            </p:cNvPr>
            <p:cNvCxnSpPr/>
            <p:nvPr userDrawn="1"/>
          </p:nvCxnSpPr>
          <p:spPr>
            <a:xfrm>
              <a:off x="5830431" y="3018288"/>
              <a:ext cx="0" cy="875744"/>
            </a:xfrm>
            <a:prstGeom prst="line">
              <a:avLst/>
            </a:prstGeom>
            <a:noFill/>
            <a:ln w="12700" cap="flat">
              <a:solidFill>
                <a:schemeClr val="bg2">
                  <a:lumMod val="75000"/>
                </a:schemeClr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</p:spTree>
    <p:extLst>
      <p:ext uri="{BB962C8B-B14F-4D97-AF65-F5344CB8AC3E}">
        <p14:creationId xmlns:p14="http://schemas.microsoft.com/office/powerpoint/2010/main" val="1936549460"/>
      </p:ext>
    </p:extLst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96979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4000">
        <p:fade/>
      </p:transition>
    </mc:Choice>
    <mc:Fallback xmlns="">
      <p:transition spd="med" advClick="0" advTm="4000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21294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4000">
        <p:fade/>
      </p:transition>
    </mc:Choice>
    <mc:Fallback xmlns="">
      <p:transition spd="med" advClick="0" advTm="4000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7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2700" y="-12700"/>
            <a:ext cx="12201525" cy="6870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000019962"/>
      </p:ext>
    </p:extLst>
  </p:cSld>
  <p:clrMapOvr>
    <a:masterClrMapping/>
  </p:clrMapOvr>
  <p:hf hdr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7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75" y="0"/>
            <a:ext cx="1218565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5765800" y="2973388"/>
            <a:ext cx="5994400" cy="911225"/>
          </a:xfrm>
        </p:spPr>
        <p:txBody>
          <a:bodyPr/>
          <a:lstStyle/>
          <a:p>
            <a:r>
              <a:rPr lang="en-US" altLang="en-US" smtClean="0"/>
              <a:t>Click to edit Master title style</a:t>
            </a: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54168519"/>
      </p:ext>
    </p:extLst>
  </p:cSld>
  <p:clrMapOvr>
    <a:masterClrMapping/>
  </p:clrMapOvr>
  <p:hf hdr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56CFF46-BD2B-9B43-89F7-ECE832BB7870}"/>
              </a:ext>
            </a:extLst>
          </p:cNvPr>
          <p:cNvSpPr/>
          <p:nvPr/>
        </p:nvSpPr>
        <p:spPr>
          <a:xfrm>
            <a:off x="0" y="0"/>
            <a:ext cx="12192000" cy="1409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99044437"/>
      </p:ext>
    </p:extLst>
  </p:cSld>
  <p:clrMapOvr>
    <a:masterClrMapping/>
  </p:clrMapOvr>
  <p:hf hdr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9154" name="think-cell Slide" r:id="rId4" imgW="421" imgH="423" progId="TCLayout.ActiveDocument.1">
                  <p:embed/>
                </p:oleObj>
              </mc:Choice>
              <mc:Fallback>
                <p:oleObj name="think-cell Slide" r:id="rId4" imgW="421" imgH="423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1424" y="1298961"/>
            <a:ext cx="11357472" cy="4725602"/>
          </a:xfrm>
        </p:spPr>
        <p:txBody>
          <a:bodyPr/>
          <a:lstStyle>
            <a:lvl2pPr>
              <a:defRPr>
                <a:solidFill>
                  <a:srgbClr val="7D8184"/>
                </a:solidFill>
              </a:defRPr>
            </a:lvl2pPr>
            <a:lvl3pPr>
              <a:defRPr>
                <a:solidFill>
                  <a:srgbClr val="7D8184"/>
                </a:solidFill>
              </a:defRPr>
            </a:lvl3pPr>
            <a:lvl4pPr>
              <a:defRPr>
                <a:solidFill>
                  <a:srgbClr val="7D8184"/>
                </a:solidFill>
              </a:defRPr>
            </a:lvl4pPr>
            <a:lvl5pPr>
              <a:defRPr>
                <a:solidFill>
                  <a:srgbClr val="7D8184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1952565"/>
      </p:ext>
    </p:extLst>
  </p:cSld>
  <p:clrMapOvr>
    <a:masterClrMapping/>
  </p:clrMapOvr>
  <p:hf hdr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AC1B52D-7485-264C-B4F3-6A96EBB94E64}" type="datetime3">
              <a:rPr kumimoji="0" lang="en-IN" sz="1200" b="0" i="0" u="none" strike="noStrike" kern="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Calibri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 July 2019</a:t>
            </a:fld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  <a:sym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Calibri"/>
              </a:rPr>
              <a:t>Copyright © 2018 Sterlite Tech.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  <a:sym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lang="en-IN" sz="1200" b="0" i="0" u="none" strike="noStrike" kern="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1200" b="0" i="0" u="none" strike="noStrike" kern="0" cap="none" spc="0" normalizeH="0" baseline="0" noProof="0" dirty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itchFamily="34" charset="0"/>
              <a:ea typeface="+mn-ea"/>
              <a:cs typeface="+mn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70804153"/>
      </p:ext>
    </p:extLst>
  </p:cSld>
  <p:clrMapOvr>
    <a:masterClrMapping/>
  </p:clrMapOvr>
  <p:hf hdr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7"/>
          <p:cNvGrpSpPr>
            <a:grpSpLocks/>
          </p:cNvGrpSpPr>
          <p:nvPr/>
        </p:nvGrpSpPr>
        <p:grpSpPr bwMode="auto">
          <a:xfrm>
            <a:off x="3116263" y="1454150"/>
            <a:ext cx="87312" cy="993775"/>
            <a:chOff x="3244345" y="2066994"/>
            <a:chExt cx="86400" cy="993600"/>
          </a:xfrm>
        </p:grpSpPr>
        <p:sp>
          <p:nvSpPr>
            <p:cNvPr id="10" name="Rectangle 9"/>
            <p:cNvSpPr/>
            <p:nvPr/>
          </p:nvSpPr>
          <p:spPr>
            <a:xfrm>
              <a:off x="3276745" y="2110194"/>
              <a:ext cx="21600" cy="864000"/>
            </a:xfrm>
            <a:prstGeom prst="rect">
              <a:avLst/>
            </a:prstGeom>
            <a:gradFill>
              <a:gsLst>
                <a:gs pos="97345">
                  <a:srgbClr val="0166B2"/>
                </a:gs>
                <a:gs pos="0">
                  <a:srgbClr val="92D050"/>
                </a:gs>
                <a:gs pos="44000">
                  <a:srgbClr val="009ADE"/>
                </a:gs>
              </a:gsLst>
              <a:path path="circle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Calibri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3244345" y="2066994"/>
              <a:ext cx="86400" cy="85710"/>
            </a:xfrm>
            <a:prstGeom prst="ellipse">
              <a:avLst/>
            </a:prstGeom>
            <a:solidFill>
              <a:srgbClr val="0066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Calibri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3244345" y="2974884"/>
              <a:ext cx="86400" cy="85710"/>
            </a:xfrm>
            <a:prstGeom prst="ellipse">
              <a:avLst/>
            </a:prstGeom>
            <a:solidFill>
              <a:srgbClr val="0066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Calibri"/>
              </a:endParaRPr>
            </a:p>
          </p:txBody>
        </p:sp>
      </p:grpSp>
      <p:grpSp>
        <p:nvGrpSpPr>
          <p:cNvPr id="13" name="Group 11"/>
          <p:cNvGrpSpPr>
            <a:grpSpLocks/>
          </p:cNvGrpSpPr>
          <p:nvPr/>
        </p:nvGrpSpPr>
        <p:grpSpPr bwMode="auto">
          <a:xfrm>
            <a:off x="3116263" y="2925763"/>
            <a:ext cx="87312" cy="993775"/>
            <a:chOff x="3244345" y="2066994"/>
            <a:chExt cx="86400" cy="993600"/>
          </a:xfrm>
        </p:grpSpPr>
        <p:sp>
          <p:nvSpPr>
            <p:cNvPr id="14" name="Rectangle 13"/>
            <p:cNvSpPr/>
            <p:nvPr/>
          </p:nvSpPr>
          <p:spPr>
            <a:xfrm>
              <a:off x="3276745" y="2110194"/>
              <a:ext cx="21600" cy="864000"/>
            </a:xfrm>
            <a:prstGeom prst="rect">
              <a:avLst/>
            </a:prstGeom>
            <a:gradFill>
              <a:gsLst>
                <a:gs pos="97345">
                  <a:srgbClr val="0166B2"/>
                </a:gs>
                <a:gs pos="0">
                  <a:srgbClr val="92D050"/>
                </a:gs>
                <a:gs pos="44000">
                  <a:srgbClr val="009ADE"/>
                </a:gs>
              </a:gsLst>
              <a:path path="circle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Calibri"/>
              </a:endParaRPr>
            </a:p>
          </p:txBody>
        </p:sp>
        <p:sp>
          <p:nvSpPr>
            <p:cNvPr id="15" name="Oval 14"/>
            <p:cNvSpPr/>
            <p:nvPr/>
          </p:nvSpPr>
          <p:spPr>
            <a:xfrm>
              <a:off x="3244345" y="2066994"/>
              <a:ext cx="86400" cy="85710"/>
            </a:xfrm>
            <a:prstGeom prst="ellipse">
              <a:avLst/>
            </a:prstGeom>
            <a:solidFill>
              <a:srgbClr val="0066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Calibri"/>
              </a:endParaRPr>
            </a:p>
          </p:txBody>
        </p:sp>
        <p:sp>
          <p:nvSpPr>
            <p:cNvPr id="16" name="Oval 15"/>
            <p:cNvSpPr/>
            <p:nvPr/>
          </p:nvSpPr>
          <p:spPr>
            <a:xfrm>
              <a:off x="3244345" y="2974884"/>
              <a:ext cx="86400" cy="85710"/>
            </a:xfrm>
            <a:prstGeom prst="ellipse">
              <a:avLst/>
            </a:prstGeom>
            <a:solidFill>
              <a:srgbClr val="0066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Calibri"/>
              </a:endParaRPr>
            </a:p>
          </p:txBody>
        </p:sp>
      </p:grpSp>
      <p:grpSp>
        <p:nvGrpSpPr>
          <p:cNvPr id="17" name="Group 15"/>
          <p:cNvGrpSpPr>
            <a:grpSpLocks/>
          </p:cNvGrpSpPr>
          <p:nvPr/>
        </p:nvGrpSpPr>
        <p:grpSpPr bwMode="auto">
          <a:xfrm>
            <a:off x="3116263" y="4395788"/>
            <a:ext cx="87312" cy="992187"/>
            <a:chOff x="3244345" y="2066994"/>
            <a:chExt cx="86400" cy="993600"/>
          </a:xfrm>
        </p:grpSpPr>
        <p:sp>
          <p:nvSpPr>
            <p:cNvPr id="18" name="Rectangle 17"/>
            <p:cNvSpPr/>
            <p:nvPr/>
          </p:nvSpPr>
          <p:spPr>
            <a:xfrm>
              <a:off x="3276745" y="2110194"/>
              <a:ext cx="21600" cy="864000"/>
            </a:xfrm>
            <a:prstGeom prst="rect">
              <a:avLst/>
            </a:prstGeom>
            <a:gradFill>
              <a:gsLst>
                <a:gs pos="97345">
                  <a:srgbClr val="0166B2"/>
                </a:gs>
                <a:gs pos="0">
                  <a:srgbClr val="92D050"/>
                </a:gs>
                <a:gs pos="44000">
                  <a:srgbClr val="009ADE"/>
                </a:gs>
              </a:gsLst>
              <a:path path="circle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Calibri"/>
              </a:endParaRPr>
            </a:p>
          </p:txBody>
        </p:sp>
        <p:sp>
          <p:nvSpPr>
            <p:cNvPr id="19" name="Oval 18"/>
            <p:cNvSpPr/>
            <p:nvPr/>
          </p:nvSpPr>
          <p:spPr>
            <a:xfrm>
              <a:off x="3244345" y="2066994"/>
              <a:ext cx="86400" cy="85847"/>
            </a:xfrm>
            <a:prstGeom prst="ellipse">
              <a:avLst/>
            </a:prstGeom>
            <a:solidFill>
              <a:srgbClr val="0066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Calibri"/>
              </a:endParaRPr>
            </a:p>
          </p:txBody>
        </p:sp>
        <p:sp>
          <p:nvSpPr>
            <p:cNvPr id="20" name="Oval 19"/>
            <p:cNvSpPr/>
            <p:nvPr/>
          </p:nvSpPr>
          <p:spPr>
            <a:xfrm>
              <a:off x="3244345" y="2974747"/>
              <a:ext cx="86400" cy="85847"/>
            </a:xfrm>
            <a:prstGeom prst="ellipse">
              <a:avLst/>
            </a:prstGeom>
            <a:solidFill>
              <a:srgbClr val="0066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Calibri"/>
              </a:endParaRPr>
            </a:p>
          </p:txBody>
        </p:sp>
      </p:grp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89260" y="179462"/>
            <a:ext cx="6553200" cy="671943"/>
          </a:xfrm>
        </p:spPr>
        <p:txBody>
          <a:bodyPr/>
          <a:lstStyle/>
          <a:p>
            <a:r>
              <a:rPr lang="en-US" altLang="en-US" smtClean="0"/>
              <a:t>Click to edit Master title style</a:t>
            </a:r>
            <a:endParaRPr lang="en-IN" altLang="en-US" dirty="0"/>
          </a:p>
        </p:txBody>
      </p:sp>
      <p:sp>
        <p:nvSpPr>
          <p:cNvPr id="49" name="Content Placeholder 5"/>
          <p:cNvSpPr>
            <a:spLocks noGrp="1"/>
          </p:cNvSpPr>
          <p:nvPr>
            <p:ph sz="half" idx="4294967295"/>
          </p:nvPr>
        </p:nvSpPr>
        <p:spPr>
          <a:xfrm>
            <a:off x="478968" y="2893078"/>
            <a:ext cx="2260600" cy="1060450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0" name="Content Placeholder 6"/>
          <p:cNvSpPr>
            <a:spLocks noGrp="1"/>
          </p:cNvSpPr>
          <p:nvPr>
            <p:ph sz="half" idx="4294967295"/>
          </p:nvPr>
        </p:nvSpPr>
        <p:spPr>
          <a:xfrm>
            <a:off x="478968" y="4410277"/>
            <a:ext cx="2260600" cy="1003300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1" name="Content Placeholder 7"/>
          <p:cNvSpPr>
            <a:spLocks noGrp="1"/>
          </p:cNvSpPr>
          <p:nvPr>
            <p:ph sz="half" idx="4294967295"/>
          </p:nvPr>
        </p:nvSpPr>
        <p:spPr>
          <a:xfrm>
            <a:off x="3526968" y="1416703"/>
            <a:ext cx="5676900" cy="10033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2" name="Content Placeholder 8"/>
          <p:cNvSpPr>
            <a:spLocks noGrp="1"/>
          </p:cNvSpPr>
          <p:nvPr>
            <p:ph sz="half" idx="4294967295"/>
          </p:nvPr>
        </p:nvSpPr>
        <p:spPr>
          <a:xfrm>
            <a:off x="3526968" y="2893078"/>
            <a:ext cx="5676900" cy="10604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3" name="Content Placeholder 9"/>
          <p:cNvSpPr>
            <a:spLocks noGrp="1"/>
          </p:cNvSpPr>
          <p:nvPr>
            <p:ph sz="half" idx="4294967295"/>
          </p:nvPr>
        </p:nvSpPr>
        <p:spPr>
          <a:xfrm>
            <a:off x="3526968" y="4410277"/>
            <a:ext cx="5676900" cy="10033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4" name="Content Placeholder 4"/>
          <p:cNvSpPr>
            <a:spLocks noGrp="1"/>
          </p:cNvSpPr>
          <p:nvPr>
            <p:ph sz="half" idx="4294967295"/>
          </p:nvPr>
        </p:nvSpPr>
        <p:spPr>
          <a:xfrm>
            <a:off x="478968" y="1416703"/>
            <a:ext cx="2260600" cy="1003300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66734029"/>
      </p:ext>
    </p:extLst>
  </p:cSld>
  <p:clrMapOvr>
    <a:masterClrMapping/>
  </p:clrMapOvr>
  <p:hf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opic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24168" y="6605588"/>
            <a:ext cx="245751" cy="225709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50FC4BB-3987-0846-AAAF-4626EF25E880}"/>
              </a:ext>
            </a:extLst>
          </p:cNvPr>
          <p:cNvSpPr/>
          <p:nvPr userDrawn="1"/>
        </p:nvSpPr>
        <p:spPr>
          <a:xfrm>
            <a:off x="-786211" y="1806220"/>
            <a:ext cx="251011" cy="251011"/>
          </a:xfrm>
          <a:prstGeom prst="ellipse">
            <a:avLst/>
          </a:prstGeom>
          <a:solidFill>
            <a:srgbClr val="1B48B6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0A3AFB2-9E67-0B4B-B83A-3FB7DED2F8B7}"/>
              </a:ext>
            </a:extLst>
          </p:cNvPr>
          <p:cNvSpPr/>
          <p:nvPr userDrawn="1"/>
        </p:nvSpPr>
        <p:spPr>
          <a:xfrm>
            <a:off x="-786211" y="2669824"/>
            <a:ext cx="251011" cy="251011"/>
          </a:xfrm>
          <a:prstGeom prst="ellipse">
            <a:avLst/>
          </a:prstGeom>
          <a:solidFill>
            <a:srgbClr val="14C26C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0696B8A1-59BE-354F-B966-FAAE465D1567}"/>
              </a:ext>
            </a:extLst>
          </p:cNvPr>
          <p:cNvSpPr/>
          <p:nvPr userDrawn="1"/>
        </p:nvSpPr>
        <p:spPr>
          <a:xfrm>
            <a:off x="-786211" y="3544717"/>
            <a:ext cx="251011" cy="251011"/>
          </a:xfrm>
          <a:prstGeom prst="ellipse">
            <a:avLst/>
          </a:prstGeom>
          <a:solidFill>
            <a:srgbClr val="8606B6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9999621F-F68B-B448-A273-E25305FCD7ED}"/>
              </a:ext>
            </a:extLst>
          </p:cNvPr>
          <p:cNvSpPr/>
          <p:nvPr userDrawn="1"/>
        </p:nvSpPr>
        <p:spPr>
          <a:xfrm>
            <a:off x="-786211" y="3979339"/>
            <a:ext cx="251011" cy="251011"/>
          </a:xfrm>
          <a:prstGeom prst="ellipse">
            <a:avLst/>
          </a:prstGeom>
          <a:solidFill>
            <a:srgbClr val="F78423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B137514E-A55B-9B40-8A7A-A746633001F1}"/>
              </a:ext>
            </a:extLst>
          </p:cNvPr>
          <p:cNvSpPr/>
          <p:nvPr userDrawn="1"/>
        </p:nvSpPr>
        <p:spPr>
          <a:xfrm>
            <a:off x="-786211" y="4413961"/>
            <a:ext cx="251011" cy="251011"/>
          </a:xfrm>
          <a:prstGeom prst="ellipse">
            <a:avLst/>
          </a:prstGeom>
          <a:solidFill>
            <a:srgbClr val="B0005C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4DE61A4F-BAFF-884E-9839-7B44E1B3DCB5}"/>
              </a:ext>
            </a:extLst>
          </p:cNvPr>
          <p:cNvSpPr/>
          <p:nvPr userDrawn="1"/>
        </p:nvSpPr>
        <p:spPr>
          <a:xfrm>
            <a:off x="-786211" y="3127024"/>
            <a:ext cx="251011" cy="251011"/>
          </a:xfrm>
          <a:prstGeom prst="ellipse">
            <a:avLst/>
          </a:prstGeom>
          <a:solidFill>
            <a:srgbClr val="00AEEF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C988D02-C8B1-6C48-9C28-A2A9DB8CDC77}"/>
              </a:ext>
            </a:extLst>
          </p:cNvPr>
          <p:cNvSpPr txBox="1"/>
          <p:nvPr userDrawn="1"/>
        </p:nvSpPr>
        <p:spPr>
          <a:xfrm>
            <a:off x="-977779" y="4785916"/>
            <a:ext cx="634146" cy="25391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cap="none" spc="0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Text color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D23CE807-6079-914A-8F5C-73C658630709}"/>
              </a:ext>
            </a:extLst>
          </p:cNvPr>
          <p:cNvSpPr/>
          <p:nvPr userDrawn="1"/>
        </p:nvSpPr>
        <p:spPr>
          <a:xfrm>
            <a:off x="-786211" y="5062901"/>
            <a:ext cx="251011" cy="251011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386261F-EB91-1F4C-9340-2137E4E57277}"/>
              </a:ext>
            </a:extLst>
          </p:cNvPr>
          <p:cNvSpPr txBox="1"/>
          <p:nvPr userDrawn="1"/>
        </p:nvSpPr>
        <p:spPr>
          <a:xfrm>
            <a:off x="-1008236" y="1503652"/>
            <a:ext cx="695060" cy="24621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cap="none" spc="0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Brand color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9D206C8-684A-DF4A-9958-8AB38911CC60}"/>
              </a:ext>
            </a:extLst>
          </p:cNvPr>
          <p:cNvSpPr txBox="1"/>
          <p:nvPr userDrawn="1"/>
        </p:nvSpPr>
        <p:spPr>
          <a:xfrm>
            <a:off x="-1093315" y="2220662"/>
            <a:ext cx="897038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cap="none" spc="0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Complimentary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cap="none" spc="0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colors</a:t>
            </a:r>
          </a:p>
        </p:txBody>
      </p:sp>
      <p:sp>
        <p:nvSpPr>
          <p:cNvPr id="24" name="Footer Placeholder 4">
            <a:extLst>
              <a:ext uri="{FF2B5EF4-FFF2-40B4-BE49-F238E27FC236}">
                <a16:creationId xmlns:a16="http://schemas.microsoft.com/office/drawing/2014/main" id="{4208EE5F-E7C6-5D4A-9515-69C9E41762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-1799" y="6605588"/>
            <a:ext cx="2774338" cy="28010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© 2019-2020 </a:t>
            </a:r>
            <a:r>
              <a:rPr lang="en-IN"/>
              <a:t>Sterlite Technologies Limited</a:t>
            </a:r>
            <a:endParaRPr lang="en-US" dirty="0"/>
          </a:p>
        </p:txBody>
      </p:sp>
      <p:sp>
        <p:nvSpPr>
          <p:cNvPr id="21" name="Picture Placeholder 4">
            <a:extLst>
              <a:ext uri="{FF2B5EF4-FFF2-40B4-BE49-F238E27FC236}">
                <a16:creationId xmlns:a16="http://schemas.microsoft.com/office/drawing/2014/main" id="{3FF98A13-DF45-134F-A30B-44DBACB2B43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81273" y="492574"/>
            <a:ext cx="4004350" cy="5770922"/>
          </a:xfrm>
          <a:custGeom>
            <a:avLst/>
            <a:gdLst>
              <a:gd name="connsiteX0" fmla="*/ 0 w 4552950"/>
              <a:gd name="connsiteY0" fmla="*/ 0 h 4260850"/>
              <a:gd name="connsiteX1" fmla="*/ 2422525 w 4552950"/>
              <a:gd name="connsiteY1" fmla="*/ 0 h 4260850"/>
              <a:gd name="connsiteX2" fmla="*/ 4552950 w 4552950"/>
              <a:gd name="connsiteY2" fmla="*/ 2130425 h 4260850"/>
              <a:gd name="connsiteX3" fmla="*/ 2422525 w 4552950"/>
              <a:gd name="connsiteY3" fmla="*/ 4260850 h 4260850"/>
              <a:gd name="connsiteX4" fmla="*/ 0 w 4552950"/>
              <a:gd name="connsiteY4" fmla="*/ 4260850 h 4260850"/>
              <a:gd name="connsiteX5" fmla="*/ 2130425 w 4552950"/>
              <a:gd name="connsiteY5" fmla="*/ 2130425 h 4260850"/>
              <a:gd name="connsiteX6" fmla="*/ 0 w 4552950"/>
              <a:gd name="connsiteY6" fmla="*/ 0 h 4260850"/>
              <a:gd name="connsiteX0" fmla="*/ 0 w 4552950"/>
              <a:gd name="connsiteY0" fmla="*/ 107950 h 4368800"/>
              <a:gd name="connsiteX1" fmla="*/ 2225675 w 4552950"/>
              <a:gd name="connsiteY1" fmla="*/ 0 h 4368800"/>
              <a:gd name="connsiteX2" fmla="*/ 4552950 w 4552950"/>
              <a:gd name="connsiteY2" fmla="*/ 2238375 h 4368800"/>
              <a:gd name="connsiteX3" fmla="*/ 2422525 w 4552950"/>
              <a:gd name="connsiteY3" fmla="*/ 4368800 h 4368800"/>
              <a:gd name="connsiteX4" fmla="*/ 0 w 4552950"/>
              <a:gd name="connsiteY4" fmla="*/ 4368800 h 4368800"/>
              <a:gd name="connsiteX5" fmla="*/ 2130425 w 4552950"/>
              <a:gd name="connsiteY5" fmla="*/ 2238375 h 4368800"/>
              <a:gd name="connsiteX6" fmla="*/ 0 w 4552950"/>
              <a:gd name="connsiteY6" fmla="*/ 107950 h 4368800"/>
              <a:gd name="connsiteX0" fmla="*/ 0 w 4552950"/>
              <a:gd name="connsiteY0" fmla="*/ 107950 h 4368800"/>
              <a:gd name="connsiteX1" fmla="*/ 2225675 w 4552950"/>
              <a:gd name="connsiteY1" fmla="*/ 0 h 4368800"/>
              <a:gd name="connsiteX2" fmla="*/ 4552950 w 4552950"/>
              <a:gd name="connsiteY2" fmla="*/ 2238375 h 4368800"/>
              <a:gd name="connsiteX3" fmla="*/ 2422525 w 4552950"/>
              <a:gd name="connsiteY3" fmla="*/ 4368800 h 4368800"/>
              <a:gd name="connsiteX4" fmla="*/ 0 w 4552950"/>
              <a:gd name="connsiteY4" fmla="*/ 4368800 h 4368800"/>
              <a:gd name="connsiteX5" fmla="*/ 2130425 w 4552950"/>
              <a:gd name="connsiteY5" fmla="*/ 2238375 h 4368800"/>
              <a:gd name="connsiteX6" fmla="*/ 0 w 4552950"/>
              <a:gd name="connsiteY6" fmla="*/ 107950 h 4368800"/>
              <a:gd name="connsiteX0" fmla="*/ 0 w 4576594"/>
              <a:gd name="connsiteY0" fmla="*/ 107950 h 4368800"/>
              <a:gd name="connsiteX1" fmla="*/ 2225675 w 4576594"/>
              <a:gd name="connsiteY1" fmla="*/ 0 h 4368800"/>
              <a:gd name="connsiteX2" fmla="*/ 3482729 w 4576594"/>
              <a:gd name="connsiteY2" fmla="*/ 1184275 h 4368800"/>
              <a:gd name="connsiteX3" fmla="*/ 4552950 w 4576594"/>
              <a:gd name="connsiteY3" fmla="*/ 2238375 h 4368800"/>
              <a:gd name="connsiteX4" fmla="*/ 2422525 w 4576594"/>
              <a:gd name="connsiteY4" fmla="*/ 4368800 h 4368800"/>
              <a:gd name="connsiteX5" fmla="*/ 0 w 4576594"/>
              <a:gd name="connsiteY5" fmla="*/ 4368800 h 4368800"/>
              <a:gd name="connsiteX6" fmla="*/ 2130425 w 4576594"/>
              <a:gd name="connsiteY6" fmla="*/ 2238375 h 4368800"/>
              <a:gd name="connsiteX7" fmla="*/ 0 w 4576594"/>
              <a:gd name="connsiteY7" fmla="*/ 107950 h 4368800"/>
              <a:gd name="connsiteX0" fmla="*/ 0 w 4574056"/>
              <a:gd name="connsiteY0" fmla="*/ 107950 h 4368800"/>
              <a:gd name="connsiteX1" fmla="*/ 2225675 w 4574056"/>
              <a:gd name="connsiteY1" fmla="*/ 0 h 4368800"/>
              <a:gd name="connsiteX2" fmla="*/ 3362079 w 4574056"/>
              <a:gd name="connsiteY2" fmla="*/ 1019175 h 4368800"/>
              <a:gd name="connsiteX3" fmla="*/ 4552950 w 4574056"/>
              <a:gd name="connsiteY3" fmla="*/ 2238375 h 4368800"/>
              <a:gd name="connsiteX4" fmla="*/ 2422525 w 4574056"/>
              <a:gd name="connsiteY4" fmla="*/ 4368800 h 4368800"/>
              <a:gd name="connsiteX5" fmla="*/ 0 w 4574056"/>
              <a:gd name="connsiteY5" fmla="*/ 4368800 h 4368800"/>
              <a:gd name="connsiteX6" fmla="*/ 2130425 w 4574056"/>
              <a:gd name="connsiteY6" fmla="*/ 2238375 h 4368800"/>
              <a:gd name="connsiteX7" fmla="*/ 0 w 4574056"/>
              <a:gd name="connsiteY7" fmla="*/ 107950 h 4368800"/>
              <a:gd name="connsiteX0" fmla="*/ 0 w 4574056"/>
              <a:gd name="connsiteY0" fmla="*/ 107950 h 4368800"/>
              <a:gd name="connsiteX1" fmla="*/ 1946029 w 4574056"/>
              <a:gd name="connsiteY1" fmla="*/ 15875 h 4368800"/>
              <a:gd name="connsiteX2" fmla="*/ 2225675 w 4574056"/>
              <a:gd name="connsiteY2" fmla="*/ 0 h 4368800"/>
              <a:gd name="connsiteX3" fmla="*/ 3362079 w 4574056"/>
              <a:gd name="connsiteY3" fmla="*/ 1019175 h 4368800"/>
              <a:gd name="connsiteX4" fmla="*/ 4552950 w 4574056"/>
              <a:gd name="connsiteY4" fmla="*/ 2238375 h 4368800"/>
              <a:gd name="connsiteX5" fmla="*/ 2422525 w 4574056"/>
              <a:gd name="connsiteY5" fmla="*/ 4368800 h 4368800"/>
              <a:gd name="connsiteX6" fmla="*/ 0 w 4574056"/>
              <a:gd name="connsiteY6" fmla="*/ 4368800 h 4368800"/>
              <a:gd name="connsiteX7" fmla="*/ 2130425 w 4574056"/>
              <a:gd name="connsiteY7" fmla="*/ 2238375 h 4368800"/>
              <a:gd name="connsiteX8" fmla="*/ 0 w 4574056"/>
              <a:gd name="connsiteY8" fmla="*/ 107950 h 4368800"/>
              <a:gd name="connsiteX0" fmla="*/ 0 w 4574056"/>
              <a:gd name="connsiteY0" fmla="*/ 155575 h 4416425"/>
              <a:gd name="connsiteX1" fmla="*/ 1888879 w 4574056"/>
              <a:gd name="connsiteY1" fmla="*/ 0 h 4416425"/>
              <a:gd name="connsiteX2" fmla="*/ 2225675 w 4574056"/>
              <a:gd name="connsiteY2" fmla="*/ 47625 h 4416425"/>
              <a:gd name="connsiteX3" fmla="*/ 3362079 w 4574056"/>
              <a:gd name="connsiteY3" fmla="*/ 1066800 h 4416425"/>
              <a:gd name="connsiteX4" fmla="*/ 4552950 w 4574056"/>
              <a:gd name="connsiteY4" fmla="*/ 2286000 h 4416425"/>
              <a:gd name="connsiteX5" fmla="*/ 2422525 w 4574056"/>
              <a:gd name="connsiteY5" fmla="*/ 4416425 h 4416425"/>
              <a:gd name="connsiteX6" fmla="*/ 0 w 4574056"/>
              <a:gd name="connsiteY6" fmla="*/ 4416425 h 4416425"/>
              <a:gd name="connsiteX7" fmla="*/ 2130425 w 4574056"/>
              <a:gd name="connsiteY7" fmla="*/ 2286000 h 4416425"/>
              <a:gd name="connsiteX8" fmla="*/ 0 w 4574056"/>
              <a:gd name="connsiteY8" fmla="*/ 155575 h 4416425"/>
              <a:gd name="connsiteX0" fmla="*/ 0 w 4574056"/>
              <a:gd name="connsiteY0" fmla="*/ 155575 h 4416425"/>
              <a:gd name="connsiteX1" fmla="*/ 1888879 w 4574056"/>
              <a:gd name="connsiteY1" fmla="*/ 0 h 4416425"/>
              <a:gd name="connsiteX2" fmla="*/ 2225675 w 4574056"/>
              <a:gd name="connsiteY2" fmla="*/ 47625 h 4416425"/>
              <a:gd name="connsiteX3" fmla="*/ 3362079 w 4574056"/>
              <a:gd name="connsiteY3" fmla="*/ 1066800 h 4416425"/>
              <a:gd name="connsiteX4" fmla="*/ 4552950 w 4574056"/>
              <a:gd name="connsiteY4" fmla="*/ 2286000 h 4416425"/>
              <a:gd name="connsiteX5" fmla="*/ 2422525 w 4574056"/>
              <a:gd name="connsiteY5" fmla="*/ 4416425 h 4416425"/>
              <a:gd name="connsiteX6" fmla="*/ 0 w 4574056"/>
              <a:gd name="connsiteY6" fmla="*/ 4416425 h 4416425"/>
              <a:gd name="connsiteX7" fmla="*/ 2130425 w 4574056"/>
              <a:gd name="connsiteY7" fmla="*/ 2286000 h 4416425"/>
              <a:gd name="connsiteX8" fmla="*/ 0 w 4574056"/>
              <a:gd name="connsiteY8" fmla="*/ 155575 h 4416425"/>
              <a:gd name="connsiteX0" fmla="*/ 0 w 4574056"/>
              <a:gd name="connsiteY0" fmla="*/ 155575 h 4416425"/>
              <a:gd name="connsiteX1" fmla="*/ 1888879 w 4574056"/>
              <a:gd name="connsiteY1" fmla="*/ 0 h 4416425"/>
              <a:gd name="connsiteX2" fmla="*/ 2225675 w 4574056"/>
              <a:gd name="connsiteY2" fmla="*/ 47625 h 4416425"/>
              <a:gd name="connsiteX3" fmla="*/ 3362079 w 4574056"/>
              <a:gd name="connsiteY3" fmla="*/ 1066800 h 4416425"/>
              <a:gd name="connsiteX4" fmla="*/ 4552950 w 4574056"/>
              <a:gd name="connsiteY4" fmla="*/ 2286000 h 4416425"/>
              <a:gd name="connsiteX5" fmla="*/ 2422525 w 4574056"/>
              <a:gd name="connsiteY5" fmla="*/ 4416425 h 4416425"/>
              <a:gd name="connsiteX6" fmla="*/ 0 w 4574056"/>
              <a:gd name="connsiteY6" fmla="*/ 4416425 h 4416425"/>
              <a:gd name="connsiteX7" fmla="*/ 2130425 w 4574056"/>
              <a:gd name="connsiteY7" fmla="*/ 2286000 h 4416425"/>
              <a:gd name="connsiteX8" fmla="*/ 0 w 4574056"/>
              <a:gd name="connsiteY8" fmla="*/ 155575 h 4416425"/>
              <a:gd name="connsiteX0" fmla="*/ 0 w 3614049"/>
              <a:gd name="connsiteY0" fmla="*/ 155575 h 4416425"/>
              <a:gd name="connsiteX1" fmla="*/ 1888879 w 3614049"/>
              <a:gd name="connsiteY1" fmla="*/ 0 h 4416425"/>
              <a:gd name="connsiteX2" fmla="*/ 2225675 w 3614049"/>
              <a:gd name="connsiteY2" fmla="*/ 47625 h 4416425"/>
              <a:gd name="connsiteX3" fmla="*/ 3362079 w 3614049"/>
              <a:gd name="connsiteY3" fmla="*/ 1066800 h 4416425"/>
              <a:gd name="connsiteX4" fmla="*/ 3441700 w 3614049"/>
              <a:gd name="connsiteY4" fmla="*/ 3448050 h 4416425"/>
              <a:gd name="connsiteX5" fmla="*/ 2422525 w 3614049"/>
              <a:gd name="connsiteY5" fmla="*/ 4416425 h 4416425"/>
              <a:gd name="connsiteX6" fmla="*/ 0 w 3614049"/>
              <a:gd name="connsiteY6" fmla="*/ 4416425 h 4416425"/>
              <a:gd name="connsiteX7" fmla="*/ 2130425 w 3614049"/>
              <a:gd name="connsiteY7" fmla="*/ 2286000 h 4416425"/>
              <a:gd name="connsiteX8" fmla="*/ 0 w 3614049"/>
              <a:gd name="connsiteY8" fmla="*/ 155575 h 4416425"/>
              <a:gd name="connsiteX0" fmla="*/ 0 w 4199688"/>
              <a:gd name="connsiteY0" fmla="*/ 155575 h 4416425"/>
              <a:gd name="connsiteX1" fmla="*/ 1888879 w 4199688"/>
              <a:gd name="connsiteY1" fmla="*/ 0 h 4416425"/>
              <a:gd name="connsiteX2" fmla="*/ 2225675 w 4199688"/>
              <a:gd name="connsiteY2" fmla="*/ 47625 h 4416425"/>
              <a:gd name="connsiteX3" fmla="*/ 3362079 w 4199688"/>
              <a:gd name="connsiteY3" fmla="*/ 1066800 h 4416425"/>
              <a:gd name="connsiteX4" fmla="*/ 3441700 w 4199688"/>
              <a:gd name="connsiteY4" fmla="*/ 3448050 h 4416425"/>
              <a:gd name="connsiteX5" fmla="*/ 2422525 w 4199688"/>
              <a:gd name="connsiteY5" fmla="*/ 4416425 h 4416425"/>
              <a:gd name="connsiteX6" fmla="*/ 0 w 4199688"/>
              <a:gd name="connsiteY6" fmla="*/ 4416425 h 4416425"/>
              <a:gd name="connsiteX7" fmla="*/ 2130425 w 4199688"/>
              <a:gd name="connsiteY7" fmla="*/ 2286000 h 4416425"/>
              <a:gd name="connsiteX8" fmla="*/ 0 w 4199688"/>
              <a:gd name="connsiteY8" fmla="*/ 155575 h 4416425"/>
              <a:gd name="connsiteX0" fmla="*/ 0 w 4199688"/>
              <a:gd name="connsiteY0" fmla="*/ 155575 h 4416425"/>
              <a:gd name="connsiteX1" fmla="*/ 1888879 w 4199688"/>
              <a:gd name="connsiteY1" fmla="*/ 0 h 4416425"/>
              <a:gd name="connsiteX2" fmla="*/ 2225675 w 4199688"/>
              <a:gd name="connsiteY2" fmla="*/ 47625 h 4416425"/>
              <a:gd name="connsiteX3" fmla="*/ 3362079 w 4199688"/>
              <a:gd name="connsiteY3" fmla="*/ 1066800 h 4416425"/>
              <a:gd name="connsiteX4" fmla="*/ 3441700 w 4199688"/>
              <a:gd name="connsiteY4" fmla="*/ 3448050 h 4416425"/>
              <a:gd name="connsiteX5" fmla="*/ 2422525 w 4199688"/>
              <a:gd name="connsiteY5" fmla="*/ 4416425 h 4416425"/>
              <a:gd name="connsiteX6" fmla="*/ 0 w 4199688"/>
              <a:gd name="connsiteY6" fmla="*/ 4416425 h 4416425"/>
              <a:gd name="connsiteX7" fmla="*/ 1831975 w 4199688"/>
              <a:gd name="connsiteY7" fmla="*/ 2279650 h 4416425"/>
              <a:gd name="connsiteX8" fmla="*/ 0 w 4199688"/>
              <a:gd name="connsiteY8" fmla="*/ 155575 h 4416425"/>
              <a:gd name="connsiteX0" fmla="*/ 0 w 4199688"/>
              <a:gd name="connsiteY0" fmla="*/ 155575 h 4416425"/>
              <a:gd name="connsiteX1" fmla="*/ 1888879 w 4199688"/>
              <a:gd name="connsiteY1" fmla="*/ 0 h 4416425"/>
              <a:gd name="connsiteX2" fmla="*/ 2225675 w 4199688"/>
              <a:gd name="connsiteY2" fmla="*/ 47625 h 4416425"/>
              <a:gd name="connsiteX3" fmla="*/ 3362079 w 4199688"/>
              <a:gd name="connsiteY3" fmla="*/ 1066800 h 4416425"/>
              <a:gd name="connsiteX4" fmla="*/ 3441700 w 4199688"/>
              <a:gd name="connsiteY4" fmla="*/ 3448050 h 4416425"/>
              <a:gd name="connsiteX5" fmla="*/ 2422525 w 4199688"/>
              <a:gd name="connsiteY5" fmla="*/ 4416425 h 4416425"/>
              <a:gd name="connsiteX6" fmla="*/ 0 w 4199688"/>
              <a:gd name="connsiteY6" fmla="*/ 4416425 h 4416425"/>
              <a:gd name="connsiteX7" fmla="*/ 1590675 w 4199688"/>
              <a:gd name="connsiteY7" fmla="*/ 2901950 h 4416425"/>
              <a:gd name="connsiteX8" fmla="*/ 0 w 4199688"/>
              <a:gd name="connsiteY8" fmla="*/ 155575 h 4416425"/>
              <a:gd name="connsiteX0" fmla="*/ 0 w 4199688"/>
              <a:gd name="connsiteY0" fmla="*/ 155575 h 4416425"/>
              <a:gd name="connsiteX1" fmla="*/ 1888879 w 4199688"/>
              <a:gd name="connsiteY1" fmla="*/ 0 h 4416425"/>
              <a:gd name="connsiteX2" fmla="*/ 2225675 w 4199688"/>
              <a:gd name="connsiteY2" fmla="*/ 47625 h 4416425"/>
              <a:gd name="connsiteX3" fmla="*/ 3362079 w 4199688"/>
              <a:gd name="connsiteY3" fmla="*/ 1066800 h 4416425"/>
              <a:gd name="connsiteX4" fmla="*/ 3441700 w 4199688"/>
              <a:gd name="connsiteY4" fmla="*/ 3448050 h 4416425"/>
              <a:gd name="connsiteX5" fmla="*/ 2422525 w 4199688"/>
              <a:gd name="connsiteY5" fmla="*/ 4416425 h 4416425"/>
              <a:gd name="connsiteX6" fmla="*/ 0 w 4199688"/>
              <a:gd name="connsiteY6" fmla="*/ 4416425 h 4416425"/>
              <a:gd name="connsiteX7" fmla="*/ 1590675 w 4199688"/>
              <a:gd name="connsiteY7" fmla="*/ 2901950 h 4416425"/>
              <a:gd name="connsiteX8" fmla="*/ 834779 w 4199688"/>
              <a:gd name="connsiteY8" fmla="*/ 1606551 h 4416425"/>
              <a:gd name="connsiteX9" fmla="*/ 0 w 4199688"/>
              <a:gd name="connsiteY9" fmla="*/ 155575 h 4416425"/>
              <a:gd name="connsiteX0" fmla="*/ 0 w 4199688"/>
              <a:gd name="connsiteY0" fmla="*/ 155575 h 4416425"/>
              <a:gd name="connsiteX1" fmla="*/ 1888879 w 4199688"/>
              <a:gd name="connsiteY1" fmla="*/ 0 h 4416425"/>
              <a:gd name="connsiteX2" fmla="*/ 2225675 w 4199688"/>
              <a:gd name="connsiteY2" fmla="*/ 47625 h 4416425"/>
              <a:gd name="connsiteX3" fmla="*/ 3362079 w 4199688"/>
              <a:gd name="connsiteY3" fmla="*/ 1066800 h 4416425"/>
              <a:gd name="connsiteX4" fmla="*/ 3441700 w 4199688"/>
              <a:gd name="connsiteY4" fmla="*/ 3448050 h 4416425"/>
              <a:gd name="connsiteX5" fmla="*/ 2422525 w 4199688"/>
              <a:gd name="connsiteY5" fmla="*/ 4416425 h 4416425"/>
              <a:gd name="connsiteX6" fmla="*/ 0 w 4199688"/>
              <a:gd name="connsiteY6" fmla="*/ 4416425 h 4416425"/>
              <a:gd name="connsiteX7" fmla="*/ 1590675 w 4199688"/>
              <a:gd name="connsiteY7" fmla="*/ 2901950 h 4416425"/>
              <a:gd name="connsiteX8" fmla="*/ 1488829 w 4199688"/>
              <a:gd name="connsiteY8" fmla="*/ 1593851 h 4416425"/>
              <a:gd name="connsiteX9" fmla="*/ 0 w 4199688"/>
              <a:gd name="connsiteY9" fmla="*/ 155575 h 4416425"/>
              <a:gd name="connsiteX0" fmla="*/ 0 w 4199688"/>
              <a:gd name="connsiteY0" fmla="*/ 155575 h 4416425"/>
              <a:gd name="connsiteX1" fmla="*/ 1888879 w 4199688"/>
              <a:gd name="connsiteY1" fmla="*/ 0 h 4416425"/>
              <a:gd name="connsiteX2" fmla="*/ 2225675 w 4199688"/>
              <a:gd name="connsiteY2" fmla="*/ 47625 h 4416425"/>
              <a:gd name="connsiteX3" fmla="*/ 3362079 w 4199688"/>
              <a:gd name="connsiteY3" fmla="*/ 1066800 h 4416425"/>
              <a:gd name="connsiteX4" fmla="*/ 3441700 w 4199688"/>
              <a:gd name="connsiteY4" fmla="*/ 3448050 h 4416425"/>
              <a:gd name="connsiteX5" fmla="*/ 2422525 w 4199688"/>
              <a:gd name="connsiteY5" fmla="*/ 4416425 h 4416425"/>
              <a:gd name="connsiteX6" fmla="*/ 0 w 4199688"/>
              <a:gd name="connsiteY6" fmla="*/ 4416425 h 4416425"/>
              <a:gd name="connsiteX7" fmla="*/ 1590675 w 4199688"/>
              <a:gd name="connsiteY7" fmla="*/ 2901950 h 4416425"/>
              <a:gd name="connsiteX8" fmla="*/ 1526929 w 4199688"/>
              <a:gd name="connsiteY8" fmla="*/ 2190751 h 4416425"/>
              <a:gd name="connsiteX9" fmla="*/ 1488829 w 4199688"/>
              <a:gd name="connsiteY9" fmla="*/ 1593851 h 4416425"/>
              <a:gd name="connsiteX10" fmla="*/ 0 w 4199688"/>
              <a:gd name="connsiteY10" fmla="*/ 155575 h 4416425"/>
              <a:gd name="connsiteX0" fmla="*/ 0 w 4199688"/>
              <a:gd name="connsiteY0" fmla="*/ 155575 h 4416425"/>
              <a:gd name="connsiteX1" fmla="*/ 1888879 w 4199688"/>
              <a:gd name="connsiteY1" fmla="*/ 0 h 4416425"/>
              <a:gd name="connsiteX2" fmla="*/ 2225675 w 4199688"/>
              <a:gd name="connsiteY2" fmla="*/ 47625 h 4416425"/>
              <a:gd name="connsiteX3" fmla="*/ 3362079 w 4199688"/>
              <a:gd name="connsiteY3" fmla="*/ 1066800 h 4416425"/>
              <a:gd name="connsiteX4" fmla="*/ 3441700 w 4199688"/>
              <a:gd name="connsiteY4" fmla="*/ 3448050 h 4416425"/>
              <a:gd name="connsiteX5" fmla="*/ 2422525 w 4199688"/>
              <a:gd name="connsiteY5" fmla="*/ 4416425 h 4416425"/>
              <a:gd name="connsiteX6" fmla="*/ 0 w 4199688"/>
              <a:gd name="connsiteY6" fmla="*/ 4416425 h 4416425"/>
              <a:gd name="connsiteX7" fmla="*/ 1590675 w 4199688"/>
              <a:gd name="connsiteY7" fmla="*/ 2901950 h 4416425"/>
              <a:gd name="connsiteX8" fmla="*/ 1825379 w 4199688"/>
              <a:gd name="connsiteY8" fmla="*/ 2203451 h 4416425"/>
              <a:gd name="connsiteX9" fmla="*/ 1488829 w 4199688"/>
              <a:gd name="connsiteY9" fmla="*/ 1593851 h 4416425"/>
              <a:gd name="connsiteX10" fmla="*/ 0 w 4199688"/>
              <a:gd name="connsiteY10" fmla="*/ 155575 h 4416425"/>
              <a:gd name="connsiteX0" fmla="*/ 0 w 4199688"/>
              <a:gd name="connsiteY0" fmla="*/ 155575 h 4416425"/>
              <a:gd name="connsiteX1" fmla="*/ 1888879 w 4199688"/>
              <a:gd name="connsiteY1" fmla="*/ 0 h 4416425"/>
              <a:gd name="connsiteX2" fmla="*/ 2225675 w 4199688"/>
              <a:gd name="connsiteY2" fmla="*/ 47625 h 4416425"/>
              <a:gd name="connsiteX3" fmla="*/ 3362079 w 4199688"/>
              <a:gd name="connsiteY3" fmla="*/ 1066800 h 4416425"/>
              <a:gd name="connsiteX4" fmla="*/ 3441700 w 4199688"/>
              <a:gd name="connsiteY4" fmla="*/ 3448050 h 4416425"/>
              <a:gd name="connsiteX5" fmla="*/ 2422525 w 4199688"/>
              <a:gd name="connsiteY5" fmla="*/ 4416425 h 4416425"/>
              <a:gd name="connsiteX6" fmla="*/ 0 w 4199688"/>
              <a:gd name="connsiteY6" fmla="*/ 4416425 h 4416425"/>
              <a:gd name="connsiteX7" fmla="*/ 1590675 w 4199688"/>
              <a:gd name="connsiteY7" fmla="*/ 2901950 h 4416425"/>
              <a:gd name="connsiteX8" fmla="*/ 1825379 w 4199688"/>
              <a:gd name="connsiteY8" fmla="*/ 2203451 h 4416425"/>
              <a:gd name="connsiteX9" fmla="*/ 1488829 w 4199688"/>
              <a:gd name="connsiteY9" fmla="*/ 1593851 h 4416425"/>
              <a:gd name="connsiteX10" fmla="*/ 0 w 4199688"/>
              <a:gd name="connsiteY10" fmla="*/ 155575 h 4416425"/>
              <a:gd name="connsiteX0" fmla="*/ 0 w 4199688"/>
              <a:gd name="connsiteY0" fmla="*/ 155575 h 4416425"/>
              <a:gd name="connsiteX1" fmla="*/ 1888879 w 4199688"/>
              <a:gd name="connsiteY1" fmla="*/ 0 h 4416425"/>
              <a:gd name="connsiteX2" fmla="*/ 2225675 w 4199688"/>
              <a:gd name="connsiteY2" fmla="*/ 47625 h 4416425"/>
              <a:gd name="connsiteX3" fmla="*/ 3362079 w 4199688"/>
              <a:gd name="connsiteY3" fmla="*/ 1066800 h 4416425"/>
              <a:gd name="connsiteX4" fmla="*/ 3441700 w 4199688"/>
              <a:gd name="connsiteY4" fmla="*/ 3448050 h 4416425"/>
              <a:gd name="connsiteX5" fmla="*/ 2422525 w 4199688"/>
              <a:gd name="connsiteY5" fmla="*/ 4416425 h 4416425"/>
              <a:gd name="connsiteX6" fmla="*/ 0 w 4199688"/>
              <a:gd name="connsiteY6" fmla="*/ 4416425 h 4416425"/>
              <a:gd name="connsiteX7" fmla="*/ 1590675 w 4199688"/>
              <a:gd name="connsiteY7" fmla="*/ 2901950 h 4416425"/>
              <a:gd name="connsiteX8" fmla="*/ 1825379 w 4199688"/>
              <a:gd name="connsiteY8" fmla="*/ 2203451 h 4416425"/>
              <a:gd name="connsiteX9" fmla="*/ 1488829 w 4199688"/>
              <a:gd name="connsiteY9" fmla="*/ 1593851 h 4416425"/>
              <a:gd name="connsiteX10" fmla="*/ 0 w 4199688"/>
              <a:gd name="connsiteY10" fmla="*/ 155575 h 4416425"/>
              <a:gd name="connsiteX0" fmla="*/ 0 w 4199688"/>
              <a:gd name="connsiteY0" fmla="*/ 155575 h 4416425"/>
              <a:gd name="connsiteX1" fmla="*/ 1888879 w 4199688"/>
              <a:gd name="connsiteY1" fmla="*/ 0 h 4416425"/>
              <a:gd name="connsiteX2" fmla="*/ 2225675 w 4199688"/>
              <a:gd name="connsiteY2" fmla="*/ 47625 h 4416425"/>
              <a:gd name="connsiteX3" fmla="*/ 3362079 w 4199688"/>
              <a:gd name="connsiteY3" fmla="*/ 1066800 h 4416425"/>
              <a:gd name="connsiteX4" fmla="*/ 3441700 w 4199688"/>
              <a:gd name="connsiteY4" fmla="*/ 3448050 h 4416425"/>
              <a:gd name="connsiteX5" fmla="*/ 2422525 w 4199688"/>
              <a:gd name="connsiteY5" fmla="*/ 4416425 h 4416425"/>
              <a:gd name="connsiteX6" fmla="*/ 0 w 4199688"/>
              <a:gd name="connsiteY6" fmla="*/ 4416425 h 4416425"/>
              <a:gd name="connsiteX7" fmla="*/ 1590675 w 4199688"/>
              <a:gd name="connsiteY7" fmla="*/ 2901950 h 4416425"/>
              <a:gd name="connsiteX8" fmla="*/ 1825379 w 4199688"/>
              <a:gd name="connsiteY8" fmla="*/ 2203451 h 4416425"/>
              <a:gd name="connsiteX9" fmla="*/ 1647579 w 4199688"/>
              <a:gd name="connsiteY9" fmla="*/ 1739901 h 4416425"/>
              <a:gd name="connsiteX10" fmla="*/ 0 w 4199688"/>
              <a:gd name="connsiteY10" fmla="*/ 155575 h 4416425"/>
              <a:gd name="connsiteX0" fmla="*/ 0 w 4199688"/>
              <a:gd name="connsiteY0" fmla="*/ 155575 h 4416425"/>
              <a:gd name="connsiteX1" fmla="*/ 1888879 w 4199688"/>
              <a:gd name="connsiteY1" fmla="*/ 0 h 4416425"/>
              <a:gd name="connsiteX2" fmla="*/ 2225675 w 4199688"/>
              <a:gd name="connsiteY2" fmla="*/ 47625 h 4416425"/>
              <a:gd name="connsiteX3" fmla="*/ 3362079 w 4199688"/>
              <a:gd name="connsiteY3" fmla="*/ 1066800 h 4416425"/>
              <a:gd name="connsiteX4" fmla="*/ 3441700 w 4199688"/>
              <a:gd name="connsiteY4" fmla="*/ 3448050 h 4416425"/>
              <a:gd name="connsiteX5" fmla="*/ 2422525 w 4199688"/>
              <a:gd name="connsiteY5" fmla="*/ 4416425 h 4416425"/>
              <a:gd name="connsiteX6" fmla="*/ 0 w 4199688"/>
              <a:gd name="connsiteY6" fmla="*/ 4416425 h 4416425"/>
              <a:gd name="connsiteX7" fmla="*/ 1590675 w 4199688"/>
              <a:gd name="connsiteY7" fmla="*/ 2901950 h 4416425"/>
              <a:gd name="connsiteX8" fmla="*/ 1825379 w 4199688"/>
              <a:gd name="connsiteY8" fmla="*/ 2203451 h 4416425"/>
              <a:gd name="connsiteX9" fmla="*/ 1647579 w 4199688"/>
              <a:gd name="connsiteY9" fmla="*/ 1739901 h 4416425"/>
              <a:gd name="connsiteX10" fmla="*/ 0 w 4199688"/>
              <a:gd name="connsiteY10" fmla="*/ 155575 h 4416425"/>
              <a:gd name="connsiteX0" fmla="*/ 0 w 4199688"/>
              <a:gd name="connsiteY0" fmla="*/ 155575 h 4416425"/>
              <a:gd name="connsiteX1" fmla="*/ 1888879 w 4199688"/>
              <a:gd name="connsiteY1" fmla="*/ 0 h 4416425"/>
              <a:gd name="connsiteX2" fmla="*/ 2225675 w 4199688"/>
              <a:gd name="connsiteY2" fmla="*/ 47625 h 4416425"/>
              <a:gd name="connsiteX3" fmla="*/ 3362079 w 4199688"/>
              <a:gd name="connsiteY3" fmla="*/ 1066800 h 4416425"/>
              <a:gd name="connsiteX4" fmla="*/ 3441700 w 4199688"/>
              <a:gd name="connsiteY4" fmla="*/ 3448050 h 4416425"/>
              <a:gd name="connsiteX5" fmla="*/ 2422525 w 4199688"/>
              <a:gd name="connsiteY5" fmla="*/ 4416425 h 4416425"/>
              <a:gd name="connsiteX6" fmla="*/ 0 w 4199688"/>
              <a:gd name="connsiteY6" fmla="*/ 4416425 h 4416425"/>
              <a:gd name="connsiteX7" fmla="*/ 1590675 w 4199688"/>
              <a:gd name="connsiteY7" fmla="*/ 2901950 h 4416425"/>
              <a:gd name="connsiteX8" fmla="*/ 1825379 w 4199688"/>
              <a:gd name="connsiteY8" fmla="*/ 2203451 h 4416425"/>
              <a:gd name="connsiteX9" fmla="*/ 1647579 w 4199688"/>
              <a:gd name="connsiteY9" fmla="*/ 1739901 h 4416425"/>
              <a:gd name="connsiteX10" fmla="*/ 0 w 4199688"/>
              <a:gd name="connsiteY10" fmla="*/ 155575 h 4416425"/>
              <a:gd name="connsiteX0" fmla="*/ 0 w 4199688"/>
              <a:gd name="connsiteY0" fmla="*/ 155575 h 4416425"/>
              <a:gd name="connsiteX1" fmla="*/ 1888879 w 4199688"/>
              <a:gd name="connsiteY1" fmla="*/ 0 h 4416425"/>
              <a:gd name="connsiteX2" fmla="*/ 2225675 w 4199688"/>
              <a:gd name="connsiteY2" fmla="*/ 47625 h 4416425"/>
              <a:gd name="connsiteX3" fmla="*/ 3362079 w 4199688"/>
              <a:gd name="connsiteY3" fmla="*/ 1066800 h 4416425"/>
              <a:gd name="connsiteX4" fmla="*/ 3441700 w 4199688"/>
              <a:gd name="connsiteY4" fmla="*/ 3448050 h 4416425"/>
              <a:gd name="connsiteX5" fmla="*/ 2422525 w 4199688"/>
              <a:gd name="connsiteY5" fmla="*/ 4416425 h 4416425"/>
              <a:gd name="connsiteX6" fmla="*/ 0 w 4199688"/>
              <a:gd name="connsiteY6" fmla="*/ 4416425 h 4416425"/>
              <a:gd name="connsiteX7" fmla="*/ 1590675 w 4199688"/>
              <a:gd name="connsiteY7" fmla="*/ 2901950 h 4416425"/>
              <a:gd name="connsiteX8" fmla="*/ 1825379 w 4199688"/>
              <a:gd name="connsiteY8" fmla="*/ 2203451 h 4416425"/>
              <a:gd name="connsiteX9" fmla="*/ 1647579 w 4199688"/>
              <a:gd name="connsiteY9" fmla="*/ 1739901 h 4416425"/>
              <a:gd name="connsiteX10" fmla="*/ 0 w 4199688"/>
              <a:gd name="connsiteY10" fmla="*/ 155575 h 4416425"/>
              <a:gd name="connsiteX0" fmla="*/ 0 w 4199688"/>
              <a:gd name="connsiteY0" fmla="*/ 155575 h 4416425"/>
              <a:gd name="connsiteX1" fmla="*/ 1888879 w 4199688"/>
              <a:gd name="connsiteY1" fmla="*/ 0 h 4416425"/>
              <a:gd name="connsiteX2" fmla="*/ 2225675 w 4199688"/>
              <a:gd name="connsiteY2" fmla="*/ 47625 h 4416425"/>
              <a:gd name="connsiteX3" fmla="*/ 3362079 w 4199688"/>
              <a:gd name="connsiteY3" fmla="*/ 1066800 h 4416425"/>
              <a:gd name="connsiteX4" fmla="*/ 3441700 w 4199688"/>
              <a:gd name="connsiteY4" fmla="*/ 3448050 h 4416425"/>
              <a:gd name="connsiteX5" fmla="*/ 2422525 w 4199688"/>
              <a:gd name="connsiteY5" fmla="*/ 4416425 h 4416425"/>
              <a:gd name="connsiteX6" fmla="*/ 0 w 4199688"/>
              <a:gd name="connsiteY6" fmla="*/ 4416425 h 4416425"/>
              <a:gd name="connsiteX7" fmla="*/ 1590675 w 4199688"/>
              <a:gd name="connsiteY7" fmla="*/ 2901950 h 4416425"/>
              <a:gd name="connsiteX8" fmla="*/ 1825379 w 4199688"/>
              <a:gd name="connsiteY8" fmla="*/ 2203451 h 4416425"/>
              <a:gd name="connsiteX9" fmla="*/ 1647579 w 4199688"/>
              <a:gd name="connsiteY9" fmla="*/ 1739901 h 4416425"/>
              <a:gd name="connsiteX10" fmla="*/ 1355479 w 4199688"/>
              <a:gd name="connsiteY10" fmla="*/ 1460501 h 4416425"/>
              <a:gd name="connsiteX11" fmla="*/ 0 w 4199688"/>
              <a:gd name="connsiteY11" fmla="*/ 155575 h 4416425"/>
              <a:gd name="connsiteX0" fmla="*/ 1041400 w 4199688"/>
              <a:gd name="connsiteY0" fmla="*/ 574675 h 4416425"/>
              <a:gd name="connsiteX1" fmla="*/ 1888879 w 4199688"/>
              <a:gd name="connsiteY1" fmla="*/ 0 h 4416425"/>
              <a:gd name="connsiteX2" fmla="*/ 2225675 w 4199688"/>
              <a:gd name="connsiteY2" fmla="*/ 47625 h 4416425"/>
              <a:gd name="connsiteX3" fmla="*/ 3362079 w 4199688"/>
              <a:gd name="connsiteY3" fmla="*/ 1066800 h 4416425"/>
              <a:gd name="connsiteX4" fmla="*/ 3441700 w 4199688"/>
              <a:gd name="connsiteY4" fmla="*/ 3448050 h 4416425"/>
              <a:gd name="connsiteX5" fmla="*/ 2422525 w 4199688"/>
              <a:gd name="connsiteY5" fmla="*/ 4416425 h 4416425"/>
              <a:gd name="connsiteX6" fmla="*/ 0 w 4199688"/>
              <a:gd name="connsiteY6" fmla="*/ 4416425 h 4416425"/>
              <a:gd name="connsiteX7" fmla="*/ 1590675 w 4199688"/>
              <a:gd name="connsiteY7" fmla="*/ 2901950 h 4416425"/>
              <a:gd name="connsiteX8" fmla="*/ 1825379 w 4199688"/>
              <a:gd name="connsiteY8" fmla="*/ 2203451 h 4416425"/>
              <a:gd name="connsiteX9" fmla="*/ 1647579 w 4199688"/>
              <a:gd name="connsiteY9" fmla="*/ 1739901 h 4416425"/>
              <a:gd name="connsiteX10" fmla="*/ 1355479 w 4199688"/>
              <a:gd name="connsiteY10" fmla="*/ 1460501 h 4416425"/>
              <a:gd name="connsiteX11" fmla="*/ 1041400 w 4199688"/>
              <a:gd name="connsiteY11" fmla="*/ 574675 h 4416425"/>
              <a:gd name="connsiteX0" fmla="*/ 1041400 w 4199688"/>
              <a:gd name="connsiteY0" fmla="*/ 574675 h 4416425"/>
              <a:gd name="connsiteX1" fmla="*/ 1888879 w 4199688"/>
              <a:gd name="connsiteY1" fmla="*/ 0 h 4416425"/>
              <a:gd name="connsiteX2" fmla="*/ 2225675 w 4199688"/>
              <a:gd name="connsiteY2" fmla="*/ 47625 h 4416425"/>
              <a:gd name="connsiteX3" fmla="*/ 3362079 w 4199688"/>
              <a:gd name="connsiteY3" fmla="*/ 1066800 h 4416425"/>
              <a:gd name="connsiteX4" fmla="*/ 3441700 w 4199688"/>
              <a:gd name="connsiteY4" fmla="*/ 3448050 h 4416425"/>
              <a:gd name="connsiteX5" fmla="*/ 2422525 w 4199688"/>
              <a:gd name="connsiteY5" fmla="*/ 4416425 h 4416425"/>
              <a:gd name="connsiteX6" fmla="*/ 0 w 4199688"/>
              <a:gd name="connsiteY6" fmla="*/ 4416425 h 4416425"/>
              <a:gd name="connsiteX7" fmla="*/ 1590675 w 4199688"/>
              <a:gd name="connsiteY7" fmla="*/ 2901950 h 4416425"/>
              <a:gd name="connsiteX8" fmla="*/ 1825379 w 4199688"/>
              <a:gd name="connsiteY8" fmla="*/ 2203451 h 4416425"/>
              <a:gd name="connsiteX9" fmla="*/ 1647579 w 4199688"/>
              <a:gd name="connsiteY9" fmla="*/ 1739901 h 4416425"/>
              <a:gd name="connsiteX10" fmla="*/ 1355479 w 4199688"/>
              <a:gd name="connsiteY10" fmla="*/ 1460501 h 4416425"/>
              <a:gd name="connsiteX11" fmla="*/ 1041400 w 4199688"/>
              <a:gd name="connsiteY11" fmla="*/ 574675 h 4416425"/>
              <a:gd name="connsiteX0" fmla="*/ 1041400 w 4199688"/>
              <a:gd name="connsiteY0" fmla="*/ 574675 h 4416425"/>
              <a:gd name="connsiteX1" fmla="*/ 1888879 w 4199688"/>
              <a:gd name="connsiteY1" fmla="*/ 0 h 4416425"/>
              <a:gd name="connsiteX2" fmla="*/ 2225675 w 4199688"/>
              <a:gd name="connsiteY2" fmla="*/ 47625 h 4416425"/>
              <a:gd name="connsiteX3" fmla="*/ 3362079 w 4199688"/>
              <a:gd name="connsiteY3" fmla="*/ 1066800 h 4416425"/>
              <a:gd name="connsiteX4" fmla="*/ 3441700 w 4199688"/>
              <a:gd name="connsiteY4" fmla="*/ 3448050 h 4416425"/>
              <a:gd name="connsiteX5" fmla="*/ 2422525 w 4199688"/>
              <a:gd name="connsiteY5" fmla="*/ 4416425 h 4416425"/>
              <a:gd name="connsiteX6" fmla="*/ 0 w 4199688"/>
              <a:gd name="connsiteY6" fmla="*/ 4416425 h 4416425"/>
              <a:gd name="connsiteX7" fmla="*/ 1590675 w 4199688"/>
              <a:gd name="connsiteY7" fmla="*/ 2901950 h 4416425"/>
              <a:gd name="connsiteX8" fmla="*/ 1825379 w 4199688"/>
              <a:gd name="connsiteY8" fmla="*/ 2203451 h 4416425"/>
              <a:gd name="connsiteX9" fmla="*/ 1647579 w 4199688"/>
              <a:gd name="connsiteY9" fmla="*/ 1739901 h 4416425"/>
              <a:gd name="connsiteX10" fmla="*/ 1355479 w 4199688"/>
              <a:gd name="connsiteY10" fmla="*/ 1460501 h 4416425"/>
              <a:gd name="connsiteX11" fmla="*/ 1041400 w 4199688"/>
              <a:gd name="connsiteY11" fmla="*/ 574675 h 4416425"/>
              <a:gd name="connsiteX0" fmla="*/ 1041400 w 4199688"/>
              <a:gd name="connsiteY0" fmla="*/ 574675 h 4416425"/>
              <a:gd name="connsiteX1" fmla="*/ 1476129 w 4199688"/>
              <a:gd name="connsiteY1" fmla="*/ 279401 h 4416425"/>
              <a:gd name="connsiteX2" fmla="*/ 1888879 w 4199688"/>
              <a:gd name="connsiteY2" fmla="*/ 0 h 4416425"/>
              <a:gd name="connsiteX3" fmla="*/ 2225675 w 4199688"/>
              <a:gd name="connsiteY3" fmla="*/ 47625 h 4416425"/>
              <a:gd name="connsiteX4" fmla="*/ 3362079 w 4199688"/>
              <a:gd name="connsiteY4" fmla="*/ 1066800 h 4416425"/>
              <a:gd name="connsiteX5" fmla="*/ 3441700 w 4199688"/>
              <a:gd name="connsiteY5" fmla="*/ 3448050 h 4416425"/>
              <a:gd name="connsiteX6" fmla="*/ 2422525 w 4199688"/>
              <a:gd name="connsiteY6" fmla="*/ 4416425 h 4416425"/>
              <a:gd name="connsiteX7" fmla="*/ 0 w 4199688"/>
              <a:gd name="connsiteY7" fmla="*/ 4416425 h 4416425"/>
              <a:gd name="connsiteX8" fmla="*/ 1590675 w 4199688"/>
              <a:gd name="connsiteY8" fmla="*/ 2901950 h 4416425"/>
              <a:gd name="connsiteX9" fmla="*/ 1825379 w 4199688"/>
              <a:gd name="connsiteY9" fmla="*/ 2203451 h 4416425"/>
              <a:gd name="connsiteX10" fmla="*/ 1647579 w 4199688"/>
              <a:gd name="connsiteY10" fmla="*/ 1739901 h 4416425"/>
              <a:gd name="connsiteX11" fmla="*/ 1355479 w 4199688"/>
              <a:gd name="connsiteY11" fmla="*/ 1460501 h 4416425"/>
              <a:gd name="connsiteX12" fmla="*/ 1041400 w 4199688"/>
              <a:gd name="connsiteY12" fmla="*/ 574675 h 4416425"/>
              <a:gd name="connsiteX0" fmla="*/ 1041400 w 4199688"/>
              <a:gd name="connsiteY0" fmla="*/ 574675 h 4416425"/>
              <a:gd name="connsiteX1" fmla="*/ 1361829 w 4199688"/>
              <a:gd name="connsiteY1" fmla="*/ 190501 h 4416425"/>
              <a:gd name="connsiteX2" fmla="*/ 1888879 w 4199688"/>
              <a:gd name="connsiteY2" fmla="*/ 0 h 4416425"/>
              <a:gd name="connsiteX3" fmla="*/ 2225675 w 4199688"/>
              <a:gd name="connsiteY3" fmla="*/ 47625 h 4416425"/>
              <a:gd name="connsiteX4" fmla="*/ 3362079 w 4199688"/>
              <a:gd name="connsiteY4" fmla="*/ 1066800 h 4416425"/>
              <a:gd name="connsiteX5" fmla="*/ 3441700 w 4199688"/>
              <a:gd name="connsiteY5" fmla="*/ 3448050 h 4416425"/>
              <a:gd name="connsiteX6" fmla="*/ 2422525 w 4199688"/>
              <a:gd name="connsiteY6" fmla="*/ 4416425 h 4416425"/>
              <a:gd name="connsiteX7" fmla="*/ 0 w 4199688"/>
              <a:gd name="connsiteY7" fmla="*/ 4416425 h 4416425"/>
              <a:gd name="connsiteX8" fmla="*/ 1590675 w 4199688"/>
              <a:gd name="connsiteY8" fmla="*/ 2901950 h 4416425"/>
              <a:gd name="connsiteX9" fmla="*/ 1825379 w 4199688"/>
              <a:gd name="connsiteY9" fmla="*/ 2203451 h 4416425"/>
              <a:gd name="connsiteX10" fmla="*/ 1647579 w 4199688"/>
              <a:gd name="connsiteY10" fmla="*/ 1739901 h 4416425"/>
              <a:gd name="connsiteX11" fmla="*/ 1355479 w 4199688"/>
              <a:gd name="connsiteY11" fmla="*/ 1460501 h 4416425"/>
              <a:gd name="connsiteX12" fmla="*/ 1041400 w 4199688"/>
              <a:gd name="connsiteY12" fmla="*/ 574675 h 4416425"/>
              <a:gd name="connsiteX0" fmla="*/ 1041400 w 4199688"/>
              <a:gd name="connsiteY0" fmla="*/ 574675 h 4416425"/>
              <a:gd name="connsiteX1" fmla="*/ 1361829 w 4199688"/>
              <a:gd name="connsiteY1" fmla="*/ 190501 h 4416425"/>
              <a:gd name="connsiteX2" fmla="*/ 1888879 w 4199688"/>
              <a:gd name="connsiteY2" fmla="*/ 0 h 4416425"/>
              <a:gd name="connsiteX3" fmla="*/ 2225675 w 4199688"/>
              <a:gd name="connsiteY3" fmla="*/ 47625 h 4416425"/>
              <a:gd name="connsiteX4" fmla="*/ 3362079 w 4199688"/>
              <a:gd name="connsiteY4" fmla="*/ 1066800 h 4416425"/>
              <a:gd name="connsiteX5" fmla="*/ 3441700 w 4199688"/>
              <a:gd name="connsiteY5" fmla="*/ 3448050 h 4416425"/>
              <a:gd name="connsiteX6" fmla="*/ 2422525 w 4199688"/>
              <a:gd name="connsiteY6" fmla="*/ 4416425 h 4416425"/>
              <a:gd name="connsiteX7" fmla="*/ 0 w 4199688"/>
              <a:gd name="connsiteY7" fmla="*/ 4416425 h 4416425"/>
              <a:gd name="connsiteX8" fmla="*/ 1590675 w 4199688"/>
              <a:gd name="connsiteY8" fmla="*/ 2901950 h 4416425"/>
              <a:gd name="connsiteX9" fmla="*/ 1825379 w 4199688"/>
              <a:gd name="connsiteY9" fmla="*/ 2203451 h 4416425"/>
              <a:gd name="connsiteX10" fmla="*/ 1647579 w 4199688"/>
              <a:gd name="connsiteY10" fmla="*/ 1739901 h 4416425"/>
              <a:gd name="connsiteX11" fmla="*/ 1355479 w 4199688"/>
              <a:gd name="connsiteY11" fmla="*/ 1460501 h 4416425"/>
              <a:gd name="connsiteX12" fmla="*/ 1041400 w 4199688"/>
              <a:gd name="connsiteY12" fmla="*/ 574675 h 4416425"/>
              <a:gd name="connsiteX0" fmla="*/ 1041400 w 4199688"/>
              <a:gd name="connsiteY0" fmla="*/ 574675 h 4416425"/>
              <a:gd name="connsiteX1" fmla="*/ 1361829 w 4199688"/>
              <a:gd name="connsiteY1" fmla="*/ 190501 h 4416425"/>
              <a:gd name="connsiteX2" fmla="*/ 1888879 w 4199688"/>
              <a:gd name="connsiteY2" fmla="*/ 0 h 4416425"/>
              <a:gd name="connsiteX3" fmla="*/ 2225675 w 4199688"/>
              <a:gd name="connsiteY3" fmla="*/ 47625 h 4416425"/>
              <a:gd name="connsiteX4" fmla="*/ 3362079 w 4199688"/>
              <a:gd name="connsiteY4" fmla="*/ 1066800 h 4416425"/>
              <a:gd name="connsiteX5" fmla="*/ 3441700 w 4199688"/>
              <a:gd name="connsiteY5" fmla="*/ 3448050 h 4416425"/>
              <a:gd name="connsiteX6" fmla="*/ 2422525 w 4199688"/>
              <a:gd name="connsiteY6" fmla="*/ 4416425 h 4416425"/>
              <a:gd name="connsiteX7" fmla="*/ 0 w 4199688"/>
              <a:gd name="connsiteY7" fmla="*/ 4416425 h 4416425"/>
              <a:gd name="connsiteX8" fmla="*/ 1590675 w 4199688"/>
              <a:gd name="connsiteY8" fmla="*/ 2901950 h 4416425"/>
              <a:gd name="connsiteX9" fmla="*/ 1825379 w 4199688"/>
              <a:gd name="connsiteY9" fmla="*/ 2203451 h 4416425"/>
              <a:gd name="connsiteX10" fmla="*/ 1647579 w 4199688"/>
              <a:gd name="connsiteY10" fmla="*/ 1739901 h 4416425"/>
              <a:gd name="connsiteX11" fmla="*/ 1355479 w 4199688"/>
              <a:gd name="connsiteY11" fmla="*/ 1460501 h 4416425"/>
              <a:gd name="connsiteX12" fmla="*/ 1041400 w 4199688"/>
              <a:gd name="connsiteY12" fmla="*/ 574675 h 4416425"/>
              <a:gd name="connsiteX0" fmla="*/ 1041400 w 4199688"/>
              <a:gd name="connsiteY0" fmla="*/ 574675 h 4416425"/>
              <a:gd name="connsiteX1" fmla="*/ 1361829 w 4199688"/>
              <a:gd name="connsiteY1" fmla="*/ 190501 h 4416425"/>
              <a:gd name="connsiteX2" fmla="*/ 1888879 w 4199688"/>
              <a:gd name="connsiteY2" fmla="*/ 0 h 4416425"/>
              <a:gd name="connsiteX3" fmla="*/ 2225675 w 4199688"/>
              <a:gd name="connsiteY3" fmla="*/ 47625 h 4416425"/>
              <a:gd name="connsiteX4" fmla="*/ 3362079 w 4199688"/>
              <a:gd name="connsiteY4" fmla="*/ 1066800 h 4416425"/>
              <a:gd name="connsiteX5" fmla="*/ 3441700 w 4199688"/>
              <a:gd name="connsiteY5" fmla="*/ 3448050 h 4416425"/>
              <a:gd name="connsiteX6" fmla="*/ 2422525 w 4199688"/>
              <a:gd name="connsiteY6" fmla="*/ 4416425 h 4416425"/>
              <a:gd name="connsiteX7" fmla="*/ 0 w 4199688"/>
              <a:gd name="connsiteY7" fmla="*/ 4416425 h 4416425"/>
              <a:gd name="connsiteX8" fmla="*/ 1590675 w 4199688"/>
              <a:gd name="connsiteY8" fmla="*/ 2901950 h 4416425"/>
              <a:gd name="connsiteX9" fmla="*/ 1825379 w 4199688"/>
              <a:gd name="connsiteY9" fmla="*/ 2203451 h 4416425"/>
              <a:gd name="connsiteX10" fmla="*/ 1647579 w 4199688"/>
              <a:gd name="connsiteY10" fmla="*/ 1739901 h 4416425"/>
              <a:gd name="connsiteX11" fmla="*/ 1355479 w 4199688"/>
              <a:gd name="connsiteY11" fmla="*/ 1460501 h 4416425"/>
              <a:gd name="connsiteX12" fmla="*/ 1041400 w 4199688"/>
              <a:gd name="connsiteY12" fmla="*/ 574675 h 4416425"/>
              <a:gd name="connsiteX0" fmla="*/ 1041400 w 4199688"/>
              <a:gd name="connsiteY0" fmla="*/ 574675 h 4416425"/>
              <a:gd name="connsiteX1" fmla="*/ 1361829 w 4199688"/>
              <a:gd name="connsiteY1" fmla="*/ 190501 h 4416425"/>
              <a:gd name="connsiteX2" fmla="*/ 1888879 w 4199688"/>
              <a:gd name="connsiteY2" fmla="*/ 0 h 4416425"/>
              <a:gd name="connsiteX3" fmla="*/ 2225675 w 4199688"/>
              <a:gd name="connsiteY3" fmla="*/ 47625 h 4416425"/>
              <a:gd name="connsiteX4" fmla="*/ 3362079 w 4199688"/>
              <a:gd name="connsiteY4" fmla="*/ 1066800 h 4416425"/>
              <a:gd name="connsiteX5" fmla="*/ 3441700 w 4199688"/>
              <a:gd name="connsiteY5" fmla="*/ 3448050 h 4416425"/>
              <a:gd name="connsiteX6" fmla="*/ 2422525 w 4199688"/>
              <a:gd name="connsiteY6" fmla="*/ 4416425 h 4416425"/>
              <a:gd name="connsiteX7" fmla="*/ 0 w 4199688"/>
              <a:gd name="connsiteY7" fmla="*/ 4416425 h 4416425"/>
              <a:gd name="connsiteX8" fmla="*/ 1590675 w 4199688"/>
              <a:gd name="connsiteY8" fmla="*/ 2901950 h 4416425"/>
              <a:gd name="connsiteX9" fmla="*/ 1825379 w 4199688"/>
              <a:gd name="connsiteY9" fmla="*/ 2203451 h 4416425"/>
              <a:gd name="connsiteX10" fmla="*/ 1647579 w 4199688"/>
              <a:gd name="connsiteY10" fmla="*/ 1739901 h 4416425"/>
              <a:gd name="connsiteX11" fmla="*/ 1355479 w 4199688"/>
              <a:gd name="connsiteY11" fmla="*/ 1460501 h 4416425"/>
              <a:gd name="connsiteX12" fmla="*/ 1041400 w 4199688"/>
              <a:gd name="connsiteY12" fmla="*/ 574675 h 4416425"/>
              <a:gd name="connsiteX0" fmla="*/ 1041400 w 4199688"/>
              <a:gd name="connsiteY0" fmla="*/ 574675 h 4416425"/>
              <a:gd name="connsiteX1" fmla="*/ 1361829 w 4199688"/>
              <a:gd name="connsiteY1" fmla="*/ 190501 h 4416425"/>
              <a:gd name="connsiteX2" fmla="*/ 1888879 w 4199688"/>
              <a:gd name="connsiteY2" fmla="*/ 0 h 4416425"/>
              <a:gd name="connsiteX3" fmla="*/ 2225675 w 4199688"/>
              <a:gd name="connsiteY3" fmla="*/ 47625 h 4416425"/>
              <a:gd name="connsiteX4" fmla="*/ 3362079 w 4199688"/>
              <a:gd name="connsiteY4" fmla="*/ 1066800 h 4416425"/>
              <a:gd name="connsiteX5" fmla="*/ 3441700 w 4199688"/>
              <a:gd name="connsiteY5" fmla="*/ 3448050 h 4416425"/>
              <a:gd name="connsiteX6" fmla="*/ 2422525 w 4199688"/>
              <a:gd name="connsiteY6" fmla="*/ 4416425 h 4416425"/>
              <a:gd name="connsiteX7" fmla="*/ 0 w 4199688"/>
              <a:gd name="connsiteY7" fmla="*/ 4416425 h 4416425"/>
              <a:gd name="connsiteX8" fmla="*/ 1590675 w 4199688"/>
              <a:gd name="connsiteY8" fmla="*/ 2901950 h 4416425"/>
              <a:gd name="connsiteX9" fmla="*/ 1825379 w 4199688"/>
              <a:gd name="connsiteY9" fmla="*/ 2203451 h 4416425"/>
              <a:gd name="connsiteX10" fmla="*/ 1647579 w 4199688"/>
              <a:gd name="connsiteY10" fmla="*/ 1739901 h 4416425"/>
              <a:gd name="connsiteX11" fmla="*/ 1355479 w 4199688"/>
              <a:gd name="connsiteY11" fmla="*/ 1460501 h 4416425"/>
              <a:gd name="connsiteX12" fmla="*/ 1041400 w 4199688"/>
              <a:gd name="connsiteY12" fmla="*/ 574675 h 4416425"/>
              <a:gd name="connsiteX0" fmla="*/ 1041400 w 4199688"/>
              <a:gd name="connsiteY0" fmla="*/ 574675 h 4416425"/>
              <a:gd name="connsiteX1" fmla="*/ 1361829 w 4199688"/>
              <a:gd name="connsiteY1" fmla="*/ 190501 h 4416425"/>
              <a:gd name="connsiteX2" fmla="*/ 1888879 w 4199688"/>
              <a:gd name="connsiteY2" fmla="*/ 0 h 4416425"/>
              <a:gd name="connsiteX3" fmla="*/ 2225675 w 4199688"/>
              <a:gd name="connsiteY3" fmla="*/ 47625 h 4416425"/>
              <a:gd name="connsiteX4" fmla="*/ 3362079 w 4199688"/>
              <a:gd name="connsiteY4" fmla="*/ 1066800 h 4416425"/>
              <a:gd name="connsiteX5" fmla="*/ 3441700 w 4199688"/>
              <a:gd name="connsiteY5" fmla="*/ 3448050 h 4416425"/>
              <a:gd name="connsiteX6" fmla="*/ 2422525 w 4199688"/>
              <a:gd name="connsiteY6" fmla="*/ 4416425 h 4416425"/>
              <a:gd name="connsiteX7" fmla="*/ 0 w 4199688"/>
              <a:gd name="connsiteY7" fmla="*/ 4416425 h 4416425"/>
              <a:gd name="connsiteX8" fmla="*/ 1590675 w 4199688"/>
              <a:gd name="connsiteY8" fmla="*/ 2901950 h 4416425"/>
              <a:gd name="connsiteX9" fmla="*/ 1825379 w 4199688"/>
              <a:gd name="connsiteY9" fmla="*/ 2203451 h 4416425"/>
              <a:gd name="connsiteX10" fmla="*/ 1647579 w 4199688"/>
              <a:gd name="connsiteY10" fmla="*/ 1739901 h 4416425"/>
              <a:gd name="connsiteX11" fmla="*/ 1355479 w 4199688"/>
              <a:gd name="connsiteY11" fmla="*/ 1460501 h 4416425"/>
              <a:gd name="connsiteX12" fmla="*/ 1041400 w 4199688"/>
              <a:gd name="connsiteY12" fmla="*/ 574675 h 4416425"/>
              <a:gd name="connsiteX0" fmla="*/ 1041400 w 4199688"/>
              <a:gd name="connsiteY0" fmla="*/ 574675 h 4416425"/>
              <a:gd name="connsiteX1" fmla="*/ 1361829 w 4199688"/>
              <a:gd name="connsiteY1" fmla="*/ 190501 h 4416425"/>
              <a:gd name="connsiteX2" fmla="*/ 1888879 w 4199688"/>
              <a:gd name="connsiteY2" fmla="*/ 0 h 4416425"/>
              <a:gd name="connsiteX3" fmla="*/ 2225675 w 4199688"/>
              <a:gd name="connsiteY3" fmla="*/ 47625 h 4416425"/>
              <a:gd name="connsiteX4" fmla="*/ 3362079 w 4199688"/>
              <a:gd name="connsiteY4" fmla="*/ 1066800 h 4416425"/>
              <a:gd name="connsiteX5" fmla="*/ 3441700 w 4199688"/>
              <a:gd name="connsiteY5" fmla="*/ 3448050 h 4416425"/>
              <a:gd name="connsiteX6" fmla="*/ 2422525 w 4199688"/>
              <a:gd name="connsiteY6" fmla="*/ 4416425 h 4416425"/>
              <a:gd name="connsiteX7" fmla="*/ 0 w 4199688"/>
              <a:gd name="connsiteY7" fmla="*/ 4416425 h 4416425"/>
              <a:gd name="connsiteX8" fmla="*/ 1590675 w 4199688"/>
              <a:gd name="connsiteY8" fmla="*/ 2901950 h 4416425"/>
              <a:gd name="connsiteX9" fmla="*/ 1825379 w 4199688"/>
              <a:gd name="connsiteY9" fmla="*/ 2203451 h 4416425"/>
              <a:gd name="connsiteX10" fmla="*/ 1647579 w 4199688"/>
              <a:gd name="connsiteY10" fmla="*/ 1739901 h 4416425"/>
              <a:gd name="connsiteX11" fmla="*/ 1355479 w 4199688"/>
              <a:gd name="connsiteY11" fmla="*/ 1460501 h 4416425"/>
              <a:gd name="connsiteX12" fmla="*/ 1041400 w 4199688"/>
              <a:gd name="connsiteY12" fmla="*/ 574675 h 4416425"/>
              <a:gd name="connsiteX0" fmla="*/ 1041400 w 4141381"/>
              <a:gd name="connsiteY0" fmla="*/ 574675 h 4416425"/>
              <a:gd name="connsiteX1" fmla="*/ 1361829 w 4141381"/>
              <a:gd name="connsiteY1" fmla="*/ 190501 h 4416425"/>
              <a:gd name="connsiteX2" fmla="*/ 1888879 w 4141381"/>
              <a:gd name="connsiteY2" fmla="*/ 0 h 4416425"/>
              <a:gd name="connsiteX3" fmla="*/ 2225675 w 4141381"/>
              <a:gd name="connsiteY3" fmla="*/ 47625 h 4416425"/>
              <a:gd name="connsiteX4" fmla="*/ 2574679 w 4141381"/>
              <a:gd name="connsiteY4" fmla="*/ 298451 h 4416425"/>
              <a:gd name="connsiteX5" fmla="*/ 3362079 w 4141381"/>
              <a:gd name="connsiteY5" fmla="*/ 1066800 h 4416425"/>
              <a:gd name="connsiteX6" fmla="*/ 3441700 w 4141381"/>
              <a:gd name="connsiteY6" fmla="*/ 3448050 h 4416425"/>
              <a:gd name="connsiteX7" fmla="*/ 2422525 w 4141381"/>
              <a:gd name="connsiteY7" fmla="*/ 4416425 h 4416425"/>
              <a:gd name="connsiteX8" fmla="*/ 0 w 4141381"/>
              <a:gd name="connsiteY8" fmla="*/ 4416425 h 4416425"/>
              <a:gd name="connsiteX9" fmla="*/ 1590675 w 4141381"/>
              <a:gd name="connsiteY9" fmla="*/ 2901950 h 4416425"/>
              <a:gd name="connsiteX10" fmla="*/ 1825379 w 4141381"/>
              <a:gd name="connsiteY10" fmla="*/ 2203451 h 4416425"/>
              <a:gd name="connsiteX11" fmla="*/ 1647579 w 4141381"/>
              <a:gd name="connsiteY11" fmla="*/ 1739901 h 4416425"/>
              <a:gd name="connsiteX12" fmla="*/ 1355479 w 4141381"/>
              <a:gd name="connsiteY12" fmla="*/ 1460501 h 4416425"/>
              <a:gd name="connsiteX13" fmla="*/ 1041400 w 4141381"/>
              <a:gd name="connsiteY13" fmla="*/ 574675 h 4416425"/>
              <a:gd name="connsiteX0" fmla="*/ 1041400 w 4141381"/>
              <a:gd name="connsiteY0" fmla="*/ 574675 h 4416425"/>
              <a:gd name="connsiteX1" fmla="*/ 1361829 w 4141381"/>
              <a:gd name="connsiteY1" fmla="*/ 190501 h 4416425"/>
              <a:gd name="connsiteX2" fmla="*/ 1888879 w 4141381"/>
              <a:gd name="connsiteY2" fmla="*/ 0 h 4416425"/>
              <a:gd name="connsiteX3" fmla="*/ 2225675 w 4141381"/>
              <a:gd name="connsiteY3" fmla="*/ 47625 h 4416425"/>
              <a:gd name="connsiteX4" fmla="*/ 2574679 w 4141381"/>
              <a:gd name="connsiteY4" fmla="*/ 279401 h 4416425"/>
              <a:gd name="connsiteX5" fmla="*/ 3362079 w 4141381"/>
              <a:gd name="connsiteY5" fmla="*/ 1066800 h 4416425"/>
              <a:gd name="connsiteX6" fmla="*/ 3441700 w 4141381"/>
              <a:gd name="connsiteY6" fmla="*/ 3448050 h 4416425"/>
              <a:gd name="connsiteX7" fmla="*/ 2422525 w 4141381"/>
              <a:gd name="connsiteY7" fmla="*/ 4416425 h 4416425"/>
              <a:gd name="connsiteX8" fmla="*/ 0 w 4141381"/>
              <a:gd name="connsiteY8" fmla="*/ 4416425 h 4416425"/>
              <a:gd name="connsiteX9" fmla="*/ 1590675 w 4141381"/>
              <a:gd name="connsiteY9" fmla="*/ 2901950 h 4416425"/>
              <a:gd name="connsiteX10" fmla="*/ 1825379 w 4141381"/>
              <a:gd name="connsiteY10" fmla="*/ 2203451 h 4416425"/>
              <a:gd name="connsiteX11" fmla="*/ 1647579 w 4141381"/>
              <a:gd name="connsiteY11" fmla="*/ 1739901 h 4416425"/>
              <a:gd name="connsiteX12" fmla="*/ 1355479 w 4141381"/>
              <a:gd name="connsiteY12" fmla="*/ 1460501 h 4416425"/>
              <a:gd name="connsiteX13" fmla="*/ 1041400 w 4141381"/>
              <a:gd name="connsiteY13" fmla="*/ 574675 h 4416425"/>
              <a:gd name="connsiteX0" fmla="*/ 1041400 w 4141381"/>
              <a:gd name="connsiteY0" fmla="*/ 574675 h 4416425"/>
              <a:gd name="connsiteX1" fmla="*/ 1361829 w 4141381"/>
              <a:gd name="connsiteY1" fmla="*/ 190501 h 4416425"/>
              <a:gd name="connsiteX2" fmla="*/ 1888879 w 4141381"/>
              <a:gd name="connsiteY2" fmla="*/ 0 h 4416425"/>
              <a:gd name="connsiteX3" fmla="*/ 2225675 w 4141381"/>
              <a:gd name="connsiteY3" fmla="*/ 47625 h 4416425"/>
              <a:gd name="connsiteX4" fmla="*/ 2574679 w 4141381"/>
              <a:gd name="connsiteY4" fmla="*/ 279401 h 4416425"/>
              <a:gd name="connsiteX5" fmla="*/ 3362079 w 4141381"/>
              <a:gd name="connsiteY5" fmla="*/ 1066800 h 4416425"/>
              <a:gd name="connsiteX6" fmla="*/ 3441700 w 4141381"/>
              <a:gd name="connsiteY6" fmla="*/ 3448050 h 4416425"/>
              <a:gd name="connsiteX7" fmla="*/ 2422525 w 4141381"/>
              <a:gd name="connsiteY7" fmla="*/ 4416425 h 4416425"/>
              <a:gd name="connsiteX8" fmla="*/ 0 w 4141381"/>
              <a:gd name="connsiteY8" fmla="*/ 4416425 h 4416425"/>
              <a:gd name="connsiteX9" fmla="*/ 1590675 w 4141381"/>
              <a:gd name="connsiteY9" fmla="*/ 2901950 h 4416425"/>
              <a:gd name="connsiteX10" fmla="*/ 1825379 w 4141381"/>
              <a:gd name="connsiteY10" fmla="*/ 2203451 h 4416425"/>
              <a:gd name="connsiteX11" fmla="*/ 1647579 w 4141381"/>
              <a:gd name="connsiteY11" fmla="*/ 1739901 h 4416425"/>
              <a:gd name="connsiteX12" fmla="*/ 1355479 w 4141381"/>
              <a:gd name="connsiteY12" fmla="*/ 1460501 h 4416425"/>
              <a:gd name="connsiteX13" fmla="*/ 1041400 w 4141381"/>
              <a:gd name="connsiteY13" fmla="*/ 574675 h 4416425"/>
              <a:gd name="connsiteX0" fmla="*/ 1041400 w 4141381"/>
              <a:gd name="connsiteY0" fmla="*/ 574675 h 4416425"/>
              <a:gd name="connsiteX1" fmla="*/ 1361829 w 4141381"/>
              <a:gd name="connsiteY1" fmla="*/ 190501 h 4416425"/>
              <a:gd name="connsiteX2" fmla="*/ 1888879 w 4141381"/>
              <a:gd name="connsiteY2" fmla="*/ 0 h 4416425"/>
              <a:gd name="connsiteX3" fmla="*/ 2225675 w 4141381"/>
              <a:gd name="connsiteY3" fmla="*/ 47625 h 4416425"/>
              <a:gd name="connsiteX4" fmla="*/ 2574679 w 4141381"/>
              <a:gd name="connsiteY4" fmla="*/ 279401 h 4416425"/>
              <a:gd name="connsiteX5" fmla="*/ 3362079 w 4141381"/>
              <a:gd name="connsiteY5" fmla="*/ 1066800 h 4416425"/>
              <a:gd name="connsiteX6" fmla="*/ 3441700 w 4141381"/>
              <a:gd name="connsiteY6" fmla="*/ 3448050 h 4416425"/>
              <a:gd name="connsiteX7" fmla="*/ 2422525 w 4141381"/>
              <a:gd name="connsiteY7" fmla="*/ 4416425 h 4416425"/>
              <a:gd name="connsiteX8" fmla="*/ 0 w 4141381"/>
              <a:gd name="connsiteY8" fmla="*/ 4416425 h 4416425"/>
              <a:gd name="connsiteX9" fmla="*/ 1590675 w 4141381"/>
              <a:gd name="connsiteY9" fmla="*/ 2901950 h 4416425"/>
              <a:gd name="connsiteX10" fmla="*/ 1825379 w 4141381"/>
              <a:gd name="connsiteY10" fmla="*/ 2203451 h 4416425"/>
              <a:gd name="connsiteX11" fmla="*/ 1647579 w 4141381"/>
              <a:gd name="connsiteY11" fmla="*/ 1739901 h 4416425"/>
              <a:gd name="connsiteX12" fmla="*/ 1355479 w 4141381"/>
              <a:gd name="connsiteY12" fmla="*/ 1460501 h 4416425"/>
              <a:gd name="connsiteX13" fmla="*/ 1041400 w 4141381"/>
              <a:gd name="connsiteY13" fmla="*/ 574675 h 4416425"/>
              <a:gd name="connsiteX0" fmla="*/ 1041400 w 4212151"/>
              <a:gd name="connsiteY0" fmla="*/ 574675 h 4416425"/>
              <a:gd name="connsiteX1" fmla="*/ 1361829 w 4212151"/>
              <a:gd name="connsiteY1" fmla="*/ 190501 h 4416425"/>
              <a:gd name="connsiteX2" fmla="*/ 1888879 w 4212151"/>
              <a:gd name="connsiteY2" fmla="*/ 0 h 4416425"/>
              <a:gd name="connsiteX3" fmla="*/ 2225675 w 4212151"/>
              <a:gd name="connsiteY3" fmla="*/ 47625 h 4416425"/>
              <a:gd name="connsiteX4" fmla="*/ 2574679 w 4212151"/>
              <a:gd name="connsiteY4" fmla="*/ 279401 h 4416425"/>
              <a:gd name="connsiteX5" fmla="*/ 3362079 w 4212151"/>
              <a:gd name="connsiteY5" fmla="*/ 1066800 h 4416425"/>
              <a:gd name="connsiteX6" fmla="*/ 3441700 w 4212151"/>
              <a:gd name="connsiteY6" fmla="*/ 3448050 h 4416425"/>
              <a:gd name="connsiteX7" fmla="*/ 2422525 w 4212151"/>
              <a:gd name="connsiteY7" fmla="*/ 4416425 h 4416425"/>
              <a:gd name="connsiteX8" fmla="*/ 0 w 4212151"/>
              <a:gd name="connsiteY8" fmla="*/ 4416425 h 4416425"/>
              <a:gd name="connsiteX9" fmla="*/ 1590675 w 4212151"/>
              <a:gd name="connsiteY9" fmla="*/ 2901950 h 4416425"/>
              <a:gd name="connsiteX10" fmla="*/ 1825379 w 4212151"/>
              <a:gd name="connsiteY10" fmla="*/ 2203451 h 4416425"/>
              <a:gd name="connsiteX11" fmla="*/ 1647579 w 4212151"/>
              <a:gd name="connsiteY11" fmla="*/ 1739901 h 4416425"/>
              <a:gd name="connsiteX12" fmla="*/ 1355479 w 4212151"/>
              <a:gd name="connsiteY12" fmla="*/ 1460501 h 4416425"/>
              <a:gd name="connsiteX13" fmla="*/ 1041400 w 4212151"/>
              <a:gd name="connsiteY13" fmla="*/ 574675 h 4416425"/>
              <a:gd name="connsiteX0" fmla="*/ 1041400 w 4003839"/>
              <a:gd name="connsiteY0" fmla="*/ 574675 h 4416425"/>
              <a:gd name="connsiteX1" fmla="*/ 1361829 w 4003839"/>
              <a:gd name="connsiteY1" fmla="*/ 190501 h 4416425"/>
              <a:gd name="connsiteX2" fmla="*/ 1888879 w 4003839"/>
              <a:gd name="connsiteY2" fmla="*/ 0 h 4416425"/>
              <a:gd name="connsiteX3" fmla="*/ 2225675 w 4003839"/>
              <a:gd name="connsiteY3" fmla="*/ 47625 h 4416425"/>
              <a:gd name="connsiteX4" fmla="*/ 2574679 w 4003839"/>
              <a:gd name="connsiteY4" fmla="*/ 279401 h 4416425"/>
              <a:gd name="connsiteX5" fmla="*/ 3362079 w 4003839"/>
              <a:gd name="connsiteY5" fmla="*/ 1066800 h 4416425"/>
              <a:gd name="connsiteX6" fmla="*/ 4003430 w 4003839"/>
              <a:gd name="connsiteY6" fmla="*/ 2870201 h 4416425"/>
              <a:gd name="connsiteX7" fmla="*/ 3441700 w 4003839"/>
              <a:gd name="connsiteY7" fmla="*/ 3448050 h 4416425"/>
              <a:gd name="connsiteX8" fmla="*/ 2422525 w 4003839"/>
              <a:gd name="connsiteY8" fmla="*/ 4416425 h 4416425"/>
              <a:gd name="connsiteX9" fmla="*/ 0 w 4003839"/>
              <a:gd name="connsiteY9" fmla="*/ 4416425 h 4416425"/>
              <a:gd name="connsiteX10" fmla="*/ 1590675 w 4003839"/>
              <a:gd name="connsiteY10" fmla="*/ 2901950 h 4416425"/>
              <a:gd name="connsiteX11" fmla="*/ 1825379 w 4003839"/>
              <a:gd name="connsiteY11" fmla="*/ 2203451 h 4416425"/>
              <a:gd name="connsiteX12" fmla="*/ 1647579 w 4003839"/>
              <a:gd name="connsiteY12" fmla="*/ 1739901 h 4416425"/>
              <a:gd name="connsiteX13" fmla="*/ 1355479 w 4003839"/>
              <a:gd name="connsiteY13" fmla="*/ 1460501 h 4416425"/>
              <a:gd name="connsiteX14" fmla="*/ 1041400 w 4003839"/>
              <a:gd name="connsiteY14" fmla="*/ 574675 h 4416425"/>
              <a:gd name="connsiteX0" fmla="*/ 1041400 w 4187841"/>
              <a:gd name="connsiteY0" fmla="*/ 574675 h 4416425"/>
              <a:gd name="connsiteX1" fmla="*/ 1361829 w 4187841"/>
              <a:gd name="connsiteY1" fmla="*/ 190501 h 4416425"/>
              <a:gd name="connsiteX2" fmla="*/ 1888879 w 4187841"/>
              <a:gd name="connsiteY2" fmla="*/ 0 h 4416425"/>
              <a:gd name="connsiteX3" fmla="*/ 2225675 w 4187841"/>
              <a:gd name="connsiteY3" fmla="*/ 47625 h 4416425"/>
              <a:gd name="connsiteX4" fmla="*/ 2574679 w 4187841"/>
              <a:gd name="connsiteY4" fmla="*/ 279401 h 4416425"/>
              <a:gd name="connsiteX5" fmla="*/ 3362079 w 4187841"/>
              <a:gd name="connsiteY5" fmla="*/ 1066800 h 4416425"/>
              <a:gd name="connsiteX6" fmla="*/ 4187580 w 4187841"/>
              <a:gd name="connsiteY6" fmla="*/ 2279651 h 4416425"/>
              <a:gd name="connsiteX7" fmla="*/ 3441700 w 4187841"/>
              <a:gd name="connsiteY7" fmla="*/ 3448050 h 4416425"/>
              <a:gd name="connsiteX8" fmla="*/ 2422525 w 4187841"/>
              <a:gd name="connsiteY8" fmla="*/ 4416425 h 4416425"/>
              <a:gd name="connsiteX9" fmla="*/ 0 w 4187841"/>
              <a:gd name="connsiteY9" fmla="*/ 4416425 h 4416425"/>
              <a:gd name="connsiteX10" fmla="*/ 1590675 w 4187841"/>
              <a:gd name="connsiteY10" fmla="*/ 2901950 h 4416425"/>
              <a:gd name="connsiteX11" fmla="*/ 1825379 w 4187841"/>
              <a:gd name="connsiteY11" fmla="*/ 2203451 h 4416425"/>
              <a:gd name="connsiteX12" fmla="*/ 1647579 w 4187841"/>
              <a:gd name="connsiteY12" fmla="*/ 1739901 h 4416425"/>
              <a:gd name="connsiteX13" fmla="*/ 1355479 w 4187841"/>
              <a:gd name="connsiteY13" fmla="*/ 1460501 h 4416425"/>
              <a:gd name="connsiteX14" fmla="*/ 1041400 w 4187841"/>
              <a:gd name="connsiteY14" fmla="*/ 574675 h 4416425"/>
              <a:gd name="connsiteX0" fmla="*/ 1041400 w 4200656"/>
              <a:gd name="connsiteY0" fmla="*/ 574675 h 4416425"/>
              <a:gd name="connsiteX1" fmla="*/ 1361829 w 4200656"/>
              <a:gd name="connsiteY1" fmla="*/ 190501 h 4416425"/>
              <a:gd name="connsiteX2" fmla="*/ 1888879 w 4200656"/>
              <a:gd name="connsiteY2" fmla="*/ 0 h 4416425"/>
              <a:gd name="connsiteX3" fmla="*/ 2225675 w 4200656"/>
              <a:gd name="connsiteY3" fmla="*/ 47625 h 4416425"/>
              <a:gd name="connsiteX4" fmla="*/ 2574679 w 4200656"/>
              <a:gd name="connsiteY4" fmla="*/ 279401 h 4416425"/>
              <a:gd name="connsiteX5" fmla="*/ 3362079 w 4200656"/>
              <a:gd name="connsiteY5" fmla="*/ 1066800 h 4416425"/>
              <a:gd name="connsiteX6" fmla="*/ 3876430 w 4200656"/>
              <a:gd name="connsiteY6" fmla="*/ 1714501 h 4416425"/>
              <a:gd name="connsiteX7" fmla="*/ 4187580 w 4200656"/>
              <a:gd name="connsiteY7" fmla="*/ 2279651 h 4416425"/>
              <a:gd name="connsiteX8" fmla="*/ 3441700 w 4200656"/>
              <a:gd name="connsiteY8" fmla="*/ 3448050 h 4416425"/>
              <a:gd name="connsiteX9" fmla="*/ 2422525 w 4200656"/>
              <a:gd name="connsiteY9" fmla="*/ 4416425 h 4416425"/>
              <a:gd name="connsiteX10" fmla="*/ 0 w 4200656"/>
              <a:gd name="connsiteY10" fmla="*/ 4416425 h 4416425"/>
              <a:gd name="connsiteX11" fmla="*/ 1590675 w 4200656"/>
              <a:gd name="connsiteY11" fmla="*/ 2901950 h 4416425"/>
              <a:gd name="connsiteX12" fmla="*/ 1825379 w 4200656"/>
              <a:gd name="connsiteY12" fmla="*/ 2203451 h 4416425"/>
              <a:gd name="connsiteX13" fmla="*/ 1647579 w 4200656"/>
              <a:gd name="connsiteY13" fmla="*/ 1739901 h 4416425"/>
              <a:gd name="connsiteX14" fmla="*/ 1355479 w 4200656"/>
              <a:gd name="connsiteY14" fmla="*/ 1460501 h 4416425"/>
              <a:gd name="connsiteX15" fmla="*/ 1041400 w 4200656"/>
              <a:gd name="connsiteY15" fmla="*/ 574675 h 4416425"/>
              <a:gd name="connsiteX0" fmla="*/ 1041400 w 4204890"/>
              <a:gd name="connsiteY0" fmla="*/ 574675 h 4416425"/>
              <a:gd name="connsiteX1" fmla="*/ 1361829 w 4204890"/>
              <a:gd name="connsiteY1" fmla="*/ 190501 h 4416425"/>
              <a:gd name="connsiteX2" fmla="*/ 1888879 w 4204890"/>
              <a:gd name="connsiteY2" fmla="*/ 0 h 4416425"/>
              <a:gd name="connsiteX3" fmla="*/ 2225675 w 4204890"/>
              <a:gd name="connsiteY3" fmla="*/ 47625 h 4416425"/>
              <a:gd name="connsiteX4" fmla="*/ 2574679 w 4204890"/>
              <a:gd name="connsiteY4" fmla="*/ 279401 h 4416425"/>
              <a:gd name="connsiteX5" fmla="*/ 3362079 w 4204890"/>
              <a:gd name="connsiteY5" fmla="*/ 1066800 h 4416425"/>
              <a:gd name="connsiteX6" fmla="*/ 3952630 w 4204890"/>
              <a:gd name="connsiteY6" fmla="*/ 1663701 h 4416425"/>
              <a:gd name="connsiteX7" fmla="*/ 4187580 w 4204890"/>
              <a:gd name="connsiteY7" fmla="*/ 2279651 h 4416425"/>
              <a:gd name="connsiteX8" fmla="*/ 3441700 w 4204890"/>
              <a:gd name="connsiteY8" fmla="*/ 3448050 h 4416425"/>
              <a:gd name="connsiteX9" fmla="*/ 2422525 w 4204890"/>
              <a:gd name="connsiteY9" fmla="*/ 4416425 h 4416425"/>
              <a:gd name="connsiteX10" fmla="*/ 0 w 4204890"/>
              <a:gd name="connsiteY10" fmla="*/ 4416425 h 4416425"/>
              <a:gd name="connsiteX11" fmla="*/ 1590675 w 4204890"/>
              <a:gd name="connsiteY11" fmla="*/ 2901950 h 4416425"/>
              <a:gd name="connsiteX12" fmla="*/ 1825379 w 4204890"/>
              <a:gd name="connsiteY12" fmla="*/ 2203451 h 4416425"/>
              <a:gd name="connsiteX13" fmla="*/ 1647579 w 4204890"/>
              <a:gd name="connsiteY13" fmla="*/ 1739901 h 4416425"/>
              <a:gd name="connsiteX14" fmla="*/ 1355479 w 4204890"/>
              <a:gd name="connsiteY14" fmla="*/ 1460501 h 4416425"/>
              <a:gd name="connsiteX15" fmla="*/ 1041400 w 4204890"/>
              <a:gd name="connsiteY15" fmla="*/ 574675 h 4416425"/>
              <a:gd name="connsiteX0" fmla="*/ 1041400 w 4204890"/>
              <a:gd name="connsiteY0" fmla="*/ 574675 h 4416425"/>
              <a:gd name="connsiteX1" fmla="*/ 1361829 w 4204890"/>
              <a:gd name="connsiteY1" fmla="*/ 190501 h 4416425"/>
              <a:gd name="connsiteX2" fmla="*/ 1888879 w 4204890"/>
              <a:gd name="connsiteY2" fmla="*/ 0 h 4416425"/>
              <a:gd name="connsiteX3" fmla="*/ 2225675 w 4204890"/>
              <a:gd name="connsiteY3" fmla="*/ 47625 h 4416425"/>
              <a:gd name="connsiteX4" fmla="*/ 2574679 w 4204890"/>
              <a:gd name="connsiteY4" fmla="*/ 279401 h 4416425"/>
              <a:gd name="connsiteX5" fmla="*/ 3362079 w 4204890"/>
              <a:gd name="connsiteY5" fmla="*/ 1066800 h 4416425"/>
              <a:gd name="connsiteX6" fmla="*/ 3952630 w 4204890"/>
              <a:gd name="connsiteY6" fmla="*/ 1663701 h 4416425"/>
              <a:gd name="connsiteX7" fmla="*/ 4187580 w 4204890"/>
              <a:gd name="connsiteY7" fmla="*/ 2279651 h 4416425"/>
              <a:gd name="connsiteX8" fmla="*/ 3441700 w 4204890"/>
              <a:gd name="connsiteY8" fmla="*/ 3448050 h 4416425"/>
              <a:gd name="connsiteX9" fmla="*/ 2422525 w 4204890"/>
              <a:gd name="connsiteY9" fmla="*/ 4416425 h 4416425"/>
              <a:gd name="connsiteX10" fmla="*/ 0 w 4204890"/>
              <a:gd name="connsiteY10" fmla="*/ 4416425 h 4416425"/>
              <a:gd name="connsiteX11" fmla="*/ 1590675 w 4204890"/>
              <a:gd name="connsiteY11" fmla="*/ 2901950 h 4416425"/>
              <a:gd name="connsiteX12" fmla="*/ 1825379 w 4204890"/>
              <a:gd name="connsiteY12" fmla="*/ 2203451 h 4416425"/>
              <a:gd name="connsiteX13" fmla="*/ 1647579 w 4204890"/>
              <a:gd name="connsiteY13" fmla="*/ 1739901 h 4416425"/>
              <a:gd name="connsiteX14" fmla="*/ 1355479 w 4204890"/>
              <a:gd name="connsiteY14" fmla="*/ 1460501 h 4416425"/>
              <a:gd name="connsiteX15" fmla="*/ 1041400 w 4204890"/>
              <a:gd name="connsiteY15" fmla="*/ 574675 h 4416425"/>
              <a:gd name="connsiteX0" fmla="*/ 1041400 w 4203672"/>
              <a:gd name="connsiteY0" fmla="*/ 574675 h 4416425"/>
              <a:gd name="connsiteX1" fmla="*/ 1361829 w 4203672"/>
              <a:gd name="connsiteY1" fmla="*/ 190501 h 4416425"/>
              <a:gd name="connsiteX2" fmla="*/ 1888879 w 4203672"/>
              <a:gd name="connsiteY2" fmla="*/ 0 h 4416425"/>
              <a:gd name="connsiteX3" fmla="*/ 2225675 w 4203672"/>
              <a:gd name="connsiteY3" fmla="*/ 47625 h 4416425"/>
              <a:gd name="connsiteX4" fmla="*/ 2574679 w 4203672"/>
              <a:gd name="connsiteY4" fmla="*/ 279401 h 4416425"/>
              <a:gd name="connsiteX5" fmla="*/ 3362079 w 4203672"/>
              <a:gd name="connsiteY5" fmla="*/ 1066800 h 4416425"/>
              <a:gd name="connsiteX6" fmla="*/ 3952630 w 4203672"/>
              <a:gd name="connsiteY6" fmla="*/ 1663701 h 4416425"/>
              <a:gd name="connsiteX7" fmla="*/ 4187580 w 4203672"/>
              <a:gd name="connsiteY7" fmla="*/ 2279651 h 4416425"/>
              <a:gd name="connsiteX8" fmla="*/ 3441700 w 4203672"/>
              <a:gd name="connsiteY8" fmla="*/ 3448050 h 4416425"/>
              <a:gd name="connsiteX9" fmla="*/ 2422525 w 4203672"/>
              <a:gd name="connsiteY9" fmla="*/ 4416425 h 4416425"/>
              <a:gd name="connsiteX10" fmla="*/ 0 w 4203672"/>
              <a:gd name="connsiteY10" fmla="*/ 4416425 h 4416425"/>
              <a:gd name="connsiteX11" fmla="*/ 1590675 w 4203672"/>
              <a:gd name="connsiteY11" fmla="*/ 2901950 h 4416425"/>
              <a:gd name="connsiteX12" fmla="*/ 1825379 w 4203672"/>
              <a:gd name="connsiteY12" fmla="*/ 2203451 h 4416425"/>
              <a:gd name="connsiteX13" fmla="*/ 1647579 w 4203672"/>
              <a:gd name="connsiteY13" fmla="*/ 1739901 h 4416425"/>
              <a:gd name="connsiteX14" fmla="*/ 1355479 w 4203672"/>
              <a:gd name="connsiteY14" fmla="*/ 1460501 h 4416425"/>
              <a:gd name="connsiteX15" fmla="*/ 1041400 w 4203672"/>
              <a:gd name="connsiteY15" fmla="*/ 574675 h 4416425"/>
              <a:gd name="connsiteX0" fmla="*/ 1041400 w 4191105"/>
              <a:gd name="connsiteY0" fmla="*/ 574675 h 4416425"/>
              <a:gd name="connsiteX1" fmla="*/ 1361829 w 4191105"/>
              <a:gd name="connsiteY1" fmla="*/ 190501 h 4416425"/>
              <a:gd name="connsiteX2" fmla="*/ 1888879 w 4191105"/>
              <a:gd name="connsiteY2" fmla="*/ 0 h 4416425"/>
              <a:gd name="connsiteX3" fmla="*/ 2225675 w 4191105"/>
              <a:gd name="connsiteY3" fmla="*/ 47625 h 4416425"/>
              <a:gd name="connsiteX4" fmla="*/ 2574679 w 4191105"/>
              <a:gd name="connsiteY4" fmla="*/ 279401 h 4416425"/>
              <a:gd name="connsiteX5" fmla="*/ 3362079 w 4191105"/>
              <a:gd name="connsiteY5" fmla="*/ 1066800 h 4416425"/>
              <a:gd name="connsiteX6" fmla="*/ 3952630 w 4191105"/>
              <a:gd name="connsiteY6" fmla="*/ 1663701 h 4416425"/>
              <a:gd name="connsiteX7" fmla="*/ 4187580 w 4191105"/>
              <a:gd name="connsiteY7" fmla="*/ 2279651 h 4416425"/>
              <a:gd name="connsiteX8" fmla="*/ 3441700 w 4191105"/>
              <a:gd name="connsiteY8" fmla="*/ 3448050 h 4416425"/>
              <a:gd name="connsiteX9" fmla="*/ 2422525 w 4191105"/>
              <a:gd name="connsiteY9" fmla="*/ 4416425 h 4416425"/>
              <a:gd name="connsiteX10" fmla="*/ 0 w 4191105"/>
              <a:gd name="connsiteY10" fmla="*/ 4416425 h 4416425"/>
              <a:gd name="connsiteX11" fmla="*/ 1590675 w 4191105"/>
              <a:gd name="connsiteY11" fmla="*/ 2901950 h 4416425"/>
              <a:gd name="connsiteX12" fmla="*/ 1825379 w 4191105"/>
              <a:gd name="connsiteY12" fmla="*/ 2203451 h 4416425"/>
              <a:gd name="connsiteX13" fmla="*/ 1647579 w 4191105"/>
              <a:gd name="connsiteY13" fmla="*/ 1739901 h 4416425"/>
              <a:gd name="connsiteX14" fmla="*/ 1355479 w 4191105"/>
              <a:gd name="connsiteY14" fmla="*/ 1460501 h 4416425"/>
              <a:gd name="connsiteX15" fmla="*/ 1041400 w 4191105"/>
              <a:gd name="connsiteY15" fmla="*/ 574675 h 4416425"/>
              <a:gd name="connsiteX0" fmla="*/ 1041400 w 4191105"/>
              <a:gd name="connsiteY0" fmla="*/ 574675 h 4416425"/>
              <a:gd name="connsiteX1" fmla="*/ 1361829 w 4191105"/>
              <a:gd name="connsiteY1" fmla="*/ 190501 h 4416425"/>
              <a:gd name="connsiteX2" fmla="*/ 1888879 w 4191105"/>
              <a:gd name="connsiteY2" fmla="*/ 0 h 4416425"/>
              <a:gd name="connsiteX3" fmla="*/ 2225675 w 4191105"/>
              <a:gd name="connsiteY3" fmla="*/ 47625 h 4416425"/>
              <a:gd name="connsiteX4" fmla="*/ 2574679 w 4191105"/>
              <a:gd name="connsiteY4" fmla="*/ 279401 h 4416425"/>
              <a:gd name="connsiteX5" fmla="*/ 3362079 w 4191105"/>
              <a:gd name="connsiteY5" fmla="*/ 1066800 h 4416425"/>
              <a:gd name="connsiteX6" fmla="*/ 3952630 w 4191105"/>
              <a:gd name="connsiteY6" fmla="*/ 1663701 h 4416425"/>
              <a:gd name="connsiteX7" fmla="*/ 4187580 w 4191105"/>
              <a:gd name="connsiteY7" fmla="*/ 2279651 h 4416425"/>
              <a:gd name="connsiteX8" fmla="*/ 3971680 w 4191105"/>
              <a:gd name="connsiteY8" fmla="*/ 2743201 h 4416425"/>
              <a:gd name="connsiteX9" fmla="*/ 3441700 w 4191105"/>
              <a:gd name="connsiteY9" fmla="*/ 3448050 h 4416425"/>
              <a:gd name="connsiteX10" fmla="*/ 2422525 w 4191105"/>
              <a:gd name="connsiteY10" fmla="*/ 4416425 h 4416425"/>
              <a:gd name="connsiteX11" fmla="*/ 0 w 4191105"/>
              <a:gd name="connsiteY11" fmla="*/ 4416425 h 4416425"/>
              <a:gd name="connsiteX12" fmla="*/ 1590675 w 4191105"/>
              <a:gd name="connsiteY12" fmla="*/ 2901950 h 4416425"/>
              <a:gd name="connsiteX13" fmla="*/ 1825379 w 4191105"/>
              <a:gd name="connsiteY13" fmla="*/ 2203451 h 4416425"/>
              <a:gd name="connsiteX14" fmla="*/ 1647579 w 4191105"/>
              <a:gd name="connsiteY14" fmla="*/ 1739901 h 4416425"/>
              <a:gd name="connsiteX15" fmla="*/ 1355479 w 4191105"/>
              <a:gd name="connsiteY15" fmla="*/ 1460501 h 4416425"/>
              <a:gd name="connsiteX16" fmla="*/ 1041400 w 4191105"/>
              <a:gd name="connsiteY16" fmla="*/ 574675 h 4416425"/>
              <a:gd name="connsiteX0" fmla="*/ 1041400 w 4191105"/>
              <a:gd name="connsiteY0" fmla="*/ 574675 h 4416425"/>
              <a:gd name="connsiteX1" fmla="*/ 1361829 w 4191105"/>
              <a:gd name="connsiteY1" fmla="*/ 190501 h 4416425"/>
              <a:gd name="connsiteX2" fmla="*/ 1888879 w 4191105"/>
              <a:gd name="connsiteY2" fmla="*/ 0 h 4416425"/>
              <a:gd name="connsiteX3" fmla="*/ 2225675 w 4191105"/>
              <a:gd name="connsiteY3" fmla="*/ 47625 h 4416425"/>
              <a:gd name="connsiteX4" fmla="*/ 2574679 w 4191105"/>
              <a:gd name="connsiteY4" fmla="*/ 279401 h 4416425"/>
              <a:gd name="connsiteX5" fmla="*/ 3362079 w 4191105"/>
              <a:gd name="connsiteY5" fmla="*/ 1066800 h 4416425"/>
              <a:gd name="connsiteX6" fmla="*/ 3952630 w 4191105"/>
              <a:gd name="connsiteY6" fmla="*/ 1663701 h 4416425"/>
              <a:gd name="connsiteX7" fmla="*/ 4187580 w 4191105"/>
              <a:gd name="connsiteY7" fmla="*/ 2279651 h 4416425"/>
              <a:gd name="connsiteX8" fmla="*/ 4035180 w 4191105"/>
              <a:gd name="connsiteY8" fmla="*/ 2819401 h 4416425"/>
              <a:gd name="connsiteX9" fmla="*/ 3441700 w 4191105"/>
              <a:gd name="connsiteY9" fmla="*/ 3448050 h 4416425"/>
              <a:gd name="connsiteX10" fmla="*/ 2422525 w 4191105"/>
              <a:gd name="connsiteY10" fmla="*/ 4416425 h 4416425"/>
              <a:gd name="connsiteX11" fmla="*/ 0 w 4191105"/>
              <a:gd name="connsiteY11" fmla="*/ 4416425 h 4416425"/>
              <a:gd name="connsiteX12" fmla="*/ 1590675 w 4191105"/>
              <a:gd name="connsiteY12" fmla="*/ 2901950 h 4416425"/>
              <a:gd name="connsiteX13" fmla="*/ 1825379 w 4191105"/>
              <a:gd name="connsiteY13" fmla="*/ 2203451 h 4416425"/>
              <a:gd name="connsiteX14" fmla="*/ 1647579 w 4191105"/>
              <a:gd name="connsiteY14" fmla="*/ 1739901 h 4416425"/>
              <a:gd name="connsiteX15" fmla="*/ 1355479 w 4191105"/>
              <a:gd name="connsiteY15" fmla="*/ 1460501 h 4416425"/>
              <a:gd name="connsiteX16" fmla="*/ 1041400 w 4191105"/>
              <a:gd name="connsiteY16" fmla="*/ 574675 h 4416425"/>
              <a:gd name="connsiteX0" fmla="*/ 1041400 w 4191237"/>
              <a:gd name="connsiteY0" fmla="*/ 574675 h 4416425"/>
              <a:gd name="connsiteX1" fmla="*/ 1361829 w 4191237"/>
              <a:gd name="connsiteY1" fmla="*/ 190501 h 4416425"/>
              <a:gd name="connsiteX2" fmla="*/ 1888879 w 4191237"/>
              <a:gd name="connsiteY2" fmla="*/ 0 h 4416425"/>
              <a:gd name="connsiteX3" fmla="*/ 2225675 w 4191237"/>
              <a:gd name="connsiteY3" fmla="*/ 47625 h 4416425"/>
              <a:gd name="connsiteX4" fmla="*/ 2574679 w 4191237"/>
              <a:gd name="connsiteY4" fmla="*/ 279401 h 4416425"/>
              <a:gd name="connsiteX5" fmla="*/ 3362079 w 4191237"/>
              <a:gd name="connsiteY5" fmla="*/ 1066800 h 4416425"/>
              <a:gd name="connsiteX6" fmla="*/ 3952630 w 4191237"/>
              <a:gd name="connsiteY6" fmla="*/ 1663701 h 4416425"/>
              <a:gd name="connsiteX7" fmla="*/ 4187580 w 4191237"/>
              <a:gd name="connsiteY7" fmla="*/ 2279651 h 4416425"/>
              <a:gd name="connsiteX8" fmla="*/ 4035180 w 4191237"/>
              <a:gd name="connsiteY8" fmla="*/ 2819401 h 4416425"/>
              <a:gd name="connsiteX9" fmla="*/ 3441700 w 4191237"/>
              <a:gd name="connsiteY9" fmla="*/ 3448050 h 4416425"/>
              <a:gd name="connsiteX10" fmla="*/ 2422525 w 4191237"/>
              <a:gd name="connsiteY10" fmla="*/ 4416425 h 4416425"/>
              <a:gd name="connsiteX11" fmla="*/ 0 w 4191237"/>
              <a:gd name="connsiteY11" fmla="*/ 4416425 h 4416425"/>
              <a:gd name="connsiteX12" fmla="*/ 1590675 w 4191237"/>
              <a:gd name="connsiteY12" fmla="*/ 2901950 h 4416425"/>
              <a:gd name="connsiteX13" fmla="*/ 1825379 w 4191237"/>
              <a:gd name="connsiteY13" fmla="*/ 2203451 h 4416425"/>
              <a:gd name="connsiteX14" fmla="*/ 1647579 w 4191237"/>
              <a:gd name="connsiteY14" fmla="*/ 1739901 h 4416425"/>
              <a:gd name="connsiteX15" fmla="*/ 1355479 w 4191237"/>
              <a:gd name="connsiteY15" fmla="*/ 1460501 h 4416425"/>
              <a:gd name="connsiteX16" fmla="*/ 1041400 w 4191237"/>
              <a:gd name="connsiteY16" fmla="*/ 574675 h 4416425"/>
              <a:gd name="connsiteX0" fmla="*/ 1041400 w 4191237"/>
              <a:gd name="connsiteY0" fmla="*/ 574675 h 4416425"/>
              <a:gd name="connsiteX1" fmla="*/ 1361829 w 4191237"/>
              <a:gd name="connsiteY1" fmla="*/ 190501 h 4416425"/>
              <a:gd name="connsiteX2" fmla="*/ 1888879 w 4191237"/>
              <a:gd name="connsiteY2" fmla="*/ 0 h 4416425"/>
              <a:gd name="connsiteX3" fmla="*/ 2225675 w 4191237"/>
              <a:gd name="connsiteY3" fmla="*/ 47625 h 4416425"/>
              <a:gd name="connsiteX4" fmla="*/ 2574679 w 4191237"/>
              <a:gd name="connsiteY4" fmla="*/ 279401 h 4416425"/>
              <a:gd name="connsiteX5" fmla="*/ 3362079 w 4191237"/>
              <a:gd name="connsiteY5" fmla="*/ 1066800 h 4416425"/>
              <a:gd name="connsiteX6" fmla="*/ 3952630 w 4191237"/>
              <a:gd name="connsiteY6" fmla="*/ 1663701 h 4416425"/>
              <a:gd name="connsiteX7" fmla="*/ 4187580 w 4191237"/>
              <a:gd name="connsiteY7" fmla="*/ 2279651 h 4416425"/>
              <a:gd name="connsiteX8" fmla="*/ 4035180 w 4191237"/>
              <a:gd name="connsiteY8" fmla="*/ 2819401 h 4416425"/>
              <a:gd name="connsiteX9" fmla="*/ 3441700 w 4191237"/>
              <a:gd name="connsiteY9" fmla="*/ 3448050 h 4416425"/>
              <a:gd name="connsiteX10" fmla="*/ 2422525 w 4191237"/>
              <a:gd name="connsiteY10" fmla="*/ 4416425 h 4416425"/>
              <a:gd name="connsiteX11" fmla="*/ 0 w 4191237"/>
              <a:gd name="connsiteY11" fmla="*/ 4416425 h 4416425"/>
              <a:gd name="connsiteX12" fmla="*/ 1590675 w 4191237"/>
              <a:gd name="connsiteY12" fmla="*/ 2901950 h 4416425"/>
              <a:gd name="connsiteX13" fmla="*/ 1825379 w 4191237"/>
              <a:gd name="connsiteY13" fmla="*/ 2203451 h 4416425"/>
              <a:gd name="connsiteX14" fmla="*/ 1647579 w 4191237"/>
              <a:gd name="connsiteY14" fmla="*/ 1739901 h 4416425"/>
              <a:gd name="connsiteX15" fmla="*/ 1355479 w 4191237"/>
              <a:gd name="connsiteY15" fmla="*/ 1460501 h 4416425"/>
              <a:gd name="connsiteX16" fmla="*/ 1041400 w 4191237"/>
              <a:gd name="connsiteY16" fmla="*/ 574675 h 4416425"/>
              <a:gd name="connsiteX0" fmla="*/ 1041400 w 4191237"/>
              <a:gd name="connsiteY0" fmla="*/ 574675 h 4416425"/>
              <a:gd name="connsiteX1" fmla="*/ 1361829 w 4191237"/>
              <a:gd name="connsiteY1" fmla="*/ 190501 h 4416425"/>
              <a:gd name="connsiteX2" fmla="*/ 1888879 w 4191237"/>
              <a:gd name="connsiteY2" fmla="*/ 0 h 4416425"/>
              <a:gd name="connsiteX3" fmla="*/ 2225675 w 4191237"/>
              <a:gd name="connsiteY3" fmla="*/ 47625 h 4416425"/>
              <a:gd name="connsiteX4" fmla="*/ 2574679 w 4191237"/>
              <a:gd name="connsiteY4" fmla="*/ 279401 h 4416425"/>
              <a:gd name="connsiteX5" fmla="*/ 3362079 w 4191237"/>
              <a:gd name="connsiteY5" fmla="*/ 1066800 h 4416425"/>
              <a:gd name="connsiteX6" fmla="*/ 3952630 w 4191237"/>
              <a:gd name="connsiteY6" fmla="*/ 1663701 h 4416425"/>
              <a:gd name="connsiteX7" fmla="*/ 4187580 w 4191237"/>
              <a:gd name="connsiteY7" fmla="*/ 2279651 h 4416425"/>
              <a:gd name="connsiteX8" fmla="*/ 3978030 w 4191237"/>
              <a:gd name="connsiteY8" fmla="*/ 2882901 h 4416425"/>
              <a:gd name="connsiteX9" fmla="*/ 3441700 w 4191237"/>
              <a:gd name="connsiteY9" fmla="*/ 3448050 h 4416425"/>
              <a:gd name="connsiteX10" fmla="*/ 2422525 w 4191237"/>
              <a:gd name="connsiteY10" fmla="*/ 4416425 h 4416425"/>
              <a:gd name="connsiteX11" fmla="*/ 0 w 4191237"/>
              <a:gd name="connsiteY11" fmla="*/ 4416425 h 4416425"/>
              <a:gd name="connsiteX12" fmla="*/ 1590675 w 4191237"/>
              <a:gd name="connsiteY12" fmla="*/ 2901950 h 4416425"/>
              <a:gd name="connsiteX13" fmla="*/ 1825379 w 4191237"/>
              <a:gd name="connsiteY13" fmla="*/ 2203451 h 4416425"/>
              <a:gd name="connsiteX14" fmla="*/ 1647579 w 4191237"/>
              <a:gd name="connsiteY14" fmla="*/ 1739901 h 4416425"/>
              <a:gd name="connsiteX15" fmla="*/ 1355479 w 4191237"/>
              <a:gd name="connsiteY15" fmla="*/ 1460501 h 4416425"/>
              <a:gd name="connsiteX16" fmla="*/ 1041400 w 4191237"/>
              <a:gd name="connsiteY16" fmla="*/ 574675 h 4416425"/>
              <a:gd name="connsiteX0" fmla="*/ 1041400 w 4191237"/>
              <a:gd name="connsiteY0" fmla="*/ 574675 h 4416425"/>
              <a:gd name="connsiteX1" fmla="*/ 1361829 w 4191237"/>
              <a:gd name="connsiteY1" fmla="*/ 190501 h 4416425"/>
              <a:gd name="connsiteX2" fmla="*/ 1888879 w 4191237"/>
              <a:gd name="connsiteY2" fmla="*/ 0 h 4416425"/>
              <a:gd name="connsiteX3" fmla="*/ 2225675 w 4191237"/>
              <a:gd name="connsiteY3" fmla="*/ 47625 h 4416425"/>
              <a:gd name="connsiteX4" fmla="*/ 2574679 w 4191237"/>
              <a:gd name="connsiteY4" fmla="*/ 279401 h 4416425"/>
              <a:gd name="connsiteX5" fmla="*/ 3362079 w 4191237"/>
              <a:gd name="connsiteY5" fmla="*/ 1066800 h 4416425"/>
              <a:gd name="connsiteX6" fmla="*/ 3952630 w 4191237"/>
              <a:gd name="connsiteY6" fmla="*/ 1663701 h 4416425"/>
              <a:gd name="connsiteX7" fmla="*/ 4187580 w 4191237"/>
              <a:gd name="connsiteY7" fmla="*/ 2279651 h 4416425"/>
              <a:gd name="connsiteX8" fmla="*/ 3978030 w 4191237"/>
              <a:gd name="connsiteY8" fmla="*/ 2882901 h 4416425"/>
              <a:gd name="connsiteX9" fmla="*/ 3441700 w 4191237"/>
              <a:gd name="connsiteY9" fmla="*/ 3448050 h 4416425"/>
              <a:gd name="connsiteX10" fmla="*/ 2422525 w 4191237"/>
              <a:gd name="connsiteY10" fmla="*/ 4416425 h 4416425"/>
              <a:gd name="connsiteX11" fmla="*/ 0 w 4191237"/>
              <a:gd name="connsiteY11" fmla="*/ 4416425 h 4416425"/>
              <a:gd name="connsiteX12" fmla="*/ 1590675 w 4191237"/>
              <a:gd name="connsiteY12" fmla="*/ 2901950 h 4416425"/>
              <a:gd name="connsiteX13" fmla="*/ 1825379 w 4191237"/>
              <a:gd name="connsiteY13" fmla="*/ 2203451 h 4416425"/>
              <a:gd name="connsiteX14" fmla="*/ 1647579 w 4191237"/>
              <a:gd name="connsiteY14" fmla="*/ 1739901 h 4416425"/>
              <a:gd name="connsiteX15" fmla="*/ 1355479 w 4191237"/>
              <a:gd name="connsiteY15" fmla="*/ 1460501 h 4416425"/>
              <a:gd name="connsiteX16" fmla="*/ 1041400 w 4191237"/>
              <a:gd name="connsiteY16" fmla="*/ 574675 h 4416425"/>
              <a:gd name="connsiteX0" fmla="*/ 1041400 w 4191237"/>
              <a:gd name="connsiteY0" fmla="*/ 574675 h 4416425"/>
              <a:gd name="connsiteX1" fmla="*/ 1361829 w 4191237"/>
              <a:gd name="connsiteY1" fmla="*/ 190501 h 4416425"/>
              <a:gd name="connsiteX2" fmla="*/ 1888879 w 4191237"/>
              <a:gd name="connsiteY2" fmla="*/ 0 h 4416425"/>
              <a:gd name="connsiteX3" fmla="*/ 2225675 w 4191237"/>
              <a:gd name="connsiteY3" fmla="*/ 47625 h 4416425"/>
              <a:gd name="connsiteX4" fmla="*/ 2574679 w 4191237"/>
              <a:gd name="connsiteY4" fmla="*/ 279401 h 4416425"/>
              <a:gd name="connsiteX5" fmla="*/ 3362079 w 4191237"/>
              <a:gd name="connsiteY5" fmla="*/ 1066800 h 4416425"/>
              <a:gd name="connsiteX6" fmla="*/ 3952630 w 4191237"/>
              <a:gd name="connsiteY6" fmla="*/ 1663701 h 4416425"/>
              <a:gd name="connsiteX7" fmla="*/ 4187580 w 4191237"/>
              <a:gd name="connsiteY7" fmla="*/ 2279651 h 4416425"/>
              <a:gd name="connsiteX8" fmla="*/ 3978030 w 4191237"/>
              <a:gd name="connsiteY8" fmla="*/ 2882901 h 4416425"/>
              <a:gd name="connsiteX9" fmla="*/ 3441700 w 4191237"/>
              <a:gd name="connsiteY9" fmla="*/ 3448050 h 4416425"/>
              <a:gd name="connsiteX10" fmla="*/ 2422525 w 4191237"/>
              <a:gd name="connsiteY10" fmla="*/ 4416425 h 4416425"/>
              <a:gd name="connsiteX11" fmla="*/ 0 w 4191237"/>
              <a:gd name="connsiteY11" fmla="*/ 4416425 h 4416425"/>
              <a:gd name="connsiteX12" fmla="*/ 1590675 w 4191237"/>
              <a:gd name="connsiteY12" fmla="*/ 2901950 h 4416425"/>
              <a:gd name="connsiteX13" fmla="*/ 1825379 w 4191237"/>
              <a:gd name="connsiteY13" fmla="*/ 2203451 h 4416425"/>
              <a:gd name="connsiteX14" fmla="*/ 1647579 w 4191237"/>
              <a:gd name="connsiteY14" fmla="*/ 1739901 h 4416425"/>
              <a:gd name="connsiteX15" fmla="*/ 1355479 w 4191237"/>
              <a:gd name="connsiteY15" fmla="*/ 1460501 h 4416425"/>
              <a:gd name="connsiteX16" fmla="*/ 1041400 w 4191237"/>
              <a:gd name="connsiteY16" fmla="*/ 574675 h 4416425"/>
              <a:gd name="connsiteX0" fmla="*/ 22549 w 3172386"/>
              <a:gd name="connsiteY0" fmla="*/ 574675 h 4575175"/>
              <a:gd name="connsiteX1" fmla="*/ 342978 w 3172386"/>
              <a:gd name="connsiteY1" fmla="*/ 190501 h 4575175"/>
              <a:gd name="connsiteX2" fmla="*/ 870028 w 3172386"/>
              <a:gd name="connsiteY2" fmla="*/ 0 h 4575175"/>
              <a:gd name="connsiteX3" fmla="*/ 1206824 w 3172386"/>
              <a:gd name="connsiteY3" fmla="*/ 47625 h 4575175"/>
              <a:gd name="connsiteX4" fmla="*/ 1555828 w 3172386"/>
              <a:gd name="connsiteY4" fmla="*/ 279401 h 4575175"/>
              <a:gd name="connsiteX5" fmla="*/ 2343228 w 3172386"/>
              <a:gd name="connsiteY5" fmla="*/ 1066800 h 4575175"/>
              <a:gd name="connsiteX6" fmla="*/ 2933779 w 3172386"/>
              <a:gd name="connsiteY6" fmla="*/ 1663701 h 4575175"/>
              <a:gd name="connsiteX7" fmla="*/ 3168729 w 3172386"/>
              <a:gd name="connsiteY7" fmla="*/ 2279651 h 4575175"/>
              <a:gd name="connsiteX8" fmla="*/ 2959179 w 3172386"/>
              <a:gd name="connsiteY8" fmla="*/ 2882901 h 4575175"/>
              <a:gd name="connsiteX9" fmla="*/ 2422849 w 3172386"/>
              <a:gd name="connsiteY9" fmla="*/ 3448050 h 4575175"/>
              <a:gd name="connsiteX10" fmla="*/ 1403674 w 3172386"/>
              <a:gd name="connsiteY10" fmla="*/ 4416425 h 4575175"/>
              <a:gd name="connsiteX11" fmla="*/ 924249 w 3172386"/>
              <a:gd name="connsiteY11" fmla="*/ 4575175 h 4575175"/>
              <a:gd name="connsiteX12" fmla="*/ 571824 w 3172386"/>
              <a:gd name="connsiteY12" fmla="*/ 2901950 h 4575175"/>
              <a:gd name="connsiteX13" fmla="*/ 806528 w 3172386"/>
              <a:gd name="connsiteY13" fmla="*/ 2203451 h 4575175"/>
              <a:gd name="connsiteX14" fmla="*/ 628728 w 3172386"/>
              <a:gd name="connsiteY14" fmla="*/ 1739901 h 4575175"/>
              <a:gd name="connsiteX15" fmla="*/ 336628 w 3172386"/>
              <a:gd name="connsiteY15" fmla="*/ 1460501 h 4575175"/>
              <a:gd name="connsiteX16" fmla="*/ 22549 w 3172386"/>
              <a:gd name="connsiteY16" fmla="*/ 574675 h 4575175"/>
              <a:gd name="connsiteX0" fmla="*/ 22549 w 3172386"/>
              <a:gd name="connsiteY0" fmla="*/ 574675 h 4575175"/>
              <a:gd name="connsiteX1" fmla="*/ 342978 w 3172386"/>
              <a:gd name="connsiteY1" fmla="*/ 190501 h 4575175"/>
              <a:gd name="connsiteX2" fmla="*/ 870028 w 3172386"/>
              <a:gd name="connsiteY2" fmla="*/ 0 h 4575175"/>
              <a:gd name="connsiteX3" fmla="*/ 1206824 w 3172386"/>
              <a:gd name="connsiteY3" fmla="*/ 47625 h 4575175"/>
              <a:gd name="connsiteX4" fmla="*/ 1555828 w 3172386"/>
              <a:gd name="connsiteY4" fmla="*/ 279401 h 4575175"/>
              <a:gd name="connsiteX5" fmla="*/ 2343228 w 3172386"/>
              <a:gd name="connsiteY5" fmla="*/ 1066800 h 4575175"/>
              <a:gd name="connsiteX6" fmla="*/ 2933779 w 3172386"/>
              <a:gd name="connsiteY6" fmla="*/ 1663701 h 4575175"/>
              <a:gd name="connsiteX7" fmla="*/ 3168729 w 3172386"/>
              <a:gd name="connsiteY7" fmla="*/ 2279651 h 4575175"/>
              <a:gd name="connsiteX8" fmla="*/ 2959179 w 3172386"/>
              <a:gd name="connsiteY8" fmla="*/ 2882901 h 4575175"/>
              <a:gd name="connsiteX9" fmla="*/ 2422849 w 3172386"/>
              <a:gd name="connsiteY9" fmla="*/ 3448050 h 4575175"/>
              <a:gd name="connsiteX10" fmla="*/ 1403674 w 3172386"/>
              <a:gd name="connsiteY10" fmla="*/ 4416425 h 4575175"/>
              <a:gd name="connsiteX11" fmla="*/ 924249 w 3172386"/>
              <a:gd name="connsiteY11" fmla="*/ 4575175 h 4575175"/>
              <a:gd name="connsiteX12" fmla="*/ 571824 w 3172386"/>
              <a:gd name="connsiteY12" fmla="*/ 2901950 h 4575175"/>
              <a:gd name="connsiteX13" fmla="*/ 806528 w 3172386"/>
              <a:gd name="connsiteY13" fmla="*/ 2203451 h 4575175"/>
              <a:gd name="connsiteX14" fmla="*/ 628728 w 3172386"/>
              <a:gd name="connsiteY14" fmla="*/ 1739901 h 4575175"/>
              <a:gd name="connsiteX15" fmla="*/ 336628 w 3172386"/>
              <a:gd name="connsiteY15" fmla="*/ 1460501 h 4575175"/>
              <a:gd name="connsiteX16" fmla="*/ 22549 w 3172386"/>
              <a:gd name="connsiteY16" fmla="*/ 574675 h 4575175"/>
              <a:gd name="connsiteX0" fmla="*/ 22549 w 3172386"/>
              <a:gd name="connsiteY0" fmla="*/ 574675 h 4575175"/>
              <a:gd name="connsiteX1" fmla="*/ 342978 w 3172386"/>
              <a:gd name="connsiteY1" fmla="*/ 190501 h 4575175"/>
              <a:gd name="connsiteX2" fmla="*/ 870028 w 3172386"/>
              <a:gd name="connsiteY2" fmla="*/ 0 h 4575175"/>
              <a:gd name="connsiteX3" fmla="*/ 1206824 w 3172386"/>
              <a:gd name="connsiteY3" fmla="*/ 47625 h 4575175"/>
              <a:gd name="connsiteX4" fmla="*/ 1555828 w 3172386"/>
              <a:gd name="connsiteY4" fmla="*/ 279401 h 4575175"/>
              <a:gd name="connsiteX5" fmla="*/ 2343228 w 3172386"/>
              <a:gd name="connsiteY5" fmla="*/ 1066800 h 4575175"/>
              <a:gd name="connsiteX6" fmla="*/ 2933779 w 3172386"/>
              <a:gd name="connsiteY6" fmla="*/ 1663701 h 4575175"/>
              <a:gd name="connsiteX7" fmla="*/ 3168729 w 3172386"/>
              <a:gd name="connsiteY7" fmla="*/ 2279651 h 4575175"/>
              <a:gd name="connsiteX8" fmla="*/ 2959179 w 3172386"/>
              <a:gd name="connsiteY8" fmla="*/ 2882901 h 4575175"/>
              <a:gd name="connsiteX9" fmla="*/ 2422849 w 3172386"/>
              <a:gd name="connsiteY9" fmla="*/ 3448050 h 4575175"/>
              <a:gd name="connsiteX10" fmla="*/ 1403674 w 3172386"/>
              <a:gd name="connsiteY10" fmla="*/ 4416425 h 4575175"/>
              <a:gd name="connsiteX11" fmla="*/ 924249 w 3172386"/>
              <a:gd name="connsiteY11" fmla="*/ 4575175 h 4575175"/>
              <a:gd name="connsiteX12" fmla="*/ 571824 w 3172386"/>
              <a:gd name="connsiteY12" fmla="*/ 2901950 h 4575175"/>
              <a:gd name="connsiteX13" fmla="*/ 806528 w 3172386"/>
              <a:gd name="connsiteY13" fmla="*/ 2203451 h 4575175"/>
              <a:gd name="connsiteX14" fmla="*/ 628728 w 3172386"/>
              <a:gd name="connsiteY14" fmla="*/ 1739901 h 4575175"/>
              <a:gd name="connsiteX15" fmla="*/ 336628 w 3172386"/>
              <a:gd name="connsiteY15" fmla="*/ 1460501 h 4575175"/>
              <a:gd name="connsiteX16" fmla="*/ 22549 w 3172386"/>
              <a:gd name="connsiteY16" fmla="*/ 574675 h 4575175"/>
              <a:gd name="connsiteX0" fmla="*/ 22549 w 3172386"/>
              <a:gd name="connsiteY0" fmla="*/ 574675 h 4575175"/>
              <a:gd name="connsiteX1" fmla="*/ 342978 w 3172386"/>
              <a:gd name="connsiteY1" fmla="*/ 190501 h 4575175"/>
              <a:gd name="connsiteX2" fmla="*/ 870028 w 3172386"/>
              <a:gd name="connsiteY2" fmla="*/ 0 h 4575175"/>
              <a:gd name="connsiteX3" fmla="*/ 1206824 w 3172386"/>
              <a:gd name="connsiteY3" fmla="*/ 47625 h 4575175"/>
              <a:gd name="connsiteX4" fmla="*/ 1555828 w 3172386"/>
              <a:gd name="connsiteY4" fmla="*/ 279401 h 4575175"/>
              <a:gd name="connsiteX5" fmla="*/ 2343228 w 3172386"/>
              <a:gd name="connsiteY5" fmla="*/ 1066800 h 4575175"/>
              <a:gd name="connsiteX6" fmla="*/ 2933779 w 3172386"/>
              <a:gd name="connsiteY6" fmla="*/ 1663701 h 4575175"/>
              <a:gd name="connsiteX7" fmla="*/ 3168729 w 3172386"/>
              <a:gd name="connsiteY7" fmla="*/ 2279651 h 4575175"/>
              <a:gd name="connsiteX8" fmla="*/ 2959179 w 3172386"/>
              <a:gd name="connsiteY8" fmla="*/ 2882901 h 4575175"/>
              <a:gd name="connsiteX9" fmla="*/ 2422849 w 3172386"/>
              <a:gd name="connsiteY9" fmla="*/ 3448050 h 4575175"/>
              <a:gd name="connsiteX10" fmla="*/ 1403674 w 3172386"/>
              <a:gd name="connsiteY10" fmla="*/ 4416425 h 4575175"/>
              <a:gd name="connsiteX11" fmla="*/ 924249 w 3172386"/>
              <a:gd name="connsiteY11" fmla="*/ 4575175 h 4575175"/>
              <a:gd name="connsiteX12" fmla="*/ 838278 w 3172386"/>
              <a:gd name="connsiteY12" fmla="*/ 4184651 h 4575175"/>
              <a:gd name="connsiteX13" fmla="*/ 571824 w 3172386"/>
              <a:gd name="connsiteY13" fmla="*/ 2901950 h 4575175"/>
              <a:gd name="connsiteX14" fmla="*/ 806528 w 3172386"/>
              <a:gd name="connsiteY14" fmla="*/ 2203451 h 4575175"/>
              <a:gd name="connsiteX15" fmla="*/ 628728 w 3172386"/>
              <a:gd name="connsiteY15" fmla="*/ 1739901 h 4575175"/>
              <a:gd name="connsiteX16" fmla="*/ 336628 w 3172386"/>
              <a:gd name="connsiteY16" fmla="*/ 1460501 h 4575175"/>
              <a:gd name="connsiteX17" fmla="*/ 22549 w 3172386"/>
              <a:gd name="connsiteY17" fmla="*/ 574675 h 4575175"/>
              <a:gd name="connsiteX0" fmla="*/ 22549 w 3172386"/>
              <a:gd name="connsiteY0" fmla="*/ 574675 h 4575175"/>
              <a:gd name="connsiteX1" fmla="*/ 342978 w 3172386"/>
              <a:gd name="connsiteY1" fmla="*/ 190501 h 4575175"/>
              <a:gd name="connsiteX2" fmla="*/ 870028 w 3172386"/>
              <a:gd name="connsiteY2" fmla="*/ 0 h 4575175"/>
              <a:gd name="connsiteX3" fmla="*/ 1206824 w 3172386"/>
              <a:gd name="connsiteY3" fmla="*/ 47625 h 4575175"/>
              <a:gd name="connsiteX4" fmla="*/ 1555828 w 3172386"/>
              <a:gd name="connsiteY4" fmla="*/ 279401 h 4575175"/>
              <a:gd name="connsiteX5" fmla="*/ 2343228 w 3172386"/>
              <a:gd name="connsiteY5" fmla="*/ 1066800 h 4575175"/>
              <a:gd name="connsiteX6" fmla="*/ 2933779 w 3172386"/>
              <a:gd name="connsiteY6" fmla="*/ 1663701 h 4575175"/>
              <a:gd name="connsiteX7" fmla="*/ 3168729 w 3172386"/>
              <a:gd name="connsiteY7" fmla="*/ 2279651 h 4575175"/>
              <a:gd name="connsiteX8" fmla="*/ 2959179 w 3172386"/>
              <a:gd name="connsiteY8" fmla="*/ 2882901 h 4575175"/>
              <a:gd name="connsiteX9" fmla="*/ 2422849 w 3172386"/>
              <a:gd name="connsiteY9" fmla="*/ 3448050 h 4575175"/>
              <a:gd name="connsiteX10" fmla="*/ 1403674 w 3172386"/>
              <a:gd name="connsiteY10" fmla="*/ 4416425 h 4575175"/>
              <a:gd name="connsiteX11" fmla="*/ 924249 w 3172386"/>
              <a:gd name="connsiteY11" fmla="*/ 4575175 h 4575175"/>
              <a:gd name="connsiteX12" fmla="*/ 323928 w 3172386"/>
              <a:gd name="connsiteY12" fmla="*/ 4292601 h 4575175"/>
              <a:gd name="connsiteX13" fmla="*/ 571824 w 3172386"/>
              <a:gd name="connsiteY13" fmla="*/ 2901950 h 4575175"/>
              <a:gd name="connsiteX14" fmla="*/ 806528 w 3172386"/>
              <a:gd name="connsiteY14" fmla="*/ 2203451 h 4575175"/>
              <a:gd name="connsiteX15" fmla="*/ 628728 w 3172386"/>
              <a:gd name="connsiteY15" fmla="*/ 1739901 h 4575175"/>
              <a:gd name="connsiteX16" fmla="*/ 336628 w 3172386"/>
              <a:gd name="connsiteY16" fmla="*/ 1460501 h 4575175"/>
              <a:gd name="connsiteX17" fmla="*/ 22549 w 3172386"/>
              <a:gd name="connsiteY17" fmla="*/ 574675 h 4575175"/>
              <a:gd name="connsiteX0" fmla="*/ 22549 w 3172386"/>
              <a:gd name="connsiteY0" fmla="*/ 574675 h 4575175"/>
              <a:gd name="connsiteX1" fmla="*/ 342978 w 3172386"/>
              <a:gd name="connsiteY1" fmla="*/ 190501 h 4575175"/>
              <a:gd name="connsiteX2" fmla="*/ 870028 w 3172386"/>
              <a:gd name="connsiteY2" fmla="*/ 0 h 4575175"/>
              <a:gd name="connsiteX3" fmla="*/ 1206824 w 3172386"/>
              <a:gd name="connsiteY3" fmla="*/ 47625 h 4575175"/>
              <a:gd name="connsiteX4" fmla="*/ 1555828 w 3172386"/>
              <a:gd name="connsiteY4" fmla="*/ 279401 h 4575175"/>
              <a:gd name="connsiteX5" fmla="*/ 2343228 w 3172386"/>
              <a:gd name="connsiteY5" fmla="*/ 1066800 h 4575175"/>
              <a:gd name="connsiteX6" fmla="*/ 2933779 w 3172386"/>
              <a:gd name="connsiteY6" fmla="*/ 1663701 h 4575175"/>
              <a:gd name="connsiteX7" fmla="*/ 3168729 w 3172386"/>
              <a:gd name="connsiteY7" fmla="*/ 2279651 h 4575175"/>
              <a:gd name="connsiteX8" fmla="*/ 2959179 w 3172386"/>
              <a:gd name="connsiteY8" fmla="*/ 2882901 h 4575175"/>
              <a:gd name="connsiteX9" fmla="*/ 2422849 w 3172386"/>
              <a:gd name="connsiteY9" fmla="*/ 3448050 h 4575175"/>
              <a:gd name="connsiteX10" fmla="*/ 1403674 w 3172386"/>
              <a:gd name="connsiteY10" fmla="*/ 4416425 h 4575175"/>
              <a:gd name="connsiteX11" fmla="*/ 924249 w 3172386"/>
              <a:gd name="connsiteY11" fmla="*/ 4575175 h 4575175"/>
              <a:gd name="connsiteX12" fmla="*/ 323928 w 3172386"/>
              <a:gd name="connsiteY12" fmla="*/ 4292601 h 4575175"/>
              <a:gd name="connsiteX13" fmla="*/ 571824 w 3172386"/>
              <a:gd name="connsiteY13" fmla="*/ 2901950 h 4575175"/>
              <a:gd name="connsiteX14" fmla="*/ 806528 w 3172386"/>
              <a:gd name="connsiteY14" fmla="*/ 2203451 h 4575175"/>
              <a:gd name="connsiteX15" fmla="*/ 628728 w 3172386"/>
              <a:gd name="connsiteY15" fmla="*/ 1739901 h 4575175"/>
              <a:gd name="connsiteX16" fmla="*/ 336628 w 3172386"/>
              <a:gd name="connsiteY16" fmla="*/ 1460501 h 4575175"/>
              <a:gd name="connsiteX17" fmla="*/ 22549 w 3172386"/>
              <a:gd name="connsiteY17" fmla="*/ 574675 h 4575175"/>
              <a:gd name="connsiteX0" fmla="*/ 22549 w 3172386"/>
              <a:gd name="connsiteY0" fmla="*/ 574675 h 4575175"/>
              <a:gd name="connsiteX1" fmla="*/ 342978 w 3172386"/>
              <a:gd name="connsiteY1" fmla="*/ 190501 h 4575175"/>
              <a:gd name="connsiteX2" fmla="*/ 870028 w 3172386"/>
              <a:gd name="connsiteY2" fmla="*/ 0 h 4575175"/>
              <a:gd name="connsiteX3" fmla="*/ 1206824 w 3172386"/>
              <a:gd name="connsiteY3" fmla="*/ 47625 h 4575175"/>
              <a:gd name="connsiteX4" fmla="*/ 1555828 w 3172386"/>
              <a:gd name="connsiteY4" fmla="*/ 279401 h 4575175"/>
              <a:gd name="connsiteX5" fmla="*/ 2343228 w 3172386"/>
              <a:gd name="connsiteY5" fmla="*/ 1066800 h 4575175"/>
              <a:gd name="connsiteX6" fmla="*/ 2933779 w 3172386"/>
              <a:gd name="connsiteY6" fmla="*/ 1663701 h 4575175"/>
              <a:gd name="connsiteX7" fmla="*/ 3168729 w 3172386"/>
              <a:gd name="connsiteY7" fmla="*/ 2279651 h 4575175"/>
              <a:gd name="connsiteX8" fmla="*/ 2959179 w 3172386"/>
              <a:gd name="connsiteY8" fmla="*/ 2882901 h 4575175"/>
              <a:gd name="connsiteX9" fmla="*/ 2422849 w 3172386"/>
              <a:gd name="connsiteY9" fmla="*/ 3448050 h 4575175"/>
              <a:gd name="connsiteX10" fmla="*/ 1403674 w 3172386"/>
              <a:gd name="connsiteY10" fmla="*/ 4416425 h 4575175"/>
              <a:gd name="connsiteX11" fmla="*/ 924249 w 3172386"/>
              <a:gd name="connsiteY11" fmla="*/ 4575175 h 4575175"/>
              <a:gd name="connsiteX12" fmla="*/ 323928 w 3172386"/>
              <a:gd name="connsiteY12" fmla="*/ 4292601 h 4575175"/>
              <a:gd name="connsiteX13" fmla="*/ 571824 w 3172386"/>
              <a:gd name="connsiteY13" fmla="*/ 2901950 h 4575175"/>
              <a:gd name="connsiteX14" fmla="*/ 806528 w 3172386"/>
              <a:gd name="connsiteY14" fmla="*/ 2203451 h 4575175"/>
              <a:gd name="connsiteX15" fmla="*/ 628728 w 3172386"/>
              <a:gd name="connsiteY15" fmla="*/ 1739901 h 4575175"/>
              <a:gd name="connsiteX16" fmla="*/ 336628 w 3172386"/>
              <a:gd name="connsiteY16" fmla="*/ 1460501 h 4575175"/>
              <a:gd name="connsiteX17" fmla="*/ 22549 w 3172386"/>
              <a:gd name="connsiteY17" fmla="*/ 574675 h 4575175"/>
              <a:gd name="connsiteX0" fmla="*/ 22549 w 3172386"/>
              <a:gd name="connsiteY0" fmla="*/ 574675 h 4575175"/>
              <a:gd name="connsiteX1" fmla="*/ 342978 w 3172386"/>
              <a:gd name="connsiteY1" fmla="*/ 190501 h 4575175"/>
              <a:gd name="connsiteX2" fmla="*/ 870028 w 3172386"/>
              <a:gd name="connsiteY2" fmla="*/ 0 h 4575175"/>
              <a:gd name="connsiteX3" fmla="*/ 1206824 w 3172386"/>
              <a:gd name="connsiteY3" fmla="*/ 47625 h 4575175"/>
              <a:gd name="connsiteX4" fmla="*/ 1555828 w 3172386"/>
              <a:gd name="connsiteY4" fmla="*/ 279401 h 4575175"/>
              <a:gd name="connsiteX5" fmla="*/ 2343228 w 3172386"/>
              <a:gd name="connsiteY5" fmla="*/ 1066800 h 4575175"/>
              <a:gd name="connsiteX6" fmla="*/ 2933779 w 3172386"/>
              <a:gd name="connsiteY6" fmla="*/ 1663701 h 4575175"/>
              <a:gd name="connsiteX7" fmla="*/ 3168729 w 3172386"/>
              <a:gd name="connsiteY7" fmla="*/ 2279651 h 4575175"/>
              <a:gd name="connsiteX8" fmla="*/ 2959179 w 3172386"/>
              <a:gd name="connsiteY8" fmla="*/ 2882901 h 4575175"/>
              <a:gd name="connsiteX9" fmla="*/ 2422849 w 3172386"/>
              <a:gd name="connsiteY9" fmla="*/ 3448050 h 4575175"/>
              <a:gd name="connsiteX10" fmla="*/ 1403674 w 3172386"/>
              <a:gd name="connsiteY10" fmla="*/ 4416425 h 4575175"/>
              <a:gd name="connsiteX11" fmla="*/ 924249 w 3172386"/>
              <a:gd name="connsiteY11" fmla="*/ 4575175 h 4575175"/>
              <a:gd name="connsiteX12" fmla="*/ 323928 w 3172386"/>
              <a:gd name="connsiteY12" fmla="*/ 4292601 h 4575175"/>
              <a:gd name="connsiteX13" fmla="*/ 393778 w 3172386"/>
              <a:gd name="connsiteY13" fmla="*/ 3854451 h 4575175"/>
              <a:gd name="connsiteX14" fmla="*/ 571824 w 3172386"/>
              <a:gd name="connsiteY14" fmla="*/ 2901950 h 4575175"/>
              <a:gd name="connsiteX15" fmla="*/ 806528 w 3172386"/>
              <a:gd name="connsiteY15" fmla="*/ 2203451 h 4575175"/>
              <a:gd name="connsiteX16" fmla="*/ 628728 w 3172386"/>
              <a:gd name="connsiteY16" fmla="*/ 1739901 h 4575175"/>
              <a:gd name="connsiteX17" fmla="*/ 336628 w 3172386"/>
              <a:gd name="connsiteY17" fmla="*/ 1460501 h 4575175"/>
              <a:gd name="connsiteX18" fmla="*/ 22549 w 3172386"/>
              <a:gd name="connsiteY18" fmla="*/ 574675 h 4575175"/>
              <a:gd name="connsiteX0" fmla="*/ 22549 w 3172386"/>
              <a:gd name="connsiteY0" fmla="*/ 574675 h 4575175"/>
              <a:gd name="connsiteX1" fmla="*/ 342978 w 3172386"/>
              <a:gd name="connsiteY1" fmla="*/ 190501 h 4575175"/>
              <a:gd name="connsiteX2" fmla="*/ 870028 w 3172386"/>
              <a:gd name="connsiteY2" fmla="*/ 0 h 4575175"/>
              <a:gd name="connsiteX3" fmla="*/ 1206824 w 3172386"/>
              <a:gd name="connsiteY3" fmla="*/ 47625 h 4575175"/>
              <a:gd name="connsiteX4" fmla="*/ 1555828 w 3172386"/>
              <a:gd name="connsiteY4" fmla="*/ 279401 h 4575175"/>
              <a:gd name="connsiteX5" fmla="*/ 2343228 w 3172386"/>
              <a:gd name="connsiteY5" fmla="*/ 1066800 h 4575175"/>
              <a:gd name="connsiteX6" fmla="*/ 2933779 w 3172386"/>
              <a:gd name="connsiteY6" fmla="*/ 1663701 h 4575175"/>
              <a:gd name="connsiteX7" fmla="*/ 3168729 w 3172386"/>
              <a:gd name="connsiteY7" fmla="*/ 2279651 h 4575175"/>
              <a:gd name="connsiteX8" fmla="*/ 2959179 w 3172386"/>
              <a:gd name="connsiteY8" fmla="*/ 2882901 h 4575175"/>
              <a:gd name="connsiteX9" fmla="*/ 2422849 w 3172386"/>
              <a:gd name="connsiteY9" fmla="*/ 3448050 h 4575175"/>
              <a:gd name="connsiteX10" fmla="*/ 1403674 w 3172386"/>
              <a:gd name="connsiteY10" fmla="*/ 4416425 h 4575175"/>
              <a:gd name="connsiteX11" fmla="*/ 924249 w 3172386"/>
              <a:gd name="connsiteY11" fmla="*/ 4575175 h 4575175"/>
              <a:gd name="connsiteX12" fmla="*/ 323928 w 3172386"/>
              <a:gd name="connsiteY12" fmla="*/ 4292601 h 4575175"/>
              <a:gd name="connsiteX13" fmla="*/ 76278 w 3172386"/>
              <a:gd name="connsiteY13" fmla="*/ 3822701 h 4575175"/>
              <a:gd name="connsiteX14" fmla="*/ 571824 w 3172386"/>
              <a:gd name="connsiteY14" fmla="*/ 2901950 h 4575175"/>
              <a:gd name="connsiteX15" fmla="*/ 806528 w 3172386"/>
              <a:gd name="connsiteY15" fmla="*/ 2203451 h 4575175"/>
              <a:gd name="connsiteX16" fmla="*/ 628728 w 3172386"/>
              <a:gd name="connsiteY16" fmla="*/ 1739901 h 4575175"/>
              <a:gd name="connsiteX17" fmla="*/ 336628 w 3172386"/>
              <a:gd name="connsiteY17" fmla="*/ 1460501 h 4575175"/>
              <a:gd name="connsiteX18" fmla="*/ 22549 w 3172386"/>
              <a:gd name="connsiteY18" fmla="*/ 574675 h 4575175"/>
              <a:gd name="connsiteX0" fmla="*/ 22549 w 3172386"/>
              <a:gd name="connsiteY0" fmla="*/ 574675 h 4575175"/>
              <a:gd name="connsiteX1" fmla="*/ 342978 w 3172386"/>
              <a:gd name="connsiteY1" fmla="*/ 190501 h 4575175"/>
              <a:gd name="connsiteX2" fmla="*/ 870028 w 3172386"/>
              <a:gd name="connsiteY2" fmla="*/ 0 h 4575175"/>
              <a:gd name="connsiteX3" fmla="*/ 1206824 w 3172386"/>
              <a:gd name="connsiteY3" fmla="*/ 47625 h 4575175"/>
              <a:gd name="connsiteX4" fmla="*/ 1555828 w 3172386"/>
              <a:gd name="connsiteY4" fmla="*/ 279401 h 4575175"/>
              <a:gd name="connsiteX5" fmla="*/ 2343228 w 3172386"/>
              <a:gd name="connsiteY5" fmla="*/ 1066800 h 4575175"/>
              <a:gd name="connsiteX6" fmla="*/ 2933779 w 3172386"/>
              <a:gd name="connsiteY6" fmla="*/ 1663701 h 4575175"/>
              <a:gd name="connsiteX7" fmla="*/ 3168729 w 3172386"/>
              <a:gd name="connsiteY7" fmla="*/ 2279651 h 4575175"/>
              <a:gd name="connsiteX8" fmla="*/ 2959179 w 3172386"/>
              <a:gd name="connsiteY8" fmla="*/ 2882901 h 4575175"/>
              <a:gd name="connsiteX9" fmla="*/ 2422849 w 3172386"/>
              <a:gd name="connsiteY9" fmla="*/ 3448050 h 4575175"/>
              <a:gd name="connsiteX10" fmla="*/ 1403674 w 3172386"/>
              <a:gd name="connsiteY10" fmla="*/ 4416425 h 4575175"/>
              <a:gd name="connsiteX11" fmla="*/ 924249 w 3172386"/>
              <a:gd name="connsiteY11" fmla="*/ 4575175 h 4575175"/>
              <a:gd name="connsiteX12" fmla="*/ 323928 w 3172386"/>
              <a:gd name="connsiteY12" fmla="*/ 4292601 h 4575175"/>
              <a:gd name="connsiteX13" fmla="*/ 76278 w 3172386"/>
              <a:gd name="connsiteY13" fmla="*/ 3822701 h 4575175"/>
              <a:gd name="connsiteX14" fmla="*/ 571824 w 3172386"/>
              <a:gd name="connsiteY14" fmla="*/ 2901950 h 4575175"/>
              <a:gd name="connsiteX15" fmla="*/ 806528 w 3172386"/>
              <a:gd name="connsiteY15" fmla="*/ 2203451 h 4575175"/>
              <a:gd name="connsiteX16" fmla="*/ 628728 w 3172386"/>
              <a:gd name="connsiteY16" fmla="*/ 1739901 h 4575175"/>
              <a:gd name="connsiteX17" fmla="*/ 336628 w 3172386"/>
              <a:gd name="connsiteY17" fmla="*/ 1460501 h 4575175"/>
              <a:gd name="connsiteX18" fmla="*/ 22549 w 3172386"/>
              <a:gd name="connsiteY18" fmla="*/ 574675 h 4575175"/>
              <a:gd name="connsiteX0" fmla="*/ 22549 w 3172386"/>
              <a:gd name="connsiteY0" fmla="*/ 574675 h 4575175"/>
              <a:gd name="connsiteX1" fmla="*/ 342978 w 3172386"/>
              <a:gd name="connsiteY1" fmla="*/ 190501 h 4575175"/>
              <a:gd name="connsiteX2" fmla="*/ 870028 w 3172386"/>
              <a:gd name="connsiteY2" fmla="*/ 0 h 4575175"/>
              <a:gd name="connsiteX3" fmla="*/ 1206824 w 3172386"/>
              <a:gd name="connsiteY3" fmla="*/ 47625 h 4575175"/>
              <a:gd name="connsiteX4" fmla="*/ 1555828 w 3172386"/>
              <a:gd name="connsiteY4" fmla="*/ 279401 h 4575175"/>
              <a:gd name="connsiteX5" fmla="*/ 2343228 w 3172386"/>
              <a:gd name="connsiteY5" fmla="*/ 1066800 h 4575175"/>
              <a:gd name="connsiteX6" fmla="*/ 2933779 w 3172386"/>
              <a:gd name="connsiteY6" fmla="*/ 1663701 h 4575175"/>
              <a:gd name="connsiteX7" fmla="*/ 3168729 w 3172386"/>
              <a:gd name="connsiteY7" fmla="*/ 2279651 h 4575175"/>
              <a:gd name="connsiteX8" fmla="*/ 2959179 w 3172386"/>
              <a:gd name="connsiteY8" fmla="*/ 2882901 h 4575175"/>
              <a:gd name="connsiteX9" fmla="*/ 2422849 w 3172386"/>
              <a:gd name="connsiteY9" fmla="*/ 3448050 h 4575175"/>
              <a:gd name="connsiteX10" fmla="*/ 1403674 w 3172386"/>
              <a:gd name="connsiteY10" fmla="*/ 4416425 h 4575175"/>
              <a:gd name="connsiteX11" fmla="*/ 924249 w 3172386"/>
              <a:gd name="connsiteY11" fmla="*/ 4575175 h 4575175"/>
              <a:gd name="connsiteX12" fmla="*/ 323928 w 3172386"/>
              <a:gd name="connsiteY12" fmla="*/ 4292601 h 4575175"/>
              <a:gd name="connsiteX13" fmla="*/ 76278 w 3172386"/>
              <a:gd name="connsiteY13" fmla="*/ 3822701 h 4575175"/>
              <a:gd name="connsiteX14" fmla="*/ 571824 w 3172386"/>
              <a:gd name="connsiteY14" fmla="*/ 2901950 h 4575175"/>
              <a:gd name="connsiteX15" fmla="*/ 806528 w 3172386"/>
              <a:gd name="connsiteY15" fmla="*/ 2203451 h 4575175"/>
              <a:gd name="connsiteX16" fmla="*/ 628728 w 3172386"/>
              <a:gd name="connsiteY16" fmla="*/ 1739901 h 4575175"/>
              <a:gd name="connsiteX17" fmla="*/ 336628 w 3172386"/>
              <a:gd name="connsiteY17" fmla="*/ 1460501 h 4575175"/>
              <a:gd name="connsiteX18" fmla="*/ 22549 w 3172386"/>
              <a:gd name="connsiteY18" fmla="*/ 574675 h 4575175"/>
              <a:gd name="connsiteX0" fmla="*/ 22549 w 3172386"/>
              <a:gd name="connsiteY0" fmla="*/ 574675 h 4575175"/>
              <a:gd name="connsiteX1" fmla="*/ 342978 w 3172386"/>
              <a:gd name="connsiteY1" fmla="*/ 190501 h 4575175"/>
              <a:gd name="connsiteX2" fmla="*/ 870028 w 3172386"/>
              <a:gd name="connsiteY2" fmla="*/ 0 h 4575175"/>
              <a:gd name="connsiteX3" fmla="*/ 1206824 w 3172386"/>
              <a:gd name="connsiteY3" fmla="*/ 47625 h 4575175"/>
              <a:gd name="connsiteX4" fmla="*/ 1555828 w 3172386"/>
              <a:gd name="connsiteY4" fmla="*/ 279401 h 4575175"/>
              <a:gd name="connsiteX5" fmla="*/ 2343228 w 3172386"/>
              <a:gd name="connsiteY5" fmla="*/ 1066800 h 4575175"/>
              <a:gd name="connsiteX6" fmla="*/ 2933779 w 3172386"/>
              <a:gd name="connsiteY6" fmla="*/ 1663701 h 4575175"/>
              <a:gd name="connsiteX7" fmla="*/ 3168729 w 3172386"/>
              <a:gd name="connsiteY7" fmla="*/ 2279651 h 4575175"/>
              <a:gd name="connsiteX8" fmla="*/ 2959179 w 3172386"/>
              <a:gd name="connsiteY8" fmla="*/ 2882901 h 4575175"/>
              <a:gd name="connsiteX9" fmla="*/ 2422849 w 3172386"/>
              <a:gd name="connsiteY9" fmla="*/ 3448050 h 4575175"/>
              <a:gd name="connsiteX10" fmla="*/ 1403674 w 3172386"/>
              <a:gd name="connsiteY10" fmla="*/ 4416425 h 4575175"/>
              <a:gd name="connsiteX11" fmla="*/ 924249 w 3172386"/>
              <a:gd name="connsiteY11" fmla="*/ 4575175 h 4575175"/>
              <a:gd name="connsiteX12" fmla="*/ 323928 w 3172386"/>
              <a:gd name="connsiteY12" fmla="*/ 4292601 h 4575175"/>
              <a:gd name="connsiteX13" fmla="*/ 76278 w 3172386"/>
              <a:gd name="connsiteY13" fmla="*/ 3822701 h 4575175"/>
              <a:gd name="connsiteX14" fmla="*/ 222328 w 3172386"/>
              <a:gd name="connsiteY14" fmla="*/ 3309938 h 4575175"/>
              <a:gd name="connsiteX15" fmla="*/ 571824 w 3172386"/>
              <a:gd name="connsiteY15" fmla="*/ 2901950 h 4575175"/>
              <a:gd name="connsiteX16" fmla="*/ 806528 w 3172386"/>
              <a:gd name="connsiteY16" fmla="*/ 2203451 h 4575175"/>
              <a:gd name="connsiteX17" fmla="*/ 628728 w 3172386"/>
              <a:gd name="connsiteY17" fmla="*/ 1739901 h 4575175"/>
              <a:gd name="connsiteX18" fmla="*/ 336628 w 3172386"/>
              <a:gd name="connsiteY18" fmla="*/ 1460501 h 4575175"/>
              <a:gd name="connsiteX19" fmla="*/ 22549 w 3172386"/>
              <a:gd name="connsiteY19" fmla="*/ 574675 h 4575175"/>
              <a:gd name="connsiteX0" fmla="*/ 22549 w 3172386"/>
              <a:gd name="connsiteY0" fmla="*/ 574675 h 4575175"/>
              <a:gd name="connsiteX1" fmla="*/ 342978 w 3172386"/>
              <a:gd name="connsiteY1" fmla="*/ 190501 h 4575175"/>
              <a:gd name="connsiteX2" fmla="*/ 870028 w 3172386"/>
              <a:gd name="connsiteY2" fmla="*/ 0 h 4575175"/>
              <a:gd name="connsiteX3" fmla="*/ 1206824 w 3172386"/>
              <a:gd name="connsiteY3" fmla="*/ 47625 h 4575175"/>
              <a:gd name="connsiteX4" fmla="*/ 1555828 w 3172386"/>
              <a:gd name="connsiteY4" fmla="*/ 279401 h 4575175"/>
              <a:gd name="connsiteX5" fmla="*/ 2343228 w 3172386"/>
              <a:gd name="connsiteY5" fmla="*/ 1066800 h 4575175"/>
              <a:gd name="connsiteX6" fmla="*/ 2933779 w 3172386"/>
              <a:gd name="connsiteY6" fmla="*/ 1663701 h 4575175"/>
              <a:gd name="connsiteX7" fmla="*/ 3168729 w 3172386"/>
              <a:gd name="connsiteY7" fmla="*/ 2279651 h 4575175"/>
              <a:gd name="connsiteX8" fmla="*/ 2959179 w 3172386"/>
              <a:gd name="connsiteY8" fmla="*/ 2882901 h 4575175"/>
              <a:gd name="connsiteX9" fmla="*/ 2422849 w 3172386"/>
              <a:gd name="connsiteY9" fmla="*/ 3448050 h 4575175"/>
              <a:gd name="connsiteX10" fmla="*/ 1403674 w 3172386"/>
              <a:gd name="connsiteY10" fmla="*/ 4416425 h 4575175"/>
              <a:gd name="connsiteX11" fmla="*/ 924249 w 3172386"/>
              <a:gd name="connsiteY11" fmla="*/ 4575175 h 4575175"/>
              <a:gd name="connsiteX12" fmla="*/ 323928 w 3172386"/>
              <a:gd name="connsiteY12" fmla="*/ 4292601 h 4575175"/>
              <a:gd name="connsiteX13" fmla="*/ 76278 w 3172386"/>
              <a:gd name="connsiteY13" fmla="*/ 3822701 h 4575175"/>
              <a:gd name="connsiteX14" fmla="*/ 222328 w 3172386"/>
              <a:gd name="connsiteY14" fmla="*/ 3309938 h 4575175"/>
              <a:gd name="connsiteX15" fmla="*/ 571824 w 3172386"/>
              <a:gd name="connsiteY15" fmla="*/ 2901950 h 4575175"/>
              <a:gd name="connsiteX16" fmla="*/ 806528 w 3172386"/>
              <a:gd name="connsiteY16" fmla="*/ 2203451 h 4575175"/>
              <a:gd name="connsiteX17" fmla="*/ 628728 w 3172386"/>
              <a:gd name="connsiteY17" fmla="*/ 1739901 h 4575175"/>
              <a:gd name="connsiteX18" fmla="*/ 336628 w 3172386"/>
              <a:gd name="connsiteY18" fmla="*/ 1460501 h 4575175"/>
              <a:gd name="connsiteX19" fmla="*/ 22549 w 3172386"/>
              <a:gd name="connsiteY19" fmla="*/ 574675 h 4575175"/>
              <a:gd name="connsiteX0" fmla="*/ 22549 w 3172386"/>
              <a:gd name="connsiteY0" fmla="*/ 574675 h 4575175"/>
              <a:gd name="connsiteX1" fmla="*/ 342978 w 3172386"/>
              <a:gd name="connsiteY1" fmla="*/ 190501 h 4575175"/>
              <a:gd name="connsiteX2" fmla="*/ 870028 w 3172386"/>
              <a:gd name="connsiteY2" fmla="*/ 0 h 4575175"/>
              <a:gd name="connsiteX3" fmla="*/ 1206824 w 3172386"/>
              <a:gd name="connsiteY3" fmla="*/ 47625 h 4575175"/>
              <a:gd name="connsiteX4" fmla="*/ 1555828 w 3172386"/>
              <a:gd name="connsiteY4" fmla="*/ 279401 h 4575175"/>
              <a:gd name="connsiteX5" fmla="*/ 2343228 w 3172386"/>
              <a:gd name="connsiteY5" fmla="*/ 1066800 h 4575175"/>
              <a:gd name="connsiteX6" fmla="*/ 2933779 w 3172386"/>
              <a:gd name="connsiteY6" fmla="*/ 1663701 h 4575175"/>
              <a:gd name="connsiteX7" fmla="*/ 3168729 w 3172386"/>
              <a:gd name="connsiteY7" fmla="*/ 2279651 h 4575175"/>
              <a:gd name="connsiteX8" fmla="*/ 2959179 w 3172386"/>
              <a:gd name="connsiteY8" fmla="*/ 2882901 h 4575175"/>
              <a:gd name="connsiteX9" fmla="*/ 2422849 w 3172386"/>
              <a:gd name="connsiteY9" fmla="*/ 3448050 h 4575175"/>
              <a:gd name="connsiteX10" fmla="*/ 1403674 w 3172386"/>
              <a:gd name="connsiteY10" fmla="*/ 4416425 h 4575175"/>
              <a:gd name="connsiteX11" fmla="*/ 924249 w 3172386"/>
              <a:gd name="connsiteY11" fmla="*/ 4575175 h 4575175"/>
              <a:gd name="connsiteX12" fmla="*/ 323928 w 3172386"/>
              <a:gd name="connsiteY12" fmla="*/ 4292601 h 4575175"/>
              <a:gd name="connsiteX13" fmla="*/ 76278 w 3172386"/>
              <a:gd name="connsiteY13" fmla="*/ 3822701 h 4575175"/>
              <a:gd name="connsiteX14" fmla="*/ 222328 w 3172386"/>
              <a:gd name="connsiteY14" fmla="*/ 3309938 h 4575175"/>
              <a:gd name="connsiteX15" fmla="*/ 571824 w 3172386"/>
              <a:gd name="connsiteY15" fmla="*/ 2901950 h 4575175"/>
              <a:gd name="connsiteX16" fmla="*/ 806528 w 3172386"/>
              <a:gd name="connsiteY16" fmla="*/ 2203451 h 4575175"/>
              <a:gd name="connsiteX17" fmla="*/ 628728 w 3172386"/>
              <a:gd name="connsiteY17" fmla="*/ 1739901 h 4575175"/>
              <a:gd name="connsiteX18" fmla="*/ 336628 w 3172386"/>
              <a:gd name="connsiteY18" fmla="*/ 1460501 h 4575175"/>
              <a:gd name="connsiteX19" fmla="*/ 22549 w 3172386"/>
              <a:gd name="connsiteY19" fmla="*/ 574675 h 4575175"/>
              <a:gd name="connsiteX0" fmla="*/ 22549 w 3172386"/>
              <a:gd name="connsiteY0" fmla="*/ 574675 h 4575175"/>
              <a:gd name="connsiteX1" fmla="*/ 342978 w 3172386"/>
              <a:gd name="connsiteY1" fmla="*/ 190501 h 4575175"/>
              <a:gd name="connsiteX2" fmla="*/ 870028 w 3172386"/>
              <a:gd name="connsiteY2" fmla="*/ 0 h 4575175"/>
              <a:gd name="connsiteX3" fmla="*/ 1206824 w 3172386"/>
              <a:gd name="connsiteY3" fmla="*/ 47625 h 4575175"/>
              <a:gd name="connsiteX4" fmla="*/ 1555828 w 3172386"/>
              <a:gd name="connsiteY4" fmla="*/ 279401 h 4575175"/>
              <a:gd name="connsiteX5" fmla="*/ 2343228 w 3172386"/>
              <a:gd name="connsiteY5" fmla="*/ 1066800 h 4575175"/>
              <a:gd name="connsiteX6" fmla="*/ 2933779 w 3172386"/>
              <a:gd name="connsiteY6" fmla="*/ 1663701 h 4575175"/>
              <a:gd name="connsiteX7" fmla="*/ 3168729 w 3172386"/>
              <a:gd name="connsiteY7" fmla="*/ 2279651 h 4575175"/>
              <a:gd name="connsiteX8" fmla="*/ 2959179 w 3172386"/>
              <a:gd name="connsiteY8" fmla="*/ 2882901 h 4575175"/>
              <a:gd name="connsiteX9" fmla="*/ 2422849 w 3172386"/>
              <a:gd name="connsiteY9" fmla="*/ 3448050 h 4575175"/>
              <a:gd name="connsiteX10" fmla="*/ 1403674 w 3172386"/>
              <a:gd name="connsiteY10" fmla="*/ 4416425 h 4575175"/>
              <a:gd name="connsiteX11" fmla="*/ 924249 w 3172386"/>
              <a:gd name="connsiteY11" fmla="*/ 4575175 h 4575175"/>
              <a:gd name="connsiteX12" fmla="*/ 323928 w 3172386"/>
              <a:gd name="connsiteY12" fmla="*/ 4292601 h 4575175"/>
              <a:gd name="connsiteX13" fmla="*/ 76278 w 3172386"/>
              <a:gd name="connsiteY13" fmla="*/ 3822701 h 4575175"/>
              <a:gd name="connsiteX14" fmla="*/ 222328 w 3172386"/>
              <a:gd name="connsiteY14" fmla="*/ 3309938 h 4575175"/>
              <a:gd name="connsiteX15" fmla="*/ 571824 w 3172386"/>
              <a:gd name="connsiteY15" fmla="*/ 2901950 h 4575175"/>
              <a:gd name="connsiteX16" fmla="*/ 806528 w 3172386"/>
              <a:gd name="connsiteY16" fmla="*/ 2203451 h 4575175"/>
              <a:gd name="connsiteX17" fmla="*/ 628728 w 3172386"/>
              <a:gd name="connsiteY17" fmla="*/ 1739901 h 4575175"/>
              <a:gd name="connsiteX18" fmla="*/ 336628 w 3172386"/>
              <a:gd name="connsiteY18" fmla="*/ 1460501 h 4575175"/>
              <a:gd name="connsiteX19" fmla="*/ 22549 w 3172386"/>
              <a:gd name="connsiteY19" fmla="*/ 574675 h 4575175"/>
              <a:gd name="connsiteX0" fmla="*/ 22549 w 3172386"/>
              <a:gd name="connsiteY0" fmla="*/ 574675 h 4575175"/>
              <a:gd name="connsiteX1" fmla="*/ 342978 w 3172386"/>
              <a:gd name="connsiteY1" fmla="*/ 190501 h 4575175"/>
              <a:gd name="connsiteX2" fmla="*/ 870028 w 3172386"/>
              <a:gd name="connsiteY2" fmla="*/ 0 h 4575175"/>
              <a:gd name="connsiteX3" fmla="*/ 1206824 w 3172386"/>
              <a:gd name="connsiteY3" fmla="*/ 47625 h 4575175"/>
              <a:gd name="connsiteX4" fmla="*/ 1555828 w 3172386"/>
              <a:gd name="connsiteY4" fmla="*/ 279401 h 4575175"/>
              <a:gd name="connsiteX5" fmla="*/ 2343228 w 3172386"/>
              <a:gd name="connsiteY5" fmla="*/ 1066800 h 4575175"/>
              <a:gd name="connsiteX6" fmla="*/ 2933779 w 3172386"/>
              <a:gd name="connsiteY6" fmla="*/ 1663701 h 4575175"/>
              <a:gd name="connsiteX7" fmla="*/ 3168729 w 3172386"/>
              <a:gd name="connsiteY7" fmla="*/ 2279651 h 4575175"/>
              <a:gd name="connsiteX8" fmla="*/ 2959179 w 3172386"/>
              <a:gd name="connsiteY8" fmla="*/ 2882901 h 4575175"/>
              <a:gd name="connsiteX9" fmla="*/ 2422849 w 3172386"/>
              <a:gd name="connsiteY9" fmla="*/ 3448050 h 4575175"/>
              <a:gd name="connsiteX10" fmla="*/ 1403674 w 3172386"/>
              <a:gd name="connsiteY10" fmla="*/ 4416425 h 4575175"/>
              <a:gd name="connsiteX11" fmla="*/ 924249 w 3172386"/>
              <a:gd name="connsiteY11" fmla="*/ 4575175 h 4575175"/>
              <a:gd name="connsiteX12" fmla="*/ 323928 w 3172386"/>
              <a:gd name="connsiteY12" fmla="*/ 4292601 h 4575175"/>
              <a:gd name="connsiteX13" fmla="*/ 76278 w 3172386"/>
              <a:gd name="connsiteY13" fmla="*/ 3822701 h 4575175"/>
              <a:gd name="connsiteX14" fmla="*/ 222328 w 3172386"/>
              <a:gd name="connsiteY14" fmla="*/ 3309938 h 4575175"/>
              <a:gd name="connsiteX15" fmla="*/ 571824 w 3172386"/>
              <a:gd name="connsiteY15" fmla="*/ 2901950 h 4575175"/>
              <a:gd name="connsiteX16" fmla="*/ 806528 w 3172386"/>
              <a:gd name="connsiteY16" fmla="*/ 2203451 h 4575175"/>
              <a:gd name="connsiteX17" fmla="*/ 628728 w 3172386"/>
              <a:gd name="connsiteY17" fmla="*/ 1739901 h 4575175"/>
              <a:gd name="connsiteX18" fmla="*/ 336628 w 3172386"/>
              <a:gd name="connsiteY18" fmla="*/ 1460501 h 4575175"/>
              <a:gd name="connsiteX19" fmla="*/ 22549 w 3172386"/>
              <a:gd name="connsiteY19" fmla="*/ 574675 h 4575175"/>
              <a:gd name="connsiteX0" fmla="*/ 22549 w 3172386"/>
              <a:gd name="connsiteY0" fmla="*/ 574675 h 4575175"/>
              <a:gd name="connsiteX1" fmla="*/ 342978 w 3172386"/>
              <a:gd name="connsiteY1" fmla="*/ 190501 h 4575175"/>
              <a:gd name="connsiteX2" fmla="*/ 870028 w 3172386"/>
              <a:gd name="connsiteY2" fmla="*/ 0 h 4575175"/>
              <a:gd name="connsiteX3" fmla="*/ 1206824 w 3172386"/>
              <a:gd name="connsiteY3" fmla="*/ 47625 h 4575175"/>
              <a:gd name="connsiteX4" fmla="*/ 1555828 w 3172386"/>
              <a:gd name="connsiteY4" fmla="*/ 279401 h 4575175"/>
              <a:gd name="connsiteX5" fmla="*/ 2343228 w 3172386"/>
              <a:gd name="connsiteY5" fmla="*/ 1066800 h 4575175"/>
              <a:gd name="connsiteX6" fmla="*/ 2933779 w 3172386"/>
              <a:gd name="connsiteY6" fmla="*/ 1663701 h 4575175"/>
              <a:gd name="connsiteX7" fmla="*/ 3168729 w 3172386"/>
              <a:gd name="connsiteY7" fmla="*/ 2279651 h 4575175"/>
              <a:gd name="connsiteX8" fmla="*/ 2959179 w 3172386"/>
              <a:gd name="connsiteY8" fmla="*/ 2882901 h 4575175"/>
              <a:gd name="connsiteX9" fmla="*/ 2422849 w 3172386"/>
              <a:gd name="connsiteY9" fmla="*/ 3448050 h 4575175"/>
              <a:gd name="connsiteX10" fmla="*/ 1403674 w 3172386"/>
              <a:gd name="connsiteY10" fmla="*/ 4416425 h 4575175"/>
              <a:gd name="connsiteX11" fmla="*/ 924249 w 3172386"/>
              <a:gd name="connsiteY11" fmla="*/ 4575175 h 4575175"/>
              <a:gd name="connsiteX12" fmla="*/ 323928 w 3172386"/>
              <a:gd name="connsiteY12" fmla="*/ 4292601 h 4575175"/>
              <a:gd name="connsiteX13" fmla="*/ 76278 w 3172386"/>
              <a:gd name="connsiteY13" fmla="*/ 3822701 h 4575175"/>
              <a:gd name="connsiteX14" fmla="*/ 222328 w 3172386"/>
              <a:gd name="connsiteY14" fmla="*/ 3309938 h 4575175"/>
              <a:gd name="connsiteX15" fmla="*/ 571824 w 3172386"/>
              <a:gd name="connsiteY15" fmla="*/ 2901950 h 4575175"/>
              <a:gd name="connsiteX16" fmla="*/ 806528 w 3172386"/>
              <a:gd name="connsiteY16" fmla="*/ 2203451 h 4575175"/>
              <a:gd name="connsiteX17" fmla="*/ 628728 w 3172386"/>
              <a:gd name="connsiteY17" fmla="*/ 1739901 h 4575175"/>
              <a:gd name="connsiteX18" fmla="*/ 336628 w 3172386"/>
              <a:gd name="connsiteY18" fmla="*/ 1460501 h 4575175"/>
              <a:gd name="connsiteX19" fmla="*/ 22549 w 3172386"/>
              <a:gd name="connsiteY19" fmla="*/ 574675 h 4575175"/>
              <a:gd name="connsiteX0" fmla="*/ 22996 w 3163824"/>
              <a:gd name="connsiteY0" fmla="*/ 633232 h 4575175"/>
              <a:gd name="connsiteX1" fmla="*/ 334416 w 3163824"/>
              <a:gd name="connsiteY1" fmla="*/ 190501 h 4575175"/>
              <a:gd name="connsiteX2" fmla="*/ 861466 w 3163824"/>
              <a:gd name="connsiteY2" fmla="*/ 0 h 4575175"/>
              <a:gd name="connsiteX3" fmla="*/ 1198262 w 3163824"/>
              <a:gd name="connsiteY3" fmla="*/ 47625 h 4575175"/>
              <a:gd name="connsiteX4" fmla="*/ 1547266 w 3163824"/>
              <a:gd name="connsiteY4" fmla="*/ 279401 h 4575175"/>
              <a:gd name="connsiteX5" fmla="*/ 2334666 w 3163824"/>
              <a:gd name="connsiteY5" fmla="*/ 1066800 h 4575175"/>
              <a:gd name="connsiteX6" fmla="*/ 2925217 w 3163824"/>
              <a:gd name="connsiteY6" fmla="*/ 1663701 h 4575175"/>
              <a:gd name="connsiteX7" fmla="*/ 3160167 w 3163824"/>
              <a:gd name="connsiteY7" fmla="*/ 2279651 h 4575175"/>
              <a:gd name="connsiteX8" fmla="*/ 2950617 w 3163824"/>
              <a:gd name="connsiteY8" fmla="*/ 2882901 h 4575175"/>
              <a:gd name="connsiteX9" fmla="*/ 2414287 w 3163824"/>
              <a:gd name="connsiteY9" fmla="*/ 3448050 h 4575175"/>
              <a:gd name="connsiteX10" fmla="*/ 1395112 w 3163824"/>
              <a:gd name="connsiteY10" fmla="*/ 4416425 h 4575175"/>
              <a:gd name="connsiteX11" fmla="*/ 915687 w 3163824"/>
              <a:gd name="connsiteY11" fmla="*/ 4575175 h 4575175"/>
              <a:gd name="connsiteX12" fmla="*/ 315366 w 3163824"/>
              <a:gd name="connsiteY12" fmla="*/ 4292601 h 4575175"/>
              <a:gd name="connsiteX13" fmla="*/ 67716 w 3163824"/>
              <a:gd name="connsiteY13" fmla="*/ 3822701 h 4575175"/>
              <a:gd name="connsiteX14" fmla="*/ 213766 w 3163824"/>
              <a:gd name="connsiteY14" fmla="*/ 3309938 h 4575175"/>
              <a:gd name="connsiteX15" fmla="*/ 563262 w 3163824"/>
              <a:gd name="connsiteY15" fmla="*/ 2901950 h 4575175"/>
              <a:gd name="connsiteX16" fmla="*/ 797966 w 3163824"/>
              <a:gd name="connsiteY16" fmla="*/ 2203451 h 4575175"/>
              <a:gd name="connsiteX17" fmla="*/ 620166 w 3163824"/>
              <a:gd name="connsiteY17" fmla="*/ 1739901 h 4575175"/>
              <a:gd name="connsiteX18" fmla="*/ 328066 w 3163824"/>
              <a:gd name="connsiteY18" fmla="*/ 1460501 h 4575175"/>
              <a:gd name="connsiteX19" fmla="*/ 22996 w 3163824"/>
              <a:gd name="connsiteY19" fmla="*/ 633232 h 4575175"/>
              <a:gd name="connsiteX0" fmla="*/ 22548 w 3172385"/>
              <a:gd name="connsiteY0" fmla="*/ 606206 h 4575175"/>
              <a:gd name="connsiteX1" fmla="*/ 342977 w 3172385"/>
              <a:gd name="connsiteY1" fmla="*/ 190501 h 4575175"/>
              <a:gd name="connsiteX2" fmla="*/ 870027 w 3172385"/>
              <a:gd name="connsiteY2" fmla="*/ 0 h 4575175"/>
              <a:gd name="connsiteX3" fmla="*/ 1206823 w 3172385"/>
              <a:gd name="connsiteY3" fmla="*/ 47625 h 4575175"/>
              <a:gd name="connsiteX4" fmla="*/ 1555827 w 3172385"/>
              <a:gd name="connsiteY4" fmla="*/ 279401 h 4575175"/>
              <a:gd name="connsiteX5" fmla="*/ 2343227 w 3172385"/>
              <a:gd name="connsiteY5" fmla="*/ 1066800 h 4575175"/>
              <a:gd name="connsiteX6" fmla="*/ 2933778 w 3172385"/>
              <a:gd name="connsiteY6" fmla="*/ 1663701 h 4575175"/>
              <a:gd name="connsiteX7" fmla="*/ 3168728 w 3172385"/>
              <a:gd name="connsiteY7" fmla="*/ 2279651 h 4575175"/>
              <a:gd name="connsiteX8" fmla="*/ 2959178 w 3172385"/>
              <a:gd name="connsiteY8" fmla="*/ 2882901 h 4575175"/>
              <a:gd name="connsiteX9" fmla="*/ 2422848 w 3172385"/>
              <a:gd name="connsiteY9" fmla="*/ 3448050 h 4575175"/>
              <a:gd name="connsiteX10" fmla="*/ 1403673 w 3172385"/>
              <a:gd name="connsiteY10" fmla="*/ 4416425 h 4575175"/>
              <a:gd name="connsiteX11" fmla="*/ 924248 w 3172385"/>
              <a:gd name="connsiteY11" fmla="*/ 4575175 h 4575175"/>
              <a:gd name="connsiteX12" fmla="*/ 323927 w 3172385"/>
              <a:gd name="connsiteY12" fmla="*/ 4292601 h 4575175"/>
              <a:gd name="connsiteX13" fmla="*/ 76277 w 3172385"/>
              <a:gd name="connsiteY13" fmla="*/ 3822701 h 4575175"/>
              <a:gd name="connsiteX14" fmla="*/ 222327 w 3172385"/>
              <a:gd name="connsiteY14" fmla="*/ 3309938 h 4575175"/>
              <a:gd name="connsiteX15" fmla="*/ 571823 w 3172385"/>
              <a:gd name="connsiteY15" fmla="*/ 2901950 h 4575175"/>
              <a:gd name="connsiteX16" fmla="*/ 806527 w 3172385"/>
              <a:gd name="connsiteY16" fmla="*/ 2203451 h 4575175"/>
              <a:gd name="connsiteX17" fmla="*/ 628727 w 3172385"/>
              <a:gd name="connsiteY17" fmla="*/ 1739901 h 4575175"/>
              <a:gd name="connsiteX18" fmla="*/ 336627 w 3172385"/>
              <a:gd name="connsiteY18" fmla="*/ 1460501 h 4575175"/>
              <a:gd name="connsiteX19" fmla="*/ 22548 w 3172385"/>
              <a:gd name="connsiteY19" fmla="*/ 606206 h 4575175"/>
              <a:gd name="connsiteX0" fmla="*/ 22548 w 3172385"/>
              <a:gd name="connsiteY0" fmla="*/ 606206 h 4575175"/>
              <a:gd name="connsiteX1" fmla="*/ 342977 w 3172385"/>
              <a:gd name="connsiteY1" fmla="*/ 190501 h 4575175"/>
              <a:gd name="connsiteX2" fmla="*/ 870027 w 3172385"/>
              <a:gd name="connsiteY2" fmla="*/ 0 h 4575175"/>
              <a:gd name="connsiteX3" fmla="*/ 1206823 w 3172385"/>
              <a:gd name="connsiteY3" fmla="*/ 47625 h 4575175"/>
              <a:gd name="connsiteX4" fmla="*/ 1555827 w 3172385"/>
              <a:gd name="connsiteY4" fmla="*/ 279401 h 4575175"/>
              <a:gd name="connsiteX5" fmla="*/ 2343227 w 3172385"/>
              <a:gd name="connsiteY5" fmla="*/ 1066800 h 4575175"/>
              <a:gd name="connsiteX6" fmla="*/ 2933778 w 3172385"/>
              <a:gd name="connsiteY6" fmla="*/ 1663701 h 4575175"/>
              <a:gd name="connsiteX7" fmla="*/ 3168728 w 3172385"/>
              <a:gd name="connsiteY7" fmla="*/ 2279651 h 4575175"/>
              <a:gd name="connsiteX8" fmla="*/ 2959178 w 3172385"/>
              <a:gd name="connsiteY8" fmla="*/ 2882901 h 4575175"/>
              <a:gd name="connsiteX9" fmla="*/ 2422848 w 3172385"/>
              <a:gd name="connsiteY9" fmla="*/ 3448050 h 4575175"/>
              <a:gd name="connsiteX10" fmla="*/ 1403673 w 3172385"/>
              <a:gd name="connsiteY10" fmla="*/ 4416425 h 4575175"/>
              <a:gd name="connsiteX11" fmla="*/ 924248 w 3172385"/>
              <a:gd name="connsiteY11" fmla="*/ 4575175 h 4575175"/>
              <a:gd name="connsiteX12" fmla="*/ 323927 w 3172385"/>
              <a:gd name="connsiteY12" fmla="*/ 4292601 h 4575175"/>
              <a:gd name="connsiteX13" fmla="*/ 76277 w 3172385"/>
              <a:gd name="connsiteY13" fmla="*/ 3822701 h 4575175"/>
              <a:gd name="connsiteX14" fmla="*/ 222327 w 3172385"/>
              <a:gd name="connsiteY14" fmla="*/ 3309938 h 4575175"/>
              <a:gd name="connsiteX15" fmla="*/ 571823 w 3172385"/>
              <a:gd name="connsiteY15" fmla="*/ 2901950 h 4575175"/>
              <a:gd name="connsiteX16" fmla="*/ 806527 w 3172385"/>
              <a:gd name="connsiteY16" fmla="*/ 2203451 h 4575175"/>
              <a:gd name="connsiteX17" fmla="*/ 628727 w 3172385"/>
              <a:gd name="connsiteY17" fmla="*/ 1739901 h 4575175"/>
              <a:gd name="connsiteX18" fmla="*/ 336627 w 3172385"/>
              <a:gd name="connsiteY18" fmla="*/ 1460501 h 4575175"/>
              <a:gd name="connsiteX19" fmla="*/ 22548 w 3172385"/>
              <a:gd name="connsiteY19" fmla="*/ 606206 h 4575175"/>
              <a:gd name="connsiteX0" fmla="*/ 22548 w 3172385"/>
              <a:gd name="connsiteY0" fmla="*/ 606206 h 4575175"/>
              <a:gd name="connsiteX1" fmla="*/ 342977 w 3172385"/>
              <a:gd name="connsiteY1" fmla="*/ 190501 h 4575175"/>
              <a:gd name="connsiteX2" fmla="*/ 870027 w 3172385"/>
              <a:gd name="connsiteY2" fmla="*/ 0 h 4575175"/>
              <a:gd name="connsiteX3" fmla="*/ 1206823 w 3172385"/>
              <a:gd name="connsiteY3" fmla="*/ 47625 h 4575175"/>
              <a:gd name="connsiteX4" fmla="*/ 1555827 w 3172385"/>
              <a:gd name="connsiteY4" fmla="*/ 279401 h 4575175"/>
              <a:gd name="connsiteX5" fmla="*/ 2343227 w 3172385"/>
              <a:gd name="connsiteY5" fmla="*/ 1066800 h 4575175"/>
              <a:gd name="connsiteX6" fmla="*/ 2933778 w 3172385"/>
              <a:gd name="connsiteY6" fmla="*/ 1663701 h 4575175"/>
              <a:gd name="connsiteX7" fmla="*/ 3168728 w 3172385"/>
              <a:gd name="connsiteY7" fmla="*/ 2279651 h 4575175"/>
              <a:gd name="connsiteX8" fmla="*/ 2959178 w 3172385"/>
              <a:gd name="connsiteY8" fmla="*/ 2882901 h 4575175"/>
              <a:gd name="connsiteX9" fmla="*/ 2422848 w 3172385"/>
              <a:gd name="connsiteY9" fmla="*/ 3448050 h 4575175"/>
              <a:gd name="connsiteX10" fmla="*/ 1403673 w 3172385"/>
              <a:gd name="connsiteY10" fmla="*/ 4416425 h 4575175"/>
              <a:gd name="connsiteX11" fmla="*/ 924248 w 3172385"/>
              <a:gd name="connsiteY11" fmla="*/ 4575175 h 4575175"/>
              <a:gd name="connsiteX12" fmla="*/ 323927 w 3172385"/>
              <a:gd name="connsiteY12" fmla="*/ 4292601 h 4575175"/>
              <a:gd name="connsiteX13" fmla="*/ 76277 w 3172385"/>
              <a:gd name="connsiteY13" fmla="*/ 3822701 h 4575175"/>
              <a:gd name="connsiteX14" fmla="*/ 222327 w 3172385"/>
              <a:gd name="connsiteY14" fmla="*/ 3309938 h 4575175"/>
              <a:gd name="connsiteX15" fmla="*/ 571823 w 3172385"/>
              <a:gd name="connsiteY15" fmla="*/ 2901950 h 4575175"/>
              <a:gd name="connsiteX16" fmla="*/ 806527 w 3172385"/>
              <a:gd name="connsiteY16" fmla="*/ 2203451 h 4575175"/>
              <a:gd name="connsiteX17" fmla="*/ 597196 w 3172385"/>
              <a:gd name="connsiteY17" fmla="*/ 1793954 h 4575175"/>
              <a:gd name="connsiteX18" fmla="*/ 336627 w 3172385"/>
              <a:gd name="connsiteY18" fmla="*/ 1460501 h 4575175"/>
              <a:gd name="connsiteX19" fmla="*/ 22548 w 3172385"/>
              <a:gd name="connsiteY19" fmla="*/ 606206 h 4575175"/>
              <a:gd name="connsiteX0" fmla="*/ 22548 w 3172385"/>
              <a:gd name="connsiteY0" fmla="*/ 606206 h 4575175"/>
              <a:gd name="connsiteX1" fmla="*/ 342977 w 3172385"/>
              <a:gd name="connsiteY1" fmla="*/ 190501 h 4575175"/>
              <a:gd name="connsiteX2" fmla="*/ 870027 w 3172385"/>
              <a:gd name="connsiteY2" fmla="*/ 0 h 4575175"/>
              <a:gd name="connsiteX3" fmla="*/ 1206823 w 3172385"/>
              <a:gd name="connsiteY3" fmla="*/ 47625 h 4575175"/>
              <a:gd name="connsiteX4" fmla="*/ 1555827 w 3172385"/>
              <a:gd name="connsiteY4" fmla="*/ 279401 h 4575175"/>
              <a:gd name="connsiteX5" fmla="*/ 2343227 w 3172385"/>
              <a:gd name="connsiteY5" fmla="*/ 1066800 h 4575175"/>
              <a:gd name="connsiteX6" fmla="*/ 2933778 w 3172385"/>
              <a:gd name="connsiteY6" fmla="*/ 1663701 h 4575175"/>
              <a:gd name="connsiteX7" fmla="*/ 3168728 w 3172385"/>
              <a:gd name="connsiteY7" fmla="*/ 2279651 h 4575175"/>
              <a:gd name="connsiteX8" fmla="*/ 2959178 w 3172385"/>
              <a:gd name="connsiteY8" fmla="*/ 2882901 h 4575175"/>
              <a:gd name="connsiteX9" fmla="*/ 2422848 w 3172385"/>
              <a:gd name="connsiteY9" fmla="*/ 3448050 h 4575175"/>
              <a:gd name="connsiteX10" fmla="*/ 1403673 w 3172385"/>
              <a:gd name="connsiteY10" fmla="*/ 4416425 h 4575175"/>
              <a:gd name="connsiteX11" fmla="*/ 924248 w 3172385"/>
              <a:gd name="connsiteY11" fmla="*/ 4575175 h 4575175"/>
              <a:gd name="connsiteX12" fmla="*/ 323927 w 3172385"/>
              <a:gd name="connsiteY12" fmla="*/ 4292601 h 4575175"/>
              <a:gd name="connsiteX13" fmla="*/ 76277 w 3172385"/>
              <a:gd name="connsiteY13" fmla="*/ 3822701 h 4575175"/>
              <a:gd name="connsiteX14" fmla="*/ 222327 w 3172385"/>
              <a:gd name="connsiteY14" fmla="*/ 3309938 h 4575175"/>
              <a:gd name="connsiteX15" fmla="*/ 571823 w 3172385"/>
              <a:gd name="connsiteY15" fmla="*/ 2901950 h 4575175"/>
              <a:gd name="connsiteX16" fmla="*/ 806527 w 3172385"/>
              <a:gd name="connsiteY16" fmla="*/ 2203451 h 4575175"/>
              <a:gd name="connsiteX17" fmla="*/ 633231 w 3172385"/>
              <a:gd name="connsiteY17" fmla="*/ 1753414 h 4575175"/>
              <a:gd name="connsiteX18" fmla="*/ 336627 w 3172385"/>
              <a:gd name="connsiteY18" fmla="*/ 1460501 h 4575175"/>
              <a:gd name="connsiteX19" fmla="*/ 22548 w 3172385"/>
              <a:gd name="connsiteY19" fmla="*/ 606206 h 4575175"/>
              <a:gd name="connsiteX0" fmla="*/ 22548 w 3172385"/>
              <a:gd name="connsiteY0" fmla="*/ 606206 h 4575175"/>
              <a:gd name="connsiteX1" fmla="*/ 342977 w 3172385"/>
              <a:gd name="connsiteY1" fmla="*/ 190501 h 4575175"/>
              <a:gd name="connsiteX2" fmla="*/ 870027 w 3172385"/>
              <a:gd name="connsiteY2" fmla="*/ 0 h 4575175"/>
              <a:gd name="connsiteX3" fmla="*/ 1206823 w 3172385"/>
              <a:gd name="connsiteY3" fmla="*/ 47625 h 4575175"/>
              <a:gd name="connsiteX4" fmla="*/ 1555827 w 3172385"/>
              <a:gd name="connsiteY4" fmla="*/ 279401 h 4575175"/>
              <a:gd name="connsiteX5" fmla="*/ 2343227 w 3172385"/>
              <a:gd name="connsiteY5" fmla="*/ 1066800 h 4575175"/>
              <a:gd name="connsiteX6" fmla="*/ 2933778 w 3172385"/>
              <a:gd name="connsiteY6" fmla="*/ 1663701 h 4575175"/>
              <a:gd name="connsiteX7" fmla="*/ 3168728 w 3172385"/>
              <a:gd name="connsiteY7" fmla="*/ 2279651 h 4575175"/>
              <a:gd name="connsiteX8" fmla="*/ 2959178 w 3172385"/>
              <a:gd name="connsiteY8" fmla="*/ 2882901 h 4575175"/>
              <a:gd name="connsiteX9" fmla="*/ 2422848 w 3172385"/>
              <a:gd name="connsiteY9" fmla="*/ 3448050 h 4575175"/>
              <a:gd name="connsiteX10" fmla="*/ 1403673 w 3172385"/>
              <a:gd name="connsiteY10" fmla="*/ 4416425 h 4575175"/>
              <a:gd name="connsiteX11" fmla="*/ 924248 w 3172385"/>
              <a:gd name="connsiteY11" fmla="*/ 4575175 h 4575175"/>
              <a:gd name="connsiteX12" fmla="*/ 323927 w 3172385"/>
              <a:gd name="connsiteY12" fmla="*/ 4292601 h 4575175"/>
              <a:gd name="connsiteX13" fmla="*/ 76277 w 3172385"/>
              <a:gd name="connsiteY13" fmla="*/ 3822701 h 4575175"/>
              <a:gd name="connsiteX14" fmla="*/ 222327 w 3172385"/>
              <a:gd name="connsiteY14" fmla="*/ 3309938 h 4575175"/>
              <a:gd name="connsiteX15" fmla="*/ 571823 w 3172385"/>
              <a:gd name="connsiteY15" fmla="*/ 2901950 h 4575175"/>
              <a:gd name="connsiteX16" fmla="*/ 806527 w 3172385"/>
              <a:gd name="connsiteY16" fmla="*/ 2203451 h 4575175"/>
              <a:gd name="connsiteX17" fmla="*/ 633231 w 3172385"/>
              <a:gd name="connsiteY17" fmla="*/ 1753414 h 4575175"/>
              <a:gd name="connsiteX18" fmla="*/ 336627 w 3172385"/>
              <a:gd name="connsiteY18" fmla="*/ 1460501 h 4575175"/>
              <a:gd name="connsiteX19" fmla="*/ 22548 w 3172385"/>
              <a:gd name="connsiteY19" fmla="*/ 606206 h 4575175"/>
              <a:gd name="connsiteX0" fmla="*/ 22332 w 3172169"/>
              <a:gd name="connsiteY0" fmla="*/ 606206 h 4575175"/>
              <a:gd name="connsiteX1" fmla="*/ 342761 w 3172169"/>
              <a:gd name="connsiteY1" fmla="*/ 190501 h 4575175"/>
              <a:gd name="connsiteX2" fmla="*/ 869811 w 3172169"/>
              <a:gd name="connsiteY2" fmla="*/ 0 h 4575175"/>
              <a:gd name="connsiteX3" fmla="*/ 1206607 w 3172169"/>
              <a:gd name="connsiteY3" fmla="*/ 47625 h 4575175"/>
              <a:gd name="connsiteX4" fmla="*/ 1555611 w 3172169"/>
              <a:gd name="connsiteY4" fmla="*/ 279401 h 4575175"/>
              <a:gd name="connsiteX5" fmla="*/ 2343011 w 3172169"/>
              <a:gd name="connsiteY5" fmla="*/ 1066800 h 4575175"/>
              <a:gd name="connsiteX6" fmla="*/ 2933562 w 3172169"/>
              <a:gd name="connsiteY6" fmla="*/ 1663701 h 4575175"/>
              <a:gd name="connsiteX7" fmla="*/ 3168512 w 3172169"/>
              <a:gd name="connsiteY7" fmla="*/ 2279651 h 4575175"/>
              <a:gd name="connsiteX8" fmla="*/ 2958962 w 3172169"/>
              <a:gd name="connsiteY8" fmla="*/ 2882901 h 4575175"/>
              <a:gd name="connsiteX9" fmla="*/ 2422632 w 3172169"/>
              <a:gd name="connsiteY9" fmla="*/ 3448050 h 4575175"/>
              <a:gd name="connsiteX10" fmla="*/ 1403457 w 3172169"/>
              <a:gd name="connsiteY10" fmla="*/ 4416425 h 4575175"/>
              <a:gd name="connsiteX11" fmla="*/ 924032 w 3172169"/>
              <a:gd name="connsiteY11" fmla="*/ 4575175 h 4575175"/>
              <a:gd name="connsiteX12" fmla="*/ 323711 w 3172169"/>
              <a:gd name="connsiteY12" fmla="*/ 4292601 h 4575175"/>
              <a:gd name="connsiteX13" fmla="*/ 76061 w 3172169"/>
              <a:gd name="connsiteY13" fmla="*/ 3822701 h 4575175"/>
              <a:gd name="connsiteX14" fmla="*/ 222111 w 3172169"/>
              <a:gd name="connsiteY14" fmla="*/ 3309938 h 4575175"/>
              <a:gd name="connsiteX15" fmla="*/ 571607 w 3172169"/>
              <a:gd name="connsiteY15" fmla="*/ 2901950 h 4575175"/>
              <a:gd name="connsiteX16" fmla="*/ 806311 w 3172169"/>
              <a:gd name="connsiteY16" fmla="*/ 2203451 h 4575175"/>
              <a:gd name="connsiteX17" fmla="*/ 633015 w 3172169"/>
              <a:gd name="connsiteY17" fmla="*/ 1753414 h 4575175"/>
              <a:gd name="connsiteX18" fmla="*/ 340915 w 3172169"/>
              <a:gd name="connsiteY18" fmla="*/ 1469510 h 4575175"/>
              <a:gd name="connsiteX19" fmla="*/ 22332 w 3172169"/>
              <a:gd name="connsiteY19" fmla="*/ 606206 h 4575175"/>
              <a:gd name="connsiteX0" fmla="*/ 22747 w 3172584"/>
              <a:gd name="connsiteY0" fmla="*/ 606206 h 4575175"/>
              <a:gd name="connsiteX1" fmla="*/ 343176 w 3172584"/>
              <a:gd name="connsiteY1" fmla="*/ 190501 h 4575175"/>
              <a:gd name="connsiteX2" fmla="*/ 870226 w 3172584"/>
              <a:gd name="connsiteY2" fmla="*/ 0 h 4575175"/>
              <a:gd name="connsiteX3" fmla="*/ 1207022 w 3172584"/>
              <a:gd name="connsiteY3" fmla="*/ 47625 h 4575175"/>
              <a:gd name="connsiteX4" fmla="*/ 1556026 w 3172584"/>
              <a:gd name="connsiteY4" fmla="*/ 279401 h 4575175"/>
              <a:gd name="connsiteX5" fmla="*/ 2343426 w 3172584"/>
              <a:gd name="connsiteY5" fmla="*/ 1066800 h 4575175"/>
              <a:gd name="connsiteX6" fmla="*/ 2933977 w 3172584"/>
              <a:gd name="connsiteY6" fmla="*/ 1663701 h 4575175"/>
              <a:gd name="connsiteX7" fmla="*/ 3168927 w 3172584"/>
              <a:gd name="connsiteY7" fmla="*/ 2279651 h 4575175"/>
              <a:gd name="connsiteX8" fmla="*/ 2959377 w 3172584"/>
              <a:gd name="connsiteY8" fmla="*/ 2882901 h 4575175"/>
              <a:gd name="connsiteX9" fmla="*/ 2423047 w 3172584"/>
              <a:gd name="connsiteY9" fmla="*/ 3448050 h 4575175"/>
              <a:gd name="connsiteX10" fmla="*/ 1403872 w 3172584"/>
              <a:gd name="connsiteY10" fmla="*/ 4416425 h 4575175"/>
              <a:gd name="connsiteX11" fmla="*/ 924447 w 3172584"/>
              <a:gd name="connsiteY11" fmla="*/ 4575175 h 4575175"/>
              <a:gd name="connsiteX12" fmla="*/ 324126 w 3172584"/>
              <a:gd name="connsiteY12" fmla="*/ 4292601 h 4575175"/>
              <a:gd name="connsiteX13" fmla="*/ 76476 w 3172584"/>
              <a:gd name="connsiteY13" fmla="*/ 3822701 h 4575175"/>
              <a:gd name="connsiteX14" fmla="*/ 222526 w 3172584"/>
              <a:gd name="connsiteY14" fmla="*/ 3309938 h 4575175"/>
              <a:gd name="connsiteX15" fmla="*/ 572022 w 3172584"/>
              <a:gd name="connsiteY15" fmla="*/ 2901950 h 4575175"/>
              <a:gd name="connsiteX16" fmla="*/ 806726 w 3172584"/>
              <a:gd name="connsiteY16" fmla="*/ 2203451 h 4575175"/>
              <a:gd name="connsiteX17" fmla="*/ 633430 w 3172584"/>
              <a:gd name="connsiteY17" fmla="*/ 1753414 h 4575175"/>
              <a:gd name="connsiteX18" fmla="*/ 341330 w 3172584"/>
              <a:gd name="connsiteY18" fmla="*/ 1469510 h 4575175"/>
              <a:gd name="connsiteX19" fmla="*/ 22747 w 3172584"/>
              <a:gd name="connsiteY19" fmla="*/ 606206 h 4575175"/>
              <a:gd name="connsiteX0" fmla="*/ 21541 w 3171378"/>
              <a:gd name="connsiteY0" fmla="*/ 606206 h 4575175"/>
              <a:gd name="connsiteX1" fmla="*/ 341970 w 3171378"/>
              <a:gd name="connsiteY1" fmla="*/ 190501 h 4575175"/>
              <a:gd name="connsiteX2" fmla="*/ 869020 w 3171378"/>
              <a:gd name="connsiteY2" fmla="*/ 0 h 4575175"/>
              <a:gd name="connsiteX3" fmla="*/ 1205816 w 3171378"/>
              <a:gd name="connsiteY3" fmla="*/ 47625 h 4575175"/>
              <a:gd name="connsiteX4" fmla="*/ 1554820 w 3171378"/>
              <a:gd name="connsiteY4" fmla="*/ 279401 h 4575175"/>
              <a:gd name="connsiteX5" fmla="*/ 2342220 w 3171378"/>
              <a:gd name="connsiteY5" fmla="*/ 1066800 h 4575175"/>
              <a:gd name="connsiteX6" fmla="*/ 2932771 w 3171378"/>
              <a:gd name="connsiteY6" fmla="*/ 1663701 h 4575175"/>
              <a:gd name="connsiteX7" fmla="*/ 3167721 w 3171378"/>
              <a:gd name="connsiteY7" fmla="*/ 2279651 h 4575175"/>
              <a:gd name="connsiteX8" fmla="*/ 2958171 w 3171378"/>
              <a:gd name="connsiteY8" fmla="*/ 2882901 h 4575175"/>
              <a:gd name="connsiteX9" fmla="*/ 2421841 w 3171378"/>
              <a:gd name="connsiteY9" fmla="*/ 3448050 h 4575175"/>
              <a:gd name="connsiteX10" fmla="*/ 1402666 w 3171378"/>
              <a:gd name="connsiteY10" fmla="*/ 4416425 h 4575175"/>
              <a:gd name="connsiteX11" fmla="*/ 923241 w 3171378"/>
              <a:gd name="connsiteY11" fmla="*/ 4575175 h 4575175"/>
              <a:gd name="connsiteX12" fmla="*/ 322920 w 3171378"/>
              <a:gd name="connsiteY12" fmla="*/ 4292601 h 4575175"/>
              <a:gd name="connsiteX13" fmla="*/ 75270 w 3171378"/>
              <a:gd name="connsiteY13" fmla="*/ 3822701 h 4575175"/>
              <a:gd name="connsiteX14" fmla="*/ 221320 w 3171378"/>
              <a:gd name="connsiteY14" fmla="*/ 3309938 h 4575175"/>
              <a:gd name="connsiteX15" fmla="*/ 570816 w 3171378"/>
              <a:gd name="connsiteY15" fmla="*/ 2901950 h 4575175"/>
              <a:gd name="connsiteX16" fmla="*/ 805520 w 3171378"/>
              <a:gd name="connsiteY16" fmla="*/ 2203451 h 4575175"/>
              <a:gd name="connsiteX17" fmla="*/ 632224 w 3171378"/>
              <a:gd name="connsiteY17" fmla="*/ 1753414 h 4575175"/>
              <a:gd name="connsiteX18" fmla="*/ 340124 w 3171378"/>
              <a:gd name="connsiteY18" fmla="*/ 1469510 h 4575175"/>
              <a:gd name="connsiteX19" fmla="*/ 21541 w 3171378"/>
              <a:gd name="connsiteY19" fmla="*/ 606206 h 4575175"/>
              <a:gd name="connsiteX0" fmla="*/ 7707 w 3157544"/>
              <a:gd name="connsiteY0" fmla="*/ 606206 h 4575175"/>
              <a:gd name="connsiteX1" fmla="*/ 328136 w 3157544"/>
              <a:gd name="connsiteY1" fmla="*/ 190501 h 4575175"/>
              <a:gd name="connsiteX2" fmla="*/ 855186 w 3157544"/>
              <a:gd name="connsiteY2" fmla="*/ 0 h 4575175"/>
              <a:gd name="connsiteX3" fmla="*/ 1191982 w 3157544"/>
              <a:gd name="connsiteY3" fmla="*/ 47625 h 4575175"/>
              <a:gd name="connsiteX4" fmla="*/ 1540986 w 3157544"/>
              <a:gd name="connsiteY4" fmla="*/ 279401 h 4575175"/>
              <a:gd name="connsiteX5" fmla="*/ 2328386 w 3157544"/>
              <a:gd name="connsiteY5" fmla="*/ 1066800 h 4575175"/>
              <a:gd name="connsiteX6" fmla="*/ 2918937 w 3157544"/>
              <a:gd name="connsiteY6" fmla="*/ 1663701 h 4575175"/>
              <a:gd name="connsiteX7" fmla="*/ 3153887 w 3157544"/>
              <a:gd name="connsiteY7" fmla="*/ 2279651 h 4575175"/>
              <a:gd name="connsiteX8" fmla="*/ 2944337 w 3157544"/>
              <a:gd name="connsiteY8" fmla="*/ 2882901 h 4575175"/>
              <a:gd name="connsiteX9" fmla="*/ 2408007 w 3157544"/>
              <a:gd name="connsiteY9" fmla="*/ 3448050 h 4575175"/>
              <a:gd name="connsiteX10" fmla="*/ 1388832 w 3157544"/>
              <a:gd name="connsiteY10" fmla="*/ 4416425 h 4575175"/>
              <a:gd name="connsiteX11" fmla="*/ 909407 w 3157544"/>
              <a:gd name="connsiteY11" fmla="*/ 4575175 h 4575175"/>
              <a:gd name="connsiteX12" fmla="*/ 309086 w 3157544"/>
              <a:gd name="connsiteY12" fmla="*/ 4292601 h 4575175"/>
              <a:gd name="connsiteX13" fmla="*/ 61436 w 3157544"/>
              <a:gd name="connsiteY13" fmla="*/ 3822701 h 4575175"/>
              <a:gd name="connsiteX14" fmla="*/ 207486 w 3157544"/>
              <a:gd name="connsiteY14" fmla="*/ 3309938 h 4575175"/>
              <a:gd name="connsiteX15" fmla="*/ 556982 w 3157544"/>
              <a:gd name="connsiteY15" fmla="*/ 2901950 h 4575175"/>
              <a:gd name="connsiteX16" fmla="*/ 791686 w 3157544"/>
              <a:gd name="connsiteY16" fmla="*/ 2203451 h 4575175"/>
              <a:gd name="connsiteX17" fmla="*/ 618390 w 3157544"/>
              <a:gd name="connsiteY17" fmla="*/ 1753414 h 4575175"/>
              <a:gd name="connsiteX18" fmla="*/ 326290 w 3157544"/>
              <a:gd name="connsiteY18" fmla="*/ 1469510 h 4575175"/>
              <a:gd name="connsiteX19" fmla="*/ 118243 w 3157544"/>
              <a:gd name="connsiteY19" fmla="*/ 1272964 h 4575175"/>
              <a:gd name="connsiteX20" fmla="*/ 7707 w 3157544"/>
              <a:gd name="connsiteY20" fmla="*/ 606206 h 4575175"/>
              <a:gd name="connsiteX0" fmla="*/ 7180 w 3157017"/>
              <a:gd name="connsiteY0" fmla="*/ 606206 h 4575175"/>
              <a:gd name="connsiteX1" fmla="*/ 327609 w 3157017"/>
              <a:gd name="connsiteY1" fmla="*/ 190501 h 4575175"/>
              <a:gd name="connsiteX2" fmla="*/ 854659 w 3157017"/>
              <a:gd name="connsiteY2" fmla="*/ 0 h 4575175"/>
              <a:gd name="connsiteX3" fmla="*/ 1191455 w 3157017"/>
              <a:gd name="connsiteY3" fmla="*/ 47625 h 4575175"/>
              <a:gd name="connsiteX4" fmla="*/ 1540459 w 3157017"/>
              <a:gd name="connsiteY4" fmla="*/ 279401 h 4575175"/>
              <a:gd name="connsiteX5" fmla="*/ 2327859 w 3157017"/>
              <a:gd name="connsiteY5" fmla="*/ 1066800 h 4575175"/>
              <a:gd name="connsiteX6" fmla="*/ 2918410 w 3157017"/>
              <a:gd name="connsiteY6" fmla="*/ 1663701 h 4575175"/>
              <a:gd name="connsiteX7" fmla="*/ 3153360 w 3157017"/>
              <a:gd name="connsiteY7" fmla="*/ 2279651 h 4575175"/>
              <a:gd name="connsiteX8" fmla="*/ 2943810 w 3157017"/>
              <a:gd name="connsiteY8" fmla="*/ 2882901 h 4575175"/>
              <a:gd name="connsiteX9" fmla="*/ 2407480 w 3157017"/>
              <a:gd name="connsiteY9" fmla="*/ 3448050 h 4575175"/>
              <a:gd name="connsiteX10" fmla="*/ 1388305 w 3157017"/>
              <a:gd name="connsiteY10" fmla="*/ 4416425 h 4575175"/>
              <a:gd name="connsiteX11" fmla="*/ 908880 w 3157017"/>
              <a:gd name="connsiteY11" fmla="*/ 4575175 h 4575175"/>
              <a:gd name="connsiteX12" fmla="*/ 308559 w 3157017"/>
              <a:gd name="connsiteY12" fmla="*/ 4292601 h 4575175"/>
              <a:gd name="connsiteX13" fmla="*/ 60909 w 3157017"/>
              <a:gd name="connsiteY13" fmla="*/ 3822701 h 4575175"/>
              <a:gd name="connsiteX14" fmla="*/ 206959 w 3157017"/>
              <a:gd name="connsiteY14" fmla="*/ 3309938 h 4575175"/>
              <a:gd name="connsiteX15" fmla="*/ 556455 w 3157017"/>
              <a:gd name="connsiteY15" fmla="*/ 2901950 h 4575175"/>
              <a:gd name="connsiteX16" fmla="*/ 791159 w 3157017"/>
              <a:gd name="connsiteY16" fmla="*/ 2203451 h 4575175"/>
              <a:gd name="connsiteX17" fmla="*/ 617863 w 3157017"/>
              <a:gd name="connsiteY17" fmla="*/ 1753414 h 4575175"/>
              <a:gd name="connsiteX18" fmla="*/ 325763 w 3157017"/>
              <a:gd name="connsiteY18" fmla="*/ 1469510 h 4575175"/>
              <a:gd name="connsiteX19" fmla="*/ 126725 w 3157017"/>
              <a:gd name="connsiteY19" fmla="*/ 1245938 h 4575175"/>
              <a:gd name="connsiteX20" fmla="*/ 7180 w 3157017"/>
              <a:gd name="connsiteY20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05928 w 3174640"/>
              <a:gd name="connsiteY10" fmla="*/ 4416425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78532 w 3174640"/>
              <a:gd name="connsiteY13" fmla="*/ 3822701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808782 w 3174640"/>
              <a:gd name="connsiteY16" fmla="*/ 2203451 h 4575175"/>
              <a:gd name="connsiteX17" fmla="*/ 635486 w 3174640"/>
              <a:gd name="connsiteY17" fmla="*/ 1753414 h 4575175"/>
              <a:gd name="connsiteX18" fmla="*/ 343386 w 3174640"/>
              <a:gd name="connsiteY18" fmla="*/ 1469510 h 4575175"/>
              <a:gd name="connsiteX19" fmla="*/ 144348 w 3174640"/>
              <a:gd name="connsiteY19" fmla="*/ 1245938 h 4575175"/>
              <a:gd name="connsiteX20" fmla="*/ 24803 w 3174640"/>
              <a:gd name="connsiteY20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05928 w 3174640"/>
              <a:gd name="connsiteY10" fmla="*/ 4416425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78532 w 3174640"/>
              <a:gd name="connsiteY13" fmla="*/ 3822701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808782 w 3174640"/>
              <a:gd name="connsiteY16" fmla="*/ 2203451 h 4575175"/>
              <a:gd name="connsiteX17" fmla="*/ 635486 w 3174640"/>
              <a:gd name="connsiteY17" fmla="*/ 1753414 h 4575175"/>
              <a:gd name="connsiteX18" fmla="*/ 343386 w 3174640"/>
              <a:gd name="connsiteY18" fmla="*/ 1469510 h 4575175"/>
              <a:gd name="connsiteX19" fmla="*/ 144348 w 3174640"/>
              <a:gd name="connsiteY19" fmla="*/ 1245938 h 4575175"/>
              <a:gd name="connsiteX20" fmla="*/ 24803 w 3174640"/>
              <a:gd name="connsiteY20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05928 w 3174640"/>
              <a:gd name="connsiteY10" fmla="*/ 4416425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78532 w 3174640"/>
              <a:gd name="connsiteY13" fmla="*/ 3822701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99773 w 3174640"/>
              <a:gd name="connsiteY16" fmla="*/ 2221468 h 4575175"/>
              <a:gd name="connsiteX17" fmla="*/ 635486 w 3174640"/>
              <a:gd name="connsiteY17" fmla="*/ 1753414 h 4575175"/>
              <a:gd name="connsiteX18" fmla="*/ 343386 w 3174640"/>
              <a:gd name="connsiteY18" fmla="*/ 1469510 h 4575175"/>
              <a:gd name="connsiteX19" fmla="*/ 144348 w 3174640"/>
              <a:gd name="connsiteY19" fmla="*/ 1245938 h 4575175"/>
              <a:gd name="connsiteX20" fmla="*/ 24803 w 3174640"/>
              <a:gd name="connsiteY20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05928 w 3174640"/>
              <a:gd name="connsiteY10" fmla="*/ 4416425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78532 w 3174640"/>
              <a:gd name="connsiteY13" fmla="*/ 3822701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99773 w 3174640"/>
              <a:gd name="connsiteY16" fmla="*/ 2221468 h 4575175"/>
              <a:gd name="connsiteX17" fmla="*/ 635486 w 3174640"/>
              <a:gd name="connsiteY17" fmla="*/ 1753414 h 4575175"/>
              <a:gd name="connsiteX18" fmla="*/ 343386 w 3174640"/>
              <a:gd name="connsiteY18" fmla="*/ 1469510 h 4575175"/>
              <a:gd name="connsiteX19" fmla="*/ 144348 w 3174640"/>
              <a:gd name="connsiteY19" fmla="*/ 1245938 h 4575175"/>
              <a:gd name="connsiteX20" fmla="*/ 24803 w 3174640"/>
              <a:gd name="connsiteY20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05928 w 3174640"/>
              <a:gd name="connsiteY10" fmla="*/ 4416425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78532 w 3174640"/>
              <a:gd name="connsiteY13" fmla="*/ 3822701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99773 w 3174640"/>
              <a:gd name="connsiteY16" fmla="*/ 2221468 h 4575175"/>
              <a:gd name="connsiteX17" fmla="*/ 635486 w 3174640"/>
              <a:gd name="connsiteY17" fmla="*/ 1753414 h 4575175"/>
              <a:gd name="connsiteX18" fmla="*/ 343386 w 3174640"/>
              <a:gd name="connsiteY18" fmla="*/ 1469510 h 4575175"/>
              <a:gd name="connsiteX19" fmla="*/ 144348 w 3174640"/>
              <a:gd name="connsiteY19" fmla="*/ 1245938 h 4575175"/>
              <a:gd name="connsiteX20" fmla="*/ 24803 w 3174640"/>
              <a:gd name="connsiteY20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05928 w 3174640"/>
              <a:gd name="connsiteY10" fmla="*/ 4416425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78532 w 3174640"/>
              <a:gd name="connsiteY13" fmla="*/ 3822701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99773 w 3174640"/>
              <a:gd name="connsiteY16" fmla="*/ 2221468 h 4575175"/>
              <a:gd name="connsiteX17" fmla="*/ 635486 w 3174640"/>
              <a:gd name="connsiteY17" fmla="*/ 1753414 h 4575175"/>
              <a:gd name="connsiteX18" fmla="*/ 343386 w 3174640"/>
              <a:gd name="connsiteY18" fmla="*/ 1469510 h 4575175"/>
              <a:gd name="connsiteX19" fmla="*/ 144348 w 3174640"/>
              <a:gd name="connsiteY19" fmla="*/ 1245938 h 4575175"/>
              <a:gd name="connsiteX20" fmla="*/ 24803 w 3174640"/>
              <a:gd name="connsiteY20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05928 w 3174640"/>
              <a:gd name="connsiteY10" fmla="*/ 4416425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78532 w 3174640"/>
              <a:gd name="connsiteY13" fmla="*/ 3822701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99773 w 3174640"/>
              <a:gd name="connsiteY16" fmla="*/ 2221468 h 4575175"/>
              <a:gd name="connsiteX17" fmla="*/ 635486 w 3174640"/>
              <a:gd name="connsiteY17" fmla="*/ 1753414 h 4575175"/>
              <a:gd name="connsiteX18" fmla="*/ 343386 w 3174640"/>
              <a:gd name="connsiteY18" fmla="*/ 1469510 h 4575175"/>
              <a:gd name="connsiteX19" fmla="*/ 144348 w 3174640"/>
              <a:gd name="connsiteY19" fmla="*/ 1245938 h 4575175"/>
              <a:gd name="connsiteX20" fmla="*/ 24803 w 3174640"/>
              <a:gd name="connsiteY20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05928 w 3174640"/>
              <a:gd name="connsiteY10" fmla="*/ 4416425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78532 w 3174640"/>
              <a:gd name="connsiteY13" fmla="*/ 3822701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20915 w 3174640"/>
              <a:gd name="connsiteY16" fmla="*/ 2583755 h 4575175"/>
              <a:gd name="connsiteX17" fmla="*/ 799773 w 3174640"/>
              <a:gd name="connsiteY17" fmla="*/ 2221468 h 4575175"/>
              <a:gd name="connsiteX18" fmla="*/ 635486 w 3174640"/>
              <a:gd name="connsiteY18" fmla="*/ 1753414 h 4575175"/>
              <a:gd name="connsiteX19" fmla="*/ 343386 w 3174640"/>
              <a:gd name="connsiteY19" fmla="*/ 1469510 h 4575175"/>
              <a:gd name="connsiteX20" fmla="*/ 144348 w 3174640"/>
              <a:gd name="connsiteY20" fmla="*/ 1245938 h 4575175"/>
              <a:gd name="connsiteX21" fmla="*/ 24803 w 3174640"/>
              <a:gd name="connsiteY21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05928 w 3174640"/>
              <a:gd name="connsiteY10" fmla="*/ 4416425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78532 w 3174640"/>
              <a:gd name="connsiteY13" fmla="*/ 3822701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47941 w 3174640"/>
              <a:gd name="connsiteY16" fmla="*/ 2592764 h 4575175"/>
              <a:gd name="connsiteX17" fmla="*/ 799773 w 3174640"/>
              <a:gd name="connsiteY17" fmla="*/ 2221468 h 4575175"/>
              <a:gd name="connsiteX18" fmla="*/ 635486 w 3174640"/>
              <a:gd name="connsiteY18" fmla="*/ 1753414 h 4575175"/>
              <a:gd name="connsiteX19" fmla="*/ 343386 w 3174640"/>
              <a:gd name="connsiteY19" fmla="*/ 1469510 h 4575175"/>
              <a:gd name="connsiteX20" fmla="*/ 144348 w 3174640"/>
              <a:gd name="connsiteY20" fmla="*/ 1245938 h 4575175"/>
              <a:gd name="connsiteX21" fmla="*/ 24803 w 3174640"/>
              <a:gd name="connsiteY21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05928 w 3174640"/>
              <a:gd name="connsiteY10" fmla="*/ 4416425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78532 w 3174640"/>
              <a:gd name="connsiteY13" fmla="*/ 3822701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47941 w 3174640"/>
              <a:gd name="connsiteY16" fmla="*/ 2592764 h 4575175"/>
              <a:gd name="connsiteX17" fmla="*/ 799773 w 3174640"/>
              <a:gd name="connsiteY17" fmla="*/ 2221468 h 4575175"/>
              <a:gd name="connsiteX18" fmla="*/ 635486 w 3174640"/>
              <a:gd name="connsiteY18" fmla="*/ 1753414 h 4575175"/>
              <a:gd name="connsiteX19" fmla="*/ 343386 w 3174640"/>
              <a:gd name="connsiteY19" fmla="*/ 1469510 h 4575175"/>
              <a:gd name="connsiteX20" fmla="*/ 144348 w 3174640"/>
              <a:gd name="connsiteY20" fmla="*/ 1245938 h 4575175"/>
              <a:gd name="connsiteX21" fmla="*/ 24803 w 3174640"/>
              <a:gd name="connsiteY21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05928 w 3174640"/>
              <a:gd name="connsiteY10" fmla="*/ 4416425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78532 w 3174640"/>
              <a:gd name="connsiteY13" fmla="*/ 3822701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47941 w 3174640"/>
              <a:gd name="connsiteY16" fmla="*/ 2592764 h 4575175"/>
              <a:gd name="connsiteX17" fmla="*/ 799773 w 3174640"/>
              <a:gd name="connsiteY17" fmla="*/ 2221468 h 4575175"/>
              <a:gd name="connsiteX18" fmla="*/ 635486 w 3174640"/>
              <a:gd name="connsiteY18" fmla="*/ 1753414 h 4575175"/>
              <a:gd name="connsiteX19" fmla="*/ 343386 w 3174640"/>
              <a:gd name="connsiteY19" fmla="*/ 1469510 h 4575175"/>
              <a:gd name="connsiteX20" fmla="*/ 144348 w 3174640"/>
              <a:gd name="connsiteY20" fmla="*/ 1245938 h 4575175"/>
              <a:gd name="connsiteX21" fmla="*/ 24803 w 3174640"/>
              <a:gd name="connsiteY21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05928 w 3174640"/>
              <a:gd name="connsiteY10" fmla="*/ 4416425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78532 w 3174640"/>
              <a:gd name="connsiteY13" fmla="*/ 3822701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47941 w 3174640"/>
              <a:gd name="connsiteY16" fmla="*/ 2592764 h 4575175"/>
              <a:gd name="connsiteX17" fmla="*/ 799773 w 3174640"/>
              <a:gd name="connsiteY17" fmla="*/ 2221468 h 4575175"/>
              <a:gd name="connsiteX18" fmla="*/ 635486 w 3174640"/>
              <a:gd name="connsiteY18" fmla="*/ 1753414 h 4575175"/>
              <a:gd name="connsiteX19" fmla="*/ 343386 w 3174640"/>
              <a:gd name="connsiteY19" fmla="*/ 1469510 h 4575175"/>
              <a:gd name="connsiteX20" fmla="*/ 144348 w 3174640"/>
              <a:gd name="connsiteY20" fmla="*/ 1245938 h 4575175"/>
              <a:gd name="connsiteX21" fmla="*/ 24803 w 3174640"/>
              <a:gd name="connsiteY21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05928 w 3174640"/>
              <a:gd name="connsiteY10" fmla="*/ 4416425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87541 w 3174640"/>
              <a:gd name="connsiteY13" fmla="*/ 3831710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47941 w 3174640"/>
              <a:gd name="connsiteY16" fmla="*/ 2592764 h 4575175"/>
              <a:gd name="connsiteX17" fmla="*/ 799773 w 3174640"/>
              <a:gd name="connsiteY17" fmla="*/ 2221468 h 4575175"/>
              <a:gd name="connsiteX18" fmla="*/ 635486 w 3174640"/>
              <a:gd name="connsiteY18" fmla="*/ 1753414 h 4575175"/>
              <a:gd name="connsiteX19" fmla="*/ 343386 w 3174640"/>
              <a:gd name="connsiteY19" fmla="*/ 1469510 h 4575175"/>
              <a:gd name="connsiteX20" fmla="*/ 144348 w 3174640"/>
              <a:gd name="connsiteY20" fmla="*/ 1245938 h 4575175"/>
              <a:gd name="connsiteX21" fmla="*/ 24803 w 3174640"/>
              <a:gd name="connsiteY21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05928 w 3174640"/>
              <a:gd name="connsiteY10" fmla="*/ 4416425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87541 w 3174640"/>
              <a:gd name="connsiteY13" fmla="*/ 3831710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47941 w 3174640"/>
              <a:gd name="connsiteY16" fmla="*/ 2592764 h 4575175"/>
              <a:gd name="connsiteX17" fmla="*/ 799773 w 3174640"/>
              <a:gd name="connsiteY17" fmla="*/ 2221468 h 4575175"/>
              <a:gd name="connsiteX18" fmla="*/ 635486 w 3174640"/>
              <a:gd name="connsiteY18" fmla="*/ 1753414 h 4575175"/>
              <a:gd name="connsiteX19" fmla="*/ 343386 w 3174640"/>
              <a:gd name="connsiteY19" fmla="*/ 1469510 h 4575175"/>
              <a:gd name="connsiteX20" fmla="*/ 144348 w 3174640"/>
              <a:gd name="connsiteY20" fmla="*/ 1245938 h 4575175"/>
              <a:gd name="connsiteX21" fmla="*/ 24803 w 3174640"/>
              <a:gd name="connsiteY21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05928 w 3174640"/>
              <a:gd name="connsiteY10" fmla="*/ 4416425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87541 w 3174640"/>
              <a:gd name="connsiteY13" fmla="*/ 3831710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47941 w 3174640"/>
              <a:gd name="connsiteY16" fmla="*/ 2592764 h 4575175"/>
              <a:gd name="connsiteX17" fmla="*/ 799773 w 3174640"/>
              <a:gd name="connsiteY17" fmla="*/ 2221468 h 4575175"/>
              <a:gd name="connsiteX18" fmla="*/ 635486 w 3174640"/>
              <a:gd name="connsiteY18" fmla="*/ 1753414 h 4575175"/>
              <a:gd name="connsiteX19" fmla="*/ 343386 w 3174640"/>
              <a:gd name="connsiteY19" fmla="*/ 1469510 h 4575175"/>
              <a:gd name="connsiteX20" fmla="*/ 144348 w 3174640"/>
              <a:gd name="connsiteY20" fmla="*/ 1245938 h 4575175"/>
              <a:gd name="connsiteX21" fmla="*/ 24803 w 3174640"/>
              <a:gd name="connsiteY21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05928 w 3174640"/>
              <a:gd name="connsiteY10" fmla="*/ 4416425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87541 w 3174640"/>
              <a:gd name="connsiteY13" fmla="*/ 3831710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47941 w 3174640"/>
              <a:gd name="connsiteY16" fmla="*/ 2592764 h 4575175"/>
              <a:gd name="connsiteX17" fmla="*/ 799773 w 3174640"/>
              <a:gd name="connsiteY17" fmla="*/ 2221468 h 4575175"/>
              <a:gd name="connsiteX18" fmla="*/ 635486 w 3174640"/>
              <a:gd name="connsiteY18" fmla="*/ 1753414 h 4575175"/>
              <a:gd name="connsiteX19" fmla="*/ 343386 w 3174640"/>
              <a:gd name="connsiteY19" fmla="*/ 1469510 h 4575175"/>
              <a:gd name="connsiteX20" fmla="*/ 144348 w 3174640"/>
              <a:gd name="connsiteY20" fmla="*/ 1245938 h 4575175"/>
              <a:gd name="connsiteX21" fmla="*/ 24803 w 3174640"/>
              <a:gd name="connsiteY21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23945 w 3174640"/>
              <a:gd name="connsiteY10" fmla="*/ 4407416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87541 w 3174640"/>
              <a:gd name="connsiteY13" fmla="*/ 3831710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47941 w 3174640"/>
              <a:gd name="connsiteY16" fmla="*/ 2592764 h 4575175"/>
              <a:gd name="connsiteX17" fmla="*/ 799773 w 3174640"/>
              <a:gd name="connsiteY17" fmla="*/ 2221468 h 4575175"/>
              <a:gd name="connsiteX18" fmla="*/ 635486 w 3174640"/>
              <a:gd name="connsiteY18" fmla="*/ 1753414 h 4575175"/>
              <a:gd name="connsiteX19" fmla="*/ 343386 w 3174640"/>
              <a:gd name="connsiteY19" fmla="*/ 1469510 h 4575175"/>
              <a:gd name="connsiteX20" fmla="*/ 144348 w 3174640"/>
              <a:gd name="connsiteY20" fmla="*/ 1245938 h 4575175"/>
              <a:gd name="connsiteX21" fmla="*/ 24803 w 3174640"/>
              <a:gd name="connsiteY21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23945 w 3174640"/>
              <a:gd name="connsiteY10" fmla="*/ 4407416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87541 w 3174640"/>
              <a:gd name="connsiteY13" fmla="*/ 3831710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47941 w 3174640"/>
              <a:gd name="connsiteY16" fmla="*/ 2592764 h 4575175"/>
              <a:gd name="connsiteX17" fmla="*/ 799773 w 3174640"/>
              <a:gd name="connsiteY17" fmla="*/ 2221468 h 4575175"/>
              <a:gd name="connsiteX18" fmla="*/ 635486 w 3174640"/>
              <a:gd name="connsiteY18" fmla="*/ 1753414 h 4575175"/>
              <a:gd name="connsiteX19" fmla="*/ 343386 w 3174640"/>
              <a:gd name="connsiteY19" fmla="*/ 1469510 h 4575175"/>
              <a:gd name="connsiteX20" fmla="*/ 144348 w 3174640"/>
              <a:gd name="connsiteY20" fmla="*/ 1245938 h 4575175"/>
              <a:gd name="connsiteX21" fmla="*/ 24803 w 3174640"/>
              <a:gd name="connsiteY21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23945 w 3174640"/>
              <a:gd name="connsiteY10" fmla="*/ 4407416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87541 w 3174640"/>
              <a:gd name="connsiteY13" fmla="*/ 3831710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47941 w 3174640"/>
              <a:gd name="connsiteY16" fmla="*/ 2592764 h 4575175"/>
              <a:gd name="connsiteX17" fmla="*/ 799773 w 3174640"/>
              <a:gd name="connsiteY17" fmla="*/ 2221468 h 4575175"/>
              <a:gd name="connsiteX18" fmla="*/ 635486 w 3174640"/>
              <a:gd name="connsiteY18" fmla="*/ 1753414 h 4575175"/>
              <a:gd name="connsiteX19" fmla="*/ 343386 w 3174640"/>
              <a:gd name="connsiteY19" fmla="*/ 1469510 h 4575175"/>
              <a:gd name="connsiteX20" fmla="*/ 144348 w 3174640"/>
              <a:gd name="connsiteY20" fmla="*/ 1245938 h 4575175"/>
              <a:gd name="connsiteX21" fmla="*/ 24803 w 3174640"/>
              <a:gd name="connsiteY21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23945 w 3174640"/>
              <a:gd name="connsiteY10" fmla="*/ 4416425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87541 w 3174640"/>
              <a:gd name="connsiteY13" fmla="*/ 3831710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47941 w 3174640"/>
              <a:gd name="connsiteY16" fmla="*/ 2592764 h 4575175"/>
              <a:gd name="connsiteX17" fmla="*/ 799773 w 3174640"/>
              <a:gd name="connsiteY17" fmla="*/ 2221468 h 4575175"/>
              <a:gd name="connsiteX18" fmla="*/ 635486 w 3174640"/>
              <a:gd name="connsiteY18" fmla="*/ 1753414 h 4575175"/>
              <a:gd name="connsiteX19" fmla="*/ 343386 w 3174640"/>
              <a:gd name="connsiteY19" fmla="*/ 1469510 h 4575175"/>
              <a:gd name="connsiteX20" fmla="*/ 144348 w 3174640"/>
              <a:gd name="connsiteY20" fmla="*/ 1245938 h 4575175"/>
              <a:gd name="connsiteX21" fmla="*/ 24803 w 3174640"/>
              <a:gd name="connsiteY21" fmla="*/ 606206 h 4575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174640" h="4575175">
                <a:moveTo>
                  <a:pt x="24803" y="606206"/>
                </a:moveTo>
                <a:cubicBezTo>
                  <a:pt x="125263" y="342139"/>
                  <a:pt x="225722" y="286809"/>
                  <a:pt x="345232" y="190501"/>
                </a:cubicBezTo>
                <a:cubicBezTo>
                  <a:pt x="609815" y="6351"/>
                  <a:pt x="747399" y="19050"/>
                  <a:pt x="872282" y="0"/>
                </a:cubicBezTo>
                <a:cubicBezTo>
                  <a:pt x="1009947" y="3175"/>
                  <a:pt x="1103163" y="6350"/>
                  <a:pt x="1209078" y="47625"/>
                </a:cubicBezTo>
                <a:cubicBezTo>
                  <a:pt x="1323378" y="97367"/>
                  <a:pt x="1368681" y="109539"/>
                  <a:pt x="1558082" y="279401"/>
                </a:cubicBezTo>
                <a:cubicBezTo>
                  <a:pt x="1664933" y="385763"/>
                  <a:pt x="2023179" y="738717"/>
                  <a:pt x="2345482" y="1066800"/>
                </a:cubicBezTo>
                <a:cubicBezTo>
                  <a:pt x="2562441" y="1305983"/>
                  <a:pt x="2792100" y="1499659"/>
                  <a:pt x="2936033" y="1663701"/>
                </a:cubicBezTo>
                <a:cubicBezTo>
                  <a:pt x="3060916" y="1821393"/>
                  <a:pt x="3198988" y="1990726"/>
                  <a:pt x="3170983" y="2279651"/>
                </a:cubicBezTo>
                <a:cubicBezTo>
                  <a:pt x="3174158" y="2459568"/>
                  <a:pt x="3130196" y="2656418"/>
                  <a:pt x="2961433" y="2882901"/>
                </a:cubicBezTo>
                <a:cubicBezTo>
                  <a:pt x="2779970" y="3083984"/>
                  <a:pt x="2683296" y="3169179"/>
                  <a:pt x="2425103" y="3448050"/>
                </a:cubicBezTo>
                <a:cubicBezTo>
                  <a:pt x="2085378" y="3770842"/>
                  <a:pt x="1577456" y="4305248"/>
                  <a:pt x="1423945" y="4416425"/>
                </a:cubicBezTo>
                <a:cubicBezTo>
                  <a:pt x="1264137" y="4513792"/>
                  <a:pt x="1117091" y="4570994"/>
                  <a:pt x="926503" y="4575175"/>
                </a:cubicBezTo>
                <a:cubicBezTo>
                  <a:pt x="760586" y="4565974"/>
                  <a:pt x="551689" y="4513792"/>
                  <a:pt x="326182" y="4292601"/>
                </a:cubicBezTo>
                <a:cubicBezTo>
                  <a:pt x="224582" y="4167718"/>
                  <a:pt x="95142" y="3979991"/>
                  <a:pt x="87541" y="3831710"/>
                </a:cubicBezTo>
                <a:cubicBezTo>
                  <a:pt x="74028" y="3613139"/>
                  <a:pt x="142032" y="3466042"/>
                  <a:pt x="224582" y="3309938"/>
                </a:cubicBezTo>
                <a:cubicBezTo>
                  <a:pt x="366481" y="3129492"/>
                  <a:pt x="387729" y="3095096"/>
                  <a:pt x="574078" y="2901950"/>
                </a:cubicBezTo>
                <a:cubicBezTo>
                  <a:pt x="656800" y="2780920"/>
                  <a:pt x="692307" y="2737709"/>
                  <a:pt x="747941" y="2592764"/>
                </a:cubicBezTo>
                <a:cubicBezTo>
                  <a:pt x="772043" y="2492863"/>
                  <a:pt x="805002" y="2386884"/>
                  <a:pt x="799773" y="2221468"/>
                </a:cubicBezTo>
                <a:cubicBezTo>
                  <a:pt x="779744" y="1998341"/>
                  <a:pt x="738660" y="1938002"/>
                  <a:pt x="635486" y="1753414"/>
                </a:cubicBezTo>
                <a:cubicBezTo>
                  <a:pt x="563645" y="1664785"/>
                  <a:pt x="442254" y="1567148"/>
                  <a:pt x="343386" y="1469510"/>
                </a:cubicBezTo>
                <a:cubicBezTo>
                  <a:pt x="260028" y="1389435"/>
                  <a:pt x="251498" y="1394326"/>
                  <a:pt x="144348" y="1245938"/>
                </a:cubicBezTo>
                <a:cubicBezTo>
                  <a:pt x="-34873" y="1025479"/>
                  <a:pt x="-10179" y="786616"/>
                  <a:pt x="24803" y="606206"/>
                </a:cubicBezTo>
                <a:close/>
              </a:path>
            </a:pathLst>
          </a:custGeom>
          <a:solidFill>
            <a:schemeClr val="bg1">
              <a:lumMod val="50000"/>
              <a:alpha val="73000"/>
            </a:schemeClr>
          </a:solidFill>
          <a:effectLst/>
        </p:spPr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BAC57860-C767-4247-BDA3-5F4699891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6826" y="715477"/>
            <a:ext cx="6929080" cy="788175"/>
          </a:xfrm>
          <a:prstGeom prst="rect">
            <a:avLst/>
          </a:prstGeom>
        </p:spPr>
        <p:txBody>
          <a:bodyPr/>
          <a:lstStyle>
            <a:lvl1pPr>
              <a:defRPr sz="32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D9F71CED-5046-4E47-AB85-9D39CDD41C5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778494" y="1626761"/>
            <a:ext cx="6929080" cy="4475275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38956005"/>
      </p:ext>
    </p:extLst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7E4B6E5-EE3A-7F46-9F36-FE6B5F11D0C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Calibri"/>
            </a:endParaRPr>
          </a:p>
        </p:txBody>
      </p:sp>
      <p:sp>
        <p:nvSpPr>
          <p:cNvPr id="4" name="Rectangle">
            <a:extLst>
              <a:ext uri="{FF2B5EF4-FFF2-40B4-BE49-F238E27FC236}">
                <a16:creationId xmlns:a16="http://schemas.microsoft.com/office/drawing/2014/main" id="{25FDC765-2E7A-4E42-B918-97CF2EEC4F09}"/>
              </a:ext>
            </a:extLst>
          </p:cNvPr>
          <p:cNvSpPr/>
          <p:nvPr/>
        </p:nvSpPr>
        <p:spPr>
          <a:xfrm>
            <a:off x="-2438" y="0"/>
            <a:ext cx="12198096" cy="6858000"/>
          </a:xfrm>
          <a:prstGeom prst="rect">
            <a:avLst/>
          </a:prstGeom>
          <a:gradFill>
            <a:gsLst>
              <a:gs pos="0">
                <a:srgbClr val="0D29B3">
                  <a:alpha val="89412"/>
                </a:srgbClr>
              </a:gs>
              <a:gs pos="100000">
                <a:srgbClr val="18D521">
                  <a:alpha val="89412"/>
                </a:srgbClr>
              </a:gs>
            </a:gsLst>
            <a:lin ang="2413842"/>
          </a:gradFill>
          <a:ln w="12700">
            <a:miter lim="400000"/>
          </a:ln>
        </p:spPr>
        <p:txBody>
          <a:bodyPr lIns="0" tIns="0" rIns="0" bIns="0" anchor="ctr"/>
          <a:lstStyle/>
          <a:p>
            <a:pPr marL="0" marR="0" lvl="0" indent="0" algn="l" defTabSz="8255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 kumimoji="0" sz="3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96427671"/>
      </p:ext>
    </p:extLst>
  </p:cSld>
  <p:clrMapOvr>
    <a:masterClrMapping/>
  </p:clrMapOvr>
  <p:hf hdr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7E4B6E5-EE3A-7F46-9F36-FE6B5F11D0C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Calibri"/>
            </a:endParaRPr>
          </a:p>
        </p:txBody>
      </p:sp>
      <p:pic>
        <p:nvPicPr>
          <p:cNvPr id="5" name="shutterstock_380731009.jpg" descr="shutterstock_380731009.jpg">
            <a:extLst>
              <a:ext uri="{FF2B5EF4-FFF2-40B4-BE49-F238E27FC236}">
                <a16:creationId xmlns:a16="http://schemas.microsoft.com/office/drawing/2014/main" id="{1B7E99FF-DDF0-D841-B896-5A6DEB6C94E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alphaModFix amt="23704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799" y="-18037"/>
            <a:ext cx="4689602" cy="6894074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Rectangle">
            <a:extLst>
              <a:ext uri="{FF2B5EF4-FFF2-40B4-BE49-F238E27FC236}">
                <a16:creationId xmlns:a16="http://schemas.microsoft.com/office/drawing/2014/main" id="{3B96A8AD-D4B5-254B-9938-563921E4A20E}"/>
              </a:ext>
            </a:extLst>
          </p:cNvPr>
          <p:cNvSpPr/>
          <p:nvPr/>
        </p:nvSpPr>
        <p:spPr>
          <a:xfrm>
            <a:off x="0" y="-21010"/>
            <a:ext cx="4687803" cy="6900020"/>
          </a:xfrm>
          <a:prstGeom prst="rect">
            <a:avLst/>
          </a:prstGeom>
          <a:gradFill>
            <a:gsLst>
              <a:gs pos="0">
                <a:srgbClr val="0D29B3">
                  <a:alpha val="82747"/>
                </a:srgbClr>
              </a:gs>
              <a:gs pos="100000">
                <a:srgbClr val="18D521">
                  <a:alpha val="82747"/>
                </a:srgbClr>
              </a:gs>
            </a:gsLst>
            <a:lin ang="2413842"/>
          </a:gradFill>
          <a:ln w="12700">
            <a:miter lim="400000"/>
          </a:ln>
        </p:spPr>
        <p:txBody>
          <a:bodyPr lIns="0" tIns="0" rIns="0" bIns="0" anchor="ctr"/>
          <a:lstStyle/>
          <a:p>
            <a:pPr marL="0" marR="0" lvl="0" indent="0" algn="l" defTabSz="4127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406299716"/>
      </p:ext>
    </p:extLst>
  </p:cSld>
  <p:clrMapOvr>
    <a:masterClrMapping/>
  </p:clrMapOvr>
  <p:hf hdr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7E4B6E5-EE3A-7F46-9F36-FE6B5F11D0C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Calibri"/>
            </a:endParaRPr>
          </a:p>
        </p:txBody>
      </p:sp>
      <p:pic>
        <p:nvPicPr>
          <p:cNvPr id="6" name="shutterstock_380731009.jpg" descr="shutterstock_380731009.jpg">
            <a:extLst>
              <a:ext uri="{FF2B5EF4-FFF2-40B4-BE49-F238E27FC236}">
                <a16:creationId xmlns:a16="http://schemas.microsoft.com/office/drawing/2014/main" id="{DBE14DF1-A1E2-8744-B1F3-7AD6EE38E4E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221734" cy="6875953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Rectangle">
            <a:extLst>
              <a:ext uri="{FF2B5EF4-FFF2-40B4-BE49-F238E27FC236}">
                <a16:creationId xmlns:a16="http://schemas.microsoft.com/office/drawing/2014/main" id="{4FC5040F-02CB-4B4A-AE2D-E25B07DFABC6}"/>
              </a:ext>
            </a:extLst>
          </p:cNvPr>
          <p:cNvSpPr/>
          <p:nvPr/>
        </p:nvSpPr>
        <p:spPr>
          <a:xfrm>
            <a:off x="-13791" y="0"/>
            <a:ext cx="12235525" cy="6875953"/>
          </a:xfrm>
          <a:prstGeom prst="rect">
            <a:avLst/>
          </a:prstGeom>
          <a:gradFill>
            <a:gsLst>
              <a:gs pos="0">
                <a:srgbClr val="0D29B3">
                  <a:alpha val="89412"/>
                </a:srgbClr>
              </a:gs>
              <a:gs pos="100000">
                <a:srgbClr val="16D562">
                  <a:alpha val="89412"/>
                </a:srgbClr>
              </a:gs>
            </a:gsLst>
            <a:lin ang="1152097"/>
          </a:gradFill>
          <a:ln w="12700">
            <a:miter lim="400000"/>
          </a:ln>
        </p:spPr>
        <p:txBody>
          <a:bodyPr lIns="0" tIns="0" rIns="0" bIns="0" anchor="ctr"/>
          <a:lstStyle/>
          <a:p>
            <a:pPr marL="0" marR="0" lvl="0" indent="0" algn="l" defTabSz="4127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720067380"/>
      </p:ext>
    </p:extLst>
  </p:cSld>
  <p:clrMapOvr>
    <a:masterClrMapping/>
  </p:clrMapOvr>
  <p:hf hdr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7"/>
          <p:cNvGrpSpPr>
            <a:grpSpLocks/>
          </p:cNvGrpSpPr>
          <p:nvPr/>
        </p:nvGrpSpPr>
        <p:grpSpPr bwMode="auto">
          <a:xfrm>
            <a:off x="3116263" y="2365375"/>
            <a:ext cx="87312" cy="993775"/>
            <a:chOff x="3244345" y="2066994"/>
            <a:chExt cx="86400" cy="993600"/>
          </a:xfrm>
        </p:grpSpPr>
        <p:sp>
          <p:nvSpPr>
            <p:cNvPr id="8" name="Rectangle 7"/>
            <p:cNvSpPr/>
            <p:nvPr/>
          </p:nvSpPr>
          <p:spPr>
            <a:xfrm>
              <a:off x="3276745" y="2110194"/>
              <a:ext cx="21600" cy="864000"/>
            </a:xfrm>
            <a:prstGeom prst="rect">
              <a:avLst/>
            </a:prstGeom>
            <a:gradFill>
              <a:gsLst>
                <a:gs pos="97345">
                  <a:srgbClr val="0166B2"/>
                </a:gs>
                <a:gs pos="0">
                  <a:srgbClr val="92D050"/>
                </a:gs>
                <a:gs pos="44000">
                  <a:srgbClr val="009ADE"/>
                </a:gs>
              </a:gsLst>
              <a:path path="circle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Calibri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3244345" y="2066994"/>
              <a:ext cx="86400" cy="85710"/>
            </a:xfrm>
            <a:prstGeom prst="ellipse">
              <a:avLst/>
            </a:prstGeom>
            <a:solidFill>
              <a:srgbClr val="0066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Calibri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3244345" y="2974884"/>
              <a:ext cx="86400" cy="85710"/>
            </a:xfrm>
            <a:prstGeom prst="ellipse">
              <a:avLst/>
            </a:prstGeom>
            <a:solidFill>
              <a:srgbClr val="0066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Calibri"/>
              </a:endParaRPr>
            </a:p>
          </p:txBody>
        </p:sp>
      </p:grpSp>
      <p:grpSp>
        <p:nvGrpSpPr>
          <p:cNvPr id="11" name="Group 11"/>
          <p:cNvGrpSpPr>
            <a:grpSpLocks/>
          </p:cNvGrpSpPr>
          <p:nvPr/>
        </p:nvGrpSpPr>
        <p:grpSpPr bwMode="auto">
          <a:xfrm>
            <a:off x="3116263" y="4186238"/>
            <a:ext cx="87312" cy="992187"/>
            <a:chOff x="3244345" y="2066994"/>
            <a:chExt cx="86400" cy="993600"/>
          </a:xfrm>
        </p:grpSpPr>
        <p:sp>
          <p:nvSpPr>
            <p:cNvPr id="12" name="Rectangle 11"/>
            <p:cNvSpPr/>
            <p:nvPr/>
          </p:nvSpPr>
          <p:spPr>
            <a:xfrm>
              <a:off x="3276745" y="2110194"/>
              <a:ext cx="21600" cy="864000"/>
            </a:xfrm>
            <a:prstGeom prst="rect">
              <a:avLst/>
            </a:prstGeom>
            <a:gradFill>
              <a:gsLst>
                <a:gs pos="97345">
                  <a:srgbClr val="0166B2"/>
                </a:gs>
                <a:gs pos="0">
                  <a:srgbClr val="92D050"/>
                </a:gs>
                <a:gs pos="44000">
                  <a:srgbClr val="009ADE"/>
                </a:gs>
              </a:gsLst>
              <a:path path="circle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Calibri"/>
              </a:endParaRPr>
            </a:p>
          </p:txBody>
        </p:sp>
        <p:sp>
          <p:nvSpPr>
            <p:cNvPr id="13" name="Oval 12"/>
            <p:cNvSpPr/>
            <p:nvPr/>
          </p:nvSpPr>
          <p:spPr>
            <a:xfrm>
              <a:off x="3244345" y="2066994"/>
              <a:ext cx="86400" cy="85847"/>
            </a:xfrm>
            <a:prstGeom prst="ellipse">
              <a:avLst/>
            </a:prstGeom>
            <a:solidFill>
              <a:srgbClr val="0066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Calibri"/>
              </a:endParaRPr>
            </a:p>
          </p:txBody>
        </p:sp>
        <p:sp>
          <p:nvSpPr>
            <p:cNvPr id="14" name="Oval 13"/>
            <p:cNvSpPr/>
            <p:nvPr/>
          </p:nvSpPr>
          <p:spPr>
            <a:xfrm>
              <a:off x="3244345" y="2974747"/>
              <a:ext cx="86400" cy="85847"/>
            </a:xfrm>
            <a:prstGeom prst="ellipse">
              <a:avLst/>
            </a:prstGeom>
            <a:solidFill>
              <a:srgbClr val="0066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Calibri"/>
              </a:endParaRPr>
            </a:p>
          </p:txBody>
        </p:sp>
      </p:grp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89260" y="0"/>
            <a:ext cx="6553200" cy="911225"/>
          </a:xfrm>
        </p:spPr>
        <p:txBody>
          <a:bodyPr/>
          <a:lstStyle/>
          <a:p>
            <a:r>
              <a:rPr lang="en-US" altLang="en-US" smtClean="0"/>
              <a:t>Click to edit Master title style</a:t>
            </a:r>
            <a:endParaRPr lang="en-IN" altLang="en-US" dirty="0"/>
          </a:p>
        </p:txBody>
      </p:sp>
      <p:sp>
        <p:nvSpPr>
          <p:cNvPr id="41" name="Content Placeholder 4"/>
          <p:cNvSpPr>
            <a:spLocks noGrp="1"/>
          </p:cNvSpPr>
          <p:nvPr>
            <p:ph sz="half" idx="4294967295"/>
          </p:nvPr>
        </p:nvSpPr>
        <p:spPr>
          <a:xfrm>
            <a:off x="478968" y="4152707"/>
            <a:ext cx="2260600" cy="1060450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2" name="Content Placeholder 5"/>
          <p:cNvSpPr>
            <a:spLocks noGrp="1"/>
          </p:cNvSpPr>
          <p:nvPr>
            <p:ph sz="half" idx="4294967295"/>
          </p:nvPr>
        </p:nvSpPr>
        <p:spPr>
          <a:xfrm>
            <a:off x="3526968" y="2328607"/>
            <a:ext cx="5676900" cy="10033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3" name="Content Placeholder 6"/>
          <p:cNvSpPr>
            <a:spLocks noGrp="1"/>
          </p:cNvSpPr>
          <p:nvPr>
            <p:ph sz="half" idx="4294967295"/>
          </p:nvPr>
        </p:nvSpPr>
        <p:spPr>
          <a:xfrm>
            <a:off x="3526968" y="4152707"/>
            <a:ext cx="5676900" cy="10604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4" name="Content Placeholder 3"/>
          <p:cNvSpPr>
            <a:spLocks noGrp="1"/>
          </p:cNvSpPr>
          <p:nvPr>
            <p:ph sz="half" idx="4294967295"/>
          </p:nvPr>
        </p:nvSpPr>
        <p:spPr>
          <a:xfrm>
            <a:off x="478968" y="2328607"/>
            <a:ext cx="2260600" cy="1003300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18842060"/>
      </p:ext>
    </p:extLst>
  </p:cSld>
  <p:clrMapOvr>
    <a:masterClrMapping/>
  </p:clrMapOvr>
  <p:hf hdr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7"/>
          <p:cNvGrpSpPr>
            <a:grpSpLocks/>
          </p:cNvGrpSpPr>
          <p:nvPr/>
        </p:nvGrpSpPr>
        <p:grpSpPr bwMode="auto">
          <a:xfrm>
            <a:off x="5873750" y="2443163"/>
            <a:ext cx="85725" cy="3116262"/>
            <a:chOff x="3244345" y="-55928"/>
            <a:chExt cx="86400" cy="3116522"/>
          </a:xfrm>
        </p:grpSpPr>
        <p:sp>
          <p:nvSpPr>
            <p:cNvPr id="6" name="Rectangle 5"/>
            <p:cNvSpPr/>
            <p:nvPr/>
          </p:nvSpPr>
          <p:spPr>
            <a:xfrm>
              <a:off x="3276745" y="21682"/>
              <a:ext cx="25200" cy="2952000"/>
            </a:xfrm>
            <a:prstGeom prst="rect">
              <a:avLst/>
            </a:prstGeom>
            <a:gradFill>
              <a:gsLst>
                <a:gs pos="97345">
                  <a:srgbClr val="0166B2"/>
                </a:gs>
                <a:gs pos="0">
                  <a:srgbClr val="92D050"/>
                </a:gs>
                <a:gs pos="44000">
                  <a:srgbClr val="009ADE"/>
                </a:gs>
              </a:gsLst>
              <a:path path="circle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Calibri"/>
              </a:endParaRPr>
            </a:p>
          </p:txBody>
        </p:sp>
        <p:sp>
          <p:nvSpPr>
            <p:cNvPr id="7" name="Oval 6"/>
            <p:cNvSpPr/>
            <p:nvPr/>
          </p:nvSpPr>
          <p:spPr>
            <a:xfrm>
              <a:off x="3244345" y="-55928"/>
              <a:ext cx="86400" cy="85732"/>
            </a:xfrm>
            <a:prstGeom prst="ellipse">
              <a:avLst/>
            </a:prstGeom>
            <a:solidFill>
              <a:srgbClr val="0066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Calibri"/>
              </a:endParaRPr>
            </a:p>
          </p:txBody>
        </p:sp>
        <p:sp>
          <p:nvSpPr>
            <p:cNvPr id="8" name="Oval 7"/>
            <p:cNvSpPr/>
            <p:nvPr/>
          </p:nvSpPr>
          <p:spPr>
            <a:xfrm>
              <a:off x="3244345" y="2974862"/>
              <a:ext cx="86400" cy="85732"/>
            </a:xfrm>
            <a:prstGeom prst="ellipse">
              <a:avLst/>
            </a:prstGeom>
            <a:solidFill>
              <a:srgbClr val="0066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Calibri"/>
              </a:endParaRPr>
            </a:p>
          </p:txBody>
        </p:sp>
      </p:grp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389260" y="20930"/>
            <a:ext cx="6553200" cy="911225"/>
          </a:xfrm>
        </p:spPr>
        <p:txBody>
          <a:bodyPr/>
          <a:lstStyle/>
          <a:p>
            <a:r>
              <a:rPr lang="en-US" altLang="en-US" smtClean="0"/>
              <a:t>Click to edit Master title style</a:t>
            </a:r>
            <a:endParaRPr lang="en-IN" alt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sz="half" idx="4294967295"/>
          </p:nvPr>
        </p:nvSpPr>
        <p:spPr>
          <a:xfrm>
            <a:off x="429981" y="1825625"/>
            <a:ext cx="5181600" cy="435133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half" idx="4294967295"/>
          </p:nvPr>
        </p:nvSpPr>
        <p:spPr>
          <a:xfrm>
            <a:off x="6218006" y="1827213"/>
            <a:ext cx="5181600" cy="4351337"/>
          </a:xfrm>
        </p:spPr>
        <p:txBody>
          <a:bodyPr/>
          <a:lstStyle>
            <a:lvl1pPr marL="0" marR="0" indent="0" algn="l" defTabSz="912813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DCB89AE-14E3-E446-9D90-520A51340C8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3374" y="341259"/>
            <a:ext cx="2015414" cy="369252"/>
          </a:xfrm>
          <a:prstGeom prst="rect">
            <a:avLst/>
          </a:prstGeom>
        </p:spPr>
      </p:pic>
      <p:sp>
        <p:nvSpPr>
          <p:cNvPr id="11" name="Slide Number">
            <a:extLst>
              <a:ext uri="{FF2B5EF4-FFF2-40B4-BE49-F238E27FC236}">
                <a16:creationId xmlns:a16="http://schemas.microsoft.com/office/drawing/2014/main" id="{E64AE565-3152-D84D-A473-D02463E77880}"/>
              </a:ext>
            </a:extLst>
          </p:cNvPr>
          <p:cNvSpPr txBox="1">
            <a:spLocks/>
          </p:cNvSpPr>
          <p:nvPr userDrawn="1"/>
        </p:nvSpPr>
        <p:spPr>
          <a:xfrm>
            <a:off x="11924168" y="6605588"/>
            <a:ext cx="245751" cy="225709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100" b="0" i="0" u="none" strike="noStrike" cap="none" spc="0" normalizeH="0" baseline="0">
                <a:ln>
                  <a:noFill/>
                </a:ln>
                <a:solidFill>
                  <a:srgbClr val="929292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9pPr>
          </a:lstStyle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lang="en-IN" sz="1100" b="0" i="0" u="none" strike="noStrike" kern="0" cap="none" spc="0" normalizeH="0" baseline="0" noProof="0" smtClean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Calibri"/>
              </a:rPr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1100" b="0" i="0" u="none" strike="noStrike" kern="0" cap="none" spc="0" normalizeH="0" baseline="0" noProof="0" dirty="0">
              <a:ln>
                <a:noFill/>
              </a:ln>
              <a:solidFill>
                <a:srgbClr val="929292"/>
              </a:solidFill>
              <a:effectLst/>
              <a:uLnTx/>
              <a:uFillTx/>
              <a:latin typeface="Calibri"/>
              <a:ea typeface="+mn-ea"/>
              <a:cs typeface="+mn-cs"/>
              <a:sym typeface="Calibri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908D209-98BF-2A4B-8298-8ECBD9E9DA5D}"/>
              </a:ext>
            </a:extLst>
          </p:cNvPr>
          <p:cNvSpPr/>
          <p:nvPr userDrawn="1"/>
        </p:nvSpPr>
        <p:spPr>
          <a:xfrm>
            <a:off x="-786211" y="1806220"/>
            <a:ext cx="251011" cy="251011"/>
          </a:xfrm>
          <a:prstGeom prst="ellipse">
            <a:avLst/>
          </a:prstGeom>
          <a:solidFill>
            <a:srgbClr val="1B48B6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  <a:sym typeface="Calibri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B6C49EE-74EB-734C-ADC5-B157448EAC83}"/>
              </a:ext>
            </a:extLst>
          </p:cNvPr>
          <p:cNvSpPr/>
          <p:nvPr userDrawn="1"/>
        </p:nvSpPr>
        <p:spPr>
          <a:xfrm>
            <a:off x="-786211" y="2669824"/>
            <a:ext cx="251011" cy="251011"/>
          </a:xfrm>
          <a:prstGeom prst="ellipse">
            <a:avLst/>
          </a:prstGeom>
          <a:solidFill>
            <a:srgbClr val="14C26C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  <a:sym typeface="Calibri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2A4171B-28D4-784C-BD71-4A2D84F793EF}"/>
              </a:ext>
            </a:extLst>
          </p:cNvPr>
          <p:cNvSpPr/>
          <p:nvPr userDrawn="1"/>
        </p:nvSpPr>
        <p:spPr>
          <a:xfrm>
            <a:off x="-786211" y="3544717"/>
            <a:ext cx="251011" cy="251011"/>
          </a:xfrm>
          <a:prstGeom prst="ellipse">
            <a:avLst/>
          </a:prstGeom>
          <a:solidFill>
            <a:srgbClr val="8606B6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  <a:sym typeface="Calibri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778F22A-8EA5-CB4E-A80D-9B523B637ADF}"/>
              </a:ext>
            </a:extLst>
          </p:cNvPr>
          <p:cNvSpPr/>
          <p:nvPr userDrawn="1"/>
        </p:nvSpPr>
        <p:spPr>
          <a:xfrm>
            <a:off x="-786211" y="3979339"/>
            <a:ext cx="251011" cy="251011"/>
          </a:xfrm>
          <a:prstGeom prst="ellipse">
            <a:avLst/>
          </a:prstGeom>
          <a:solidFill>
            <a:srgbClr val="F78423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  <a:sym typeface="Calibri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8298B80-281F-9B47-8E7B-225463163521}"/>
              </a:ext>
            </a:extLst>
          </p:cNvPr>
          <p:cNvSpPr/>
          <p:nvPr userDrawn="1"/>
        </p:nvSpPr>
        <p:spPr>
          <a:xfrm>
            <a:off x="-786211" y="4413961"/>
            <a:ext cx="251011" cy="251011"/>
          </a:xfrm>
          <a:prstGeom prst="ellipse">
            <a:avLst/>
          </a:prstGeom>
          <a:solidFill>
            <a:srgbClr val="B0005C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  <a:sym typeface="Calibri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A738F259-801C-0A4D-BB5F-2913FC195DB0}"/>
              </a:ext>
            </a:extLst>
          </p:cNvPr>
          <p:cNvSpPr/>
          <p:nvPr userDrawn="1"/>
        </p:nvSpPr>
        <p:spPr>
          <a:xfrm>
            <a:off x="-786211" y="3127024"/>
            <a:ext cx="251011" cy="251011"/>
          </a:xfrm>
          <a:prstGeom prst="ellipse">
            <a:avLst/>
          </a:prstGeom>
          <a:solidFill>
            <a:srgbClr val="00AEEF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  <a:sym typeface="Calibri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5109AEC-F46C-9343-8876-241CA7F0CF01}"/>
              </a:ext>
            </a:extLst>
          </p:cNvPr>
          <p:cNvSpPr txBox="1"/>
          <p:nvPr userDrawn="1"/>
        </p:nvSpPr>
        <p:spPr>
          <a:xfrm>
            <a:off x="-977779" y="4785916"/>
            <a:ext cx="634146" cy="25391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Calibri"/>
              </a:rPr>
              <a:t>Text color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63965890-881F-0548-9AA6-6BEDB629FF4A}"/>
              </a:ext>
            </a:extLst>
          </p:cNvPr>
          <p:cNvSpPr/>
          <p:nvPr userDrawn="1"/>
        </p:nvSpPr>
        <p:spPr>
          <a:xfrm>
            <a:off x="-786211" y="5062901"/>
            <a:ext cx="251011" cy="251011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  <a:sym typeface="Calibri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8A682B1-016E-8448-9F6D-DA4F5A7FD212}"/>
              </a:ext>
            </a:extLst>
          </p:cNvPr>
          <p:cNvSpPr txBox="1"/>
          <p:nvPr userDrawn="1"/>
        </p:nvSpPr>
        <p:spPr>
          <a:xfrm>
            <a:off x="-1008236" y="1503652"/>
            <a:ext cx="695060" cy="24621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Calibri"/>
              </a:rPr>
              <a:t>Brand color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F073868-2303-4649-B151-B5A1C678C254}"/>
              </a:ext>
            </a:extLst>
          </p:cNvPr>
          <p:cNvSpPr txBox="1"/>
          <p:nvPr userDrawn="1"/>
        </p:nvSpPr>
        <p:spPr>
          <a:xfrm>
            <a:off x="-1093315" y="2220662"/>
            <a:ext cx="897038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Calibri"/>
              </a:rPr>
              <a:t>Complimentary</a:t>
            </a:r>
          </a:p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Calibri"/>
              </a:rPr>
              <a:t>colors</a:t>
            </a:r>
          </a:p>
        </p:txBody>
      </p:sp>
    </p:spTree>
    <p:extLst>
      <p:ext uri="{BB962C8B-B14F-4D97-AF65-F5344CB8AC3E}">
        <p14:creationId xmlns:p14="http://schemas.microsoft.com/office/powerpoint/2010/main" val="393418964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588"/>
            <a:ext cx="12192000" cy="6861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itle 1"/>
          <p:cNvSpPr txBox="1">
            <a:spLocks/>
          </p:cNvSpPr>
          <p:nvPr/>
        </p:nvSpPr>
        <p:spPr bwMode="auto">
          <a:xfrm>
            <a:off x="7954963" y="3038475"/>
            <a:ext cx="3606800" cy="911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defTabSz="912813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0066B1"/>
                </a:solidFill>
                <a:latin typeface="+mn-lt"/>
                <a:ea typeface="+mj-ea"/>
                <a:cs typeface="+mj-cs"/>
              </a:defRPr>
            </a:lvl1pPr>
            <a:lvl2pPr algn="l" defTabSz="912813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0066B1"/>
                </a:solidFill>
                <a:latin typeface="Calibri" panose="020F0502020204030204" pitchFamily="34" charset="0"/>
              </a:defRPr>
            </a:lvl2pPr>
            <a:lvl3pPr algn="l" defTabSz="912813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0066B1"/>
                </a:solidFill>
                <a:latin typeface="Calibri" panose="020F0502020204030204" pitchFamily="34" charset="0"/>
              </a:defRPr>
            </a:lvl3pPr>
            <a:lvl4pPr algn="l" defTabSz="912813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0066B1"/>
                </a:solidFill>
                <a:latin typeface="Calibri" panose="020F0502020204030204" pitchFamily="34" charset="0"/>
              </a:defRPr>
            </a:lvl4pPr>
            <a:lvl5pPr algn="l" defTabSz="912813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0066B1"/>
                </a:solidFill>
                <a:latin typeface="Calibri" panose="020F0502020204030204" pitchFamily="34" charset="0"/>
              </a:defRPr>
            </a:lvl5pPr>
            <a:lvl6pPr marL="457200" algn="l" defTabSz="912813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defTabSz="912813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defTabSz="912813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defTabSz="912813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marL="0" marR="0" lvl="0" indent="0" algn="l" defTabSz="91281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j-ea"/>
                <a:cs typeface="+mj-cs"/>
                <a:sym typeface="Calibri"/>
              </a:rPr>
              <a:t>Thank You</a:t>
            </a:r>
            <a:endParaRPr kumimoji="0" lang="en-IN" altLang="en-US" sz="3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2207158"/>
      </p:ext>
    </p:extLst>
  </p:cSld>
  <p:clrMapOvr>
    <a:masterClrMapping/>
  </p:clrMapOvr>
  <p:hf hdr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4"/>
          <p:cNvSpPr>
            <a:spLocks noGrp="1"/>
          </p:cNvSpPr>
          <p:nvPr>
            <p:ph type="title"/>
          </p:nvPr>
        </p:nvSpPr>
        <p:spPr>
          <a:xfrm>
            <a:off x="348336" y="129656"/>
            <a:ext cx="9318178" cy="7794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 dirty="0"/>
          </a:p>
        </p:txBody>
      </p:sp>
      <p:sp>
        <p:nvSpPr>
          <p:cNvPr id="8" name="Content Placeholder 2"/>
          <p:cNvSpPr>
            <a:spLocks noGrp="1"/>
          </p:cNvSpPr>
          <p:nvPr>
            <p:ph idx="4294967295"/>
          </p:nvPr>
        </p:nvSpPr>
        <p:spPr>
          <a:xfrm>
            <a:off x="364665" y="1307507"/>
            <a:ext cx="10515600" cy="49322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rgbClr val="0066B1"/>
                </a:solidFill>
              </a:defRPr>
            </a:lvl1pPr>
            <a:lvl2pPr>
              <a:defRPr sz="2000">
                <a:solidFill>
                  <a:srgbClr val="0066B1"/>
                </a:solidFill>
              </a:defRPr>
            </a:lvl2pPr>
            <a:lvl3pPr>
              <a:defRPr sz="2000">
                <a:solidFill>
                  <a:srgbClr val="0066B1"/>
                </a:solidFill>
              </a:defRPr>
            </a:lvl3pPr>
            <a:lvl4pPr>
              <a:defRPr sz="2000">
                <a:solidFill>
                  <a:srgbClr val="0066B1"/>
                </a:solidFill>
              </a:defRPr>
            </a:lvl4pPr>
            <a:lvl5pPr>
              <a:defRPr sz="2000">
                <a:solidFill>
                  <a:srgbClr val="0066B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82917379"/>
      </p:ext>
    </p:extLst>
  </p:cSld>
  <p:clrMapOvr>
    <a:masterClrMapping/>
  </p:clrMapOvr>
  <p:hf hdr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IN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AC1B52D-7485-264C-B4F3-6A96EBB94E64}" type="datetime3">
              <a:rPr kumimoji="0" lang="en-IN" sz="1200" b="0" i="0" u="none" strike="noStrike" kern="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Calibri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 July 2019</a:t>
            </a:fld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  <a:sym typeface="Calibri"/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Calibri"/>
              </a:rPr>
              <a:t>Copyright © 2018 Sterlite Tech.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  <a:sym typeface="Calibri"/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lang="en-IN" sz="1200" b="0" i="0" u="none" strike="noStrike" kern="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1200" b="0" i="0" u="none" strike="noStrike" kern="0" cap="none" spc="0" normalizeH="0" baseline="0" noProof="0" dirty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itchFamily="34" charset="0"/>
              <a:ea typeface="+mn-ea"/>
              <a:cs typeface="+mn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25806955"/>
      </p:ext>
    </p:extLst>
  </p:cSld>
  <p:clrMapOvr>
    <a:masterClrMapping/>
  </p:clrMapOvr>
  <p:hf hdr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0178" name="think-cell Slide" r:id="rId4" imgW="395" imgH="396" progId="TCLayout.ActiveDocument.1">
                  <p:embed/>
                </p:oleObj>
              </mc:Choice>
              <mc:Fallback>
                <p:oleObj name="think-cell Slide" r:id="rId4" imgW="395" imgH="396" progId="TCLayout.ActiveDocument.1">
                  <p:embed/>
                  <p:pic>
                    <p:nvPicPr>
                      <p:cNvPr id="6" name="Object 5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AC1B52D-7485-264C-B4F3-6A96EBB94E64}" type="datetime3">
              <a:rPr kumimoji="0" lang="en-IN" sz="1200" b="0" i="0" u="none" strike="noStrike" kern="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Calibri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 July 2019</a:t>
            </a:fld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  <a:sym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Calibri"/>
              </a:rPr>
              <a:t>Copyright © 2018 Sterlite Tech.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  <a:sym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lang="en-IN" sz="1200" b="0" i="0" u="none" strike="noStrike" kern="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1200" b="0" i="0" u="none" strike="noStrike" kern="0" cap="none" spc="0" normalizeH="0" baseline="0" noProof="0" dirty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itchFamily="34" charset="0"/>
              <a:ea typeface="+mn-ea"/>
              <a:cs typeface="+mn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03722539"/>
      </p:ext>
    </p:extLst>
  </p:cSld>
  <p:clrMapOvr>
    <a:masterClrMapping/>
  </p:clrMapOvr>
  <p:hf hdr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"/>
          <p:cNvSpPr/>
          <p:nvPr/>
        </p:nvSpPr>
        <p:spPr>
          <a:xfrm>
            <a:off x="-4138" y="0"/>
            <a:ext cx="12230432" cy="1059606"/>
          </a:xfrm>
          <a:prstGeom prst="rect">
            <a:avLst/>
          </a:prstGeom>
          <a:gradFill>
            <a:gsLst>
              <a:gs pos="0">
                <a:srgbClr val="0D29B3">
                  <a:alpha val="89412"/>
                </a:srgbClr>
              </a:gs>
              <a:gs pos="100000">
                <a:srgbClr val="18D521">
                  <a:alpha val="89412"/>
                </a:srgbClr>
              </a:gs>
            </a:gsLst>
            <a:lin ang="2413842"/>
          </a:gradFill>
          <a:ln w="12700">
            <a:miter lim="400000"/>
          </a:ln>
        </p:spPr>
        <p:txBody>
          <a:bodyPr lIns="0" tIns="0" rIns="0" bIns="0" anchor="ctr"/>
          <a:lstStyle/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 kumimoji="0" sz="3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34818E-EC28-9645-9347-F9D41C90B9E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3374" y="341259"/>
            <a:ext cx="2015414" cy="36925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73A3218-217B-494A-AA85-B666F0B41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192" y="125608"/>
            <a:ext cx="9161579" cy="800554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34EBBD-F344-BC42-8A59-4A611AD90BE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8554" y="1755395"/>
            <a:ext cx="10683430" cy="426085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7062C53C-70C0-244F-ABC2-135CA0E50B06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1924168" y="6605588"/>
            <a:ext cx="245751" cy="225709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200" b="0" i="0" u="none" strike="noStrike" kern="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itchFamily="34" charset="0"/>
              <a:ea typeface="+mn-ea"/>
              <a:cs typeface="+mn-cs"/>
              <a:sym typeface="Calibri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21B9F41-F234-5646-8C69-31DB1DDE0F7A}"/>
              </a:ext>
            </a:extLst>
          </p:cNvPr>
          <p:cNvSpPr/>
          <p:nvPr userDrawn="1"/>
        </p:nvSpPr>
        <p:spPr>
          <a:xfrm>
            <a:off x="-786211" y="1806220"/>
            <a:ext cx="251011" cy="251011"/>
          </a:xfrm>
          <a:prstGeom prst="ellipse">
            <a:avLst/>
          </a:prstGeom>
          <a:solidFill>
            <a:srgbClr val="1B48B6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  <a:sym typeface="Calibri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F74820F-00D0-3144-9F5F-E63C0E86852F}"/>
              </a:ext>
            </a:extLst>
          </p:cNvPr>
          <p:cNvSpPr/>
          <p:nvPr userDrawn="1"/>
        </p:nvSpPr>
        <p:spPr>
          <a:xfrm>
            <a:off x="-786211" y="2669824"/>
            <a:ext cx="251011" cy="251011"/>
          </a:xfrm>
          <a:prstGeom prst="ellipse">
            <a:avLst/>
          </a:prstGeom>
          <a:solidFill>
            <a:srgbClr val="14C26C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  <a:sym typeface="Calibri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1A83626-8724-9645-A457-B6947B936126}"/>
              </a:ext>
            </a:extLst>
          </p:cNvPr>
          <p:cNvSpPr/>
          <p:nvPr userDrawn="1"/>
        </p:nvSpPr>
        <p:spPr>
          <a:xfrm>
            <a:off x="-786211" y="3544717"/>
            <a:ext cx="251011" cy="251011"/>
          </a:xfrm>
          <a:prstGeom prst="ellipse">
            <a:avLst/>
          </a:prstGeom>
          <a:solidFill>
            <a:srgbClr val="8606B6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  <a:sym typeface="Calibri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BA8B78A6-FFFF-A34A-A215-A200C015C9E0}"/>
              </a:ext>
            </a:extLst>
          </p:cNvPr>
          <p:cNvSpPr/>
          <p:nvPr userDrawn="1"/>
        </p:nvSpPr>
        <p:spPr>
          <a:xfrm>
            <a:off x="-786211" y="3979339"/>
            <a:ext cx="251011" cy="251011"/>
          </a:xfrm>
          <a:prstGeom prst="ellipse">
            <a:avLst/>
          </a:prstGeom>
          <a:solidFill>
            <a:srgbClr val="F78423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  <a:sym typeface="Calibri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57E2777-89F5-C845-8CEA-52FB08D6DA28}"/>
              </a:ext>
            </a:extLst>
          </p:cNvPr>
          <p:cNvSpPr/>
          <p:nvPr userDrawn="1"/>
        </p:nvSpPr>
        <p:spPr>
          <a:xfrm>
            <a:off x="-786211" y="4413961"/>
            <a:ext cx="251011" cy="251011"/>
          </a:xfrm>
          <a:prstGeom prst="ellipse">
            <a:avLst/>
          </a:prstGeom>
          <a:solidFill>
            <a:srgbClr val="B0005C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  <a:sym typeface="Calibri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C8660B14-6FB3-794C-AA6A-399EFDD5777F}"/>
              </a:ext>
            </a:extLst>
          </p:cNvPr>
          <p:cNvSpPr/>
          <p:nvPr userDrawn="1"/>
        </p:nvSpPr>
        <p:spPr>
          <a:xfrm>
            <a:off x="-786211" y="3127024"/>
            <a:ext cx="251011" cy="251011"/>
          </a:xfrm>
          <a:prstGeom prst="ellipse">
            <a:avLst/>
          </a:prstGeom>
          <a:solidFill>
            <a:srgbClr val="00AEEF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  <a:sym typeface="Calibri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A9ECFFF-C4EB-0948-BA91-2631A7564B83}"/>
              </a:ext>
            </a:extLst>
          </p:cNvPr>
          <p:cNvSpPr txBox="1"/>
          <p:nvPr userDrawn="1"/>
        </p:nvSpPr>
        <p:spPr>
          <a:xfrm>
            <a:off x="-977779" y="4785916"/>
            <a:ext cx="634146" cy="25391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Calibri"/>
              </a:rPr>
              <a:t>Text color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EBC27F33-7866-4F4A-9FCF-1DF9C5ACAE7D}"/>
              </a:ext>
            </a:extLst>
          </p:cNvPr>
          <p:cNvSpPr/>
          <p:nvPr userDrawn="1"/>
        </p:nvSpPr>
        <p:spPr>
          <a:xfrm>
            <a:off x="-786211" y="5062901"/>
            <a:ext cx="251011" cy="251011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  <a:sym typeface="Calibri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AA9D110-9BF5-7947-9FAE-921099CA6FCD}"/>
              </a:ext>
            </a:extLst>
          </p:cNvPr>
          <p:cNvSpPr txBox="1"/>
          <p:nvPr userDrawn="1"/>
        </p:nvSpPr>
        <p:spPr>
          <a:xfrm>
            <a:off x="-1008236" y="1503652"/>
            <a:ext cx="695060" cy="24621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Calibri"/>
              </a:rPr>
              <a:t>Brand color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422A268-4CEA-F743-8CD9-CE9C39DDAB51}"/>
              </a:ext>
            </a:extLst>
          </p:cNvPr>
          <p:cNvSpPr txBox="1"/>
          <p:nvPr userDrawn="1"/>
        </p:nvSpPr>
        <p:spPr>
          <a:xfrm>
            <a:off x="-1093315" y="2220662"/>
            <a:ext cx="897038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Calibri"/>
              </a:rPr>
              <a:t>Complimentary</a:t>
            </a:r>
          </a:p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Calibri"/>
              </a:rPr>
              <a:t>colors</a:t>
            </a:r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D4498B79-858E-1543-BA26-1BD641D46B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605588"/>
            <a:ext cx="1892300" cy="28010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Calibri"/>
              </a:rPr>
              <a:t>Copyright © 2018 Sterlite Tech.</a:t>
            </a:r>
          </a:p>
        </p:txBody>
      </p:sp>
    </p:spTree>
    <p:extLst>
      <p:ext uri="{BB962C8B-B14F-4D97-AF65-F5344CB8AC3E}">
        <p14:creationId xmlns:p14="http://schemas.microsoft.com/office/powerpoint/2010/main" val="2274208360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0C808054-F6A8-944C-B278-21B7816A84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6473" y="469958"/>
            <a:ext cx="1059902" cy="41292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D5C0545F-2DC0-AD4C-8EEE-A6BCC558EB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671" y="549105"/>
            <a:ext cx="5589735" cy="1508126"/>
          </a:xfrm>
          <a:prstGeom prst="rect">
            <a:avLst/>
          </a:prstGeom>
        </p:spPr>
        <p:txBody>
          <a:bodyPr/>
          <a:lstStyle>
            <a:lvl1pPr algn="l">
              <a:defRPr sz="48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4FB559D-C1CE-8747-8028-6E91AC21ED4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16214" y="2569639"/>
            <a:ext cx="5620192" cy="28194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B91601A0-D2CB-BA4A-B01A-EBB34C013813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1924168" y="6605588"/>
            <a:ext cx="245751" cy="225709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161CA03-F831-9A42-BF8D-F5030C57A577}"/>
              </a:ext>
            </a:extLst>
          </p:cNvPr>
          <p:cNvSpPr/>
          <p:nvPr userDrawn="1"/>
        </p:nvSpPr>
        <p:spPr>
          <a:xfrm>
            <a:off x="-786211" y="1806220"/>
            <a:ext cx="251011" cy="251011"/>
          </a:xfrm>
          <a:prstGeom prst="ellipse">
            <a:avLst/>
          </a:prstGeom>
          <a:solidFill>
            <a:srgbClr val="1B48B6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9C311CC-746C-5C46-89B4-F9CE6A041F6F}"/>
              </a:ext>
            </a:extLst>
          </p:cNvPr>
          <p:cNvSpPr/>
          <p:nvPr userDrawn="1"/>
        </p:nvSpPr>
        <p:spPr>
          <a:xfrm>
            <a:off x="-786211" y="2669824"/>
            <a:ext cx="251011" cy="251011"/>
          </a:xfrm>
          <a:prstGeom prst="ellipse">
            <a:avLst/>
          </a:prstGeom>
          <a:solidFill>
            <a:srgbClr val="14C26C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5B99CD3-B95E-F840-8F3D-AB25A49BDC62}"/>
              </a:ext>
            </a:extLst>
          </p:cNvPr>
          <p:cNvSpPr/>
          <p:nvPr userDrawn="1"/>
        </p:nvSpPr>
        <p:spPr>
          <a:xfrm>
            <a:off x="-786211" y="3544717"/>
            <a:ext cx="251011" cy="251011"/>
          </a:xfrm>
          <a:prstGeom prst="ellipse">
            <a:avLst/>
          </a:prstGeom>
          <a:solidFill>
            <a:srgbClr val="8606B6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D7CD11A5-EDD9-414D-B306-B9D1B117AEBE}"/>
              </a:ext>
            </a:extLst>
          </p:cNvPr>
          <p:cNvSpPr/>
          <p:nvPr userDrawn="1"/>
        </p:nvSpPr>
        <p:spPr>
          <a:xfrm>
            <a:off x="-786211" y="3979339"/>
            <a:ext cx="251011" cy="251011"/>
          </a:xfrm>
          <a:prstGeom prst="ellipse">
            <a:avLst/>
          </a:prstGeom>
          <a:solidFill>
            <a:srgbClr val="F78423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D8A6C9D4-8C2A-4640-9716-2730F8FF2E9E}"/>
              </a:ext>
            </a:extLst>
          </p:cNvPr>
          <p:cNvSpPr/>
          <p:nvPr userDrawn="1"/>
        </p:nvSpPr>
        <p:spPr>
          <a:xfrm>
            <a:off x="-786211" y="4413961"/>
            <a:ext cx="251011" cy="251011"/>
          </a:xfrm>
          <a:prstGeom prst="ellipse">
            <a:avLst/>
          </a:prstGeom>
          <a:solidFill>
            <a:srgbClr val="B0005C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AD093E14-BD23-0340-992F-1DF17F141088}"/>
              </a:ext>
            </a:extLst>
          </p:cNvPr>
          <p:cNvSpPr/>
          <p:nvPr userDrawn="1"/>
        </p:nvSpPr>
        <p:spPr>
          <a:xfrm>
            <a:off x="-786211" y="3127024"/>
            <a:ext cx="251011" cy="251011"/>
          </a:xfrm>
          <a:prstGeom prst="ellipse">
            <a:avLst/>
          </a:prstGeom>
          <a:solidFill>
            <a:srgbClr val="00AEEF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A28637D-C818-6546-AB2C-45324A86CAF9}"/>
              </a:ext>
            </a:extLst>
          </p:cNvPr>
          <p:cNvSpPr txBox="1"/>
          <p:nvPr userDrawn="1"/>
        </p:nvSpPr>
        <p:spPr>
          <a:xfrm>
            <a:off x="-977779" y="4785916"/>
            <a:ext cx="634146" cy="25391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cap="none" spc="0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Text color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BF5E8B9-B337-BE44-854D-3F30AE8FBB92}"/>
              </a:ext>
            </a:extLst>
          </p:cNvPr>
          <p:cNvSpPr/>
          <p:nvPr userDrawn="1"/>
        </p:nvSpPr>
        <p:spPr>
          <a:xfrm>
            <a:off x="-786211" y="5062901"/>
            <a:ext cx="251011" cy="251011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86D418E-93D7-2244-8F5D-AC4BBD0618E3}"/>
              </a:ext>
            </a:extLst>
          </p:cNvPr>
          <p:cNvSpPr txBox="1"/>
          <p:nvPr userDrawn="1"/>
        </p:nvSpPr>
        <p:spPr>
          <a:xfrm>
            <a:off x="-1008236" y="1503652"/>
            <a:ext cx="695060" cy="24621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cap="none" spc="0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Brand color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FD7F25D-6D0F-2A4F-AE75-3F187AD18020}"/>
              </a:ext>
            </a:extLst>
          </p:cNvPr>
          <p:cNvSpPr txBox="1"/>
          <p:nvPr userDrawn="1"/>
        </p:nvSpPr>
        <p:spPr>
          <a:xfrm>
            <a:off x="-1093315" y="2220662"/>
            <a:ext cx="897038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cap="none" spc="0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Complimentary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cap="none" spc="0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colors</a:t>
            </a:r>
          </a:p>
        </p:txBody>
      </p:sp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15D04E4D-5087-D544-8EBB-71674727E0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-1799" y="6605588"/>
            <a:ext cx="2774338" cy="28010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© 2019-2020 </a:t>
            </a:r>
            <a:r>
              <a:rPr lang="en-IN"/>
              <a:t>Sterlite Technologies Limited</a:t>
            </a:r>
            <a:endParaRPr lang="en-US" dirty="0"/>
          </a:p>
        </p:txBody>
      </p:sp>
      <p:sp>
        <p:nvSpPr>
          <p:cNvPr id="21" name="Picture Placeholder 4">
            <a:extLst>
              <a:ext uri="{FF2B5EF4-FFF2-40B4-BE49-F238E27FC236}">
                <a16:creationId xmlns:a16="http://schemas.microsoft.com/office/drawing/2014/main" id="{D770E198-EE0F-2449-B311-8220C7AF111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518618" y="469958"/>
            <a:ext cx="5159165" cy="7435199"/>
          </a:xfrm>
          <a:custGeom>
            <a:avLst/>
            <a:gdLst>
              <a:gd name="connsiteX0" fmla="*/ 0 w 4552950"/>
              <a:gd name="connsiteY0" fmla="*/ 0 h 4260850"/>
              <a:gd name="connsiteX1" fmla="*/ 2422525 w 4552950"/>
              <a:gd name="connsiteY1" fmla="*/ 0 h 4260850"/>
              <a:gd name="connsiteX2" fmla="*/ 4552950 w 4552950"/>
              <a:gd name="connsiteY2" fmla="*/ 2130425 h 4260850"/>
              <a:gd name="connsiteX3" fmla="*/ 2422525 w 4552950"/>
              <a:gd name="connsiteY3" fmla="*/ 4260850 h 4260850"/>
              <a:gd name="connsiteX4" fmla="*/ 0 w 4552950"/>
              <a:gd name="connsiteY4" fmla="*/ 4260850 h 4260850"/>
              <a:gd name="connsiteX5" fmla="*/ 2130425 w 4552950"/>
              <a:gd name="connsiteY5" fmla="*/ 2130425 h 4260850"/>
              <a:gd name="connsiteX6" fmla="*/ 0 w 4552950"/>
              <a:gd name="connsiteY6" fmla="*/ 0 h 4260850"/>
              <a:gd name="connsiteX0" fmla="*/ 0 w 4552950"/>
              <a:gd name="connsiteY0" fmla="*/ 107950 h 4368800"/>
              <a:gd name="connsiteX1" fmla="*/ 2225675 w 4552950"/>
              <a:gd name="connsiteY1" fmla="*/ 0 h 4368800"/>
              <a:gd name="connsiteX2" fmla="*/ 4552950 w 4552950"/>
              <a:gd name="connsiteY2" fmla="*/ 2238375 h 4368800"/>
              <a:gd name="connsiteX3" fmla="*/ 2422525 w 4552950"/>
              <a:gd name="connsiteY3" fmla="*/ 4368800 h 4368800"/>
              <a:gd name="connsiteX4" fmla="*/ 0 w 4552950"/>
              <a:gd name="connsiteY4" fmla="*/ 4368800 h 4368800"/>
              <a:gd name="connsiteX5" fmla="*/ 2130425 w 4552950"/>
              <a:gd name="connsiteY5" fmla="*/ 2238375 h 4368800"/>
              <a:gd name="connsiteX6" fmla="*/ 0 w 4552950"/>
              <a:gd name="connsiteY6" fmla="*/ 107950 h 4368800"/>
              <a:gd name="connsiteX0" fmla="*/ 0 w 4552950"/>
              <a:gd name="connsiteY0" fmla="*/ 107950 h 4368800"/>
              <a:gd name="connsiteX1" fmla="*/ 2225675 w 4552950"/>
              <a:gd name="connsiteY1" fmla="*/ 0 h 4368800"/>
              <a:gd name="connsiteX2" fmla="*/ 4552950 w 4552950"/>
              <a:gd name="connsiteY2" fmla="*/ 2238375 h 4368800"/>
              <a:gd name="connsiteX3" fmla="*/ 2422525 w 4552950"/>
              <a:gd name="connsiteY3" fmla="*/ 4368800 h 4368800"/>
              <a:gd name="connsiteX4" fmla="*/ 0 w 4552950"/>
              <a:gd name="connsiteY4" fmla="*/ 4368800 h 4368800"/>
              <a:gd name="connsiteX5" fmla="*/ 2130425 w 4552950"/>
              <a:gd name="connsiteY5" fmla="*/ 2238375 h 4368800"/>
              <a:gd name="connsiteX6" fmla="*/ 0 w 4552950"/>
              <a:gd name="connsiteY6" fmla="*/ 107950 h 4368800"/>
              <a:gd name="connsiteX0" fmla="*/ 0 w 4576594"/>
              <a:gd name="connsiteY0" fmla="*/ 107950 h 4368800"/>
              <a:gd name="connsiteX1" fmla="*/ 2225675 w 4576594"/>
              <a:gd name="connsiteY1" fmla="*/ 0 h 4368800"/>
              <a:gd name="connsiteX2" fmla="*/ 3482729 w 4576594"/>
              <a:gd name="connsiteY2" fmla="*/ 1184275 h 4368800"/>
              <a:gd name="connsiteX3" fmla="*/ 4552950 w 4576594"/>
              <a:gd name="connsiteY3" fmla="*/ 2238375 h 4368800"/>
              <a:gd name="connsiteX4" fmla="*/ 2422525 w 4576594"/>
              <a:gd name="connsiteY4" fmla="*/ 4368800 h 4368800"/>
              <a:gd name="connsiteX5" fmla="*/ 0 w 4576594"/>
              <a:gd name="connsiteY5" fmla="*/ 4368800 h 4368800"/>
              <a:gd name="connsiteX6" fmla="*/ 2130425 w 4576594"/>
              <a:gd name="connsiteY6" fmla="*/ 2238375 h 4368800"/>
              <a:gd name="connsiteX7" fmla="*/ 0 w 4576594"/>
              <a:gd name="connsiteY7" fmla="*/ 107950 h 4368800"/>
              <a:gd name="connsiteX0" fmla="*/ 0 w 4574056"/>
              <a:gd name="connsiteY0" fmla="*/ 107950 h 4368800"/>
              <a:gd name="connsiteX1" fmla="*/ 2225675 w 4574056"/>
              <a:gd name="connsiteY1" fmla="*/ 0 h 4368800"/>
              <a:gd name="connsiteX2" fmla="*/ 3362079 w 4574056"/>
              <a:gd name="connsiteY2" fmla="*/ 1019175 h 4368800"/>
              <a:gd name="connsiteX3" fmla="*/ 4552950 w 4574056"/>
              <a:gd name="connsiteY3" fmla="*/ 2238375 h 4368800"/>
              <a:gd name="connsiteX4" fmla="*/ 2422525 w 4574056"/>
              <a:gd name="connsiteY4" fmla="*/ 4368800 h 4368800"/>
              <a:gd name="connsiteX5" fmla="*/ 0 w 4574056"/>
              <a:gd name="connsiteY5" fmla="*/ 4368800 h 4368800"/>
              <a:gd name="connsiteX6" fmla="*/ 2130425 w 4574056"/>
              <a:gd name="connsiteY6" fmla="*/ 2238375 h 4368800"/>
              <a:gd name="connsiteX7" fmla="*/ 0 w 4574056"/>
              <a:gd name="connsiteY7" fmla="*/ 107950 h 4368800"/>
              <a:gd name="connsiteX0" fmla="*/ 0 w 4574056"/>
              <a:gd name="connsiteY0" fmla="*/ 107950 h 4368800"/>
              <a:gd name="connsiteX1" fmla="*/ 1946029 w 4574056"/>
              <a:gd name="connsiteY1" fmla="*/ 15875 h 4368800"/>
              <a:gd name="connsiteX2" fmla="*/ 2225675 w 4574056"/>
              <a:gd name="connsiteY2" fmla="*/ 0 h 4368800"/>
              <a:gd name="connsiteX3" fmla="*/ 3362079 w 4574056"/>
              <a:gd name="connsiteY3" fmla="*/ 1019175 h 4368800"/>
              <a:gd name="connsiteX4" fmla="*/ 4552950 w 4574056"/>
              <a:gd name="connsiteY4" fmla="*/ 2238375 h 4368800"/>
              <a:gd name="connsiteX5" fmla="*/ 2422525 w 4574056"/>
              <a:gd name="connsiteY5" fmla="*/ 4368800 h 4368800"/>
              <a:gd name="connsiteX6" fmla="*/ 0 w 4574056"/>
              <a:gd name="connsiteY6" fmla="*/ 4368800 h 4368800"/>
              <a:gd name="connsiteX7" fmla="*/ 2130425 w 4574056"/>
              <a:gd name="connsiteY7" fmla="*/ 2238375 h 4368800"/>
              <a:gd name="connsiteX8" fmla="*/ 0 w 4574056"/>
              <a:gd name="connsiteY8" fmla="*/ 107950 h 4368800"/>
              <a:gd name="connsiteX0" fmla="*/ 0 w 4574056"/>
              <a:gd name="connsiteY0" fmla="*/ 155575 h 4416425"/>
              <a:gd name="connsiteX1" fmla="*/ 1888879 w 4574056"/>
              <a:gd name="connsiteY1" fmla="*/ 0 h 4416425"/>
              <a:gd name="connsiteX2" fmla="*/ 2225675 w 4574056"/>
              <a:gd name="connsiteY2" fmla="*/ 47625 h 4416425"/>
              <a:gd name="connsiteX3" fmla="*/ 3362079 w 4574056"/>
              <a:gd name="connsiteY3" fmla="*/ 1066800 h 4416425"/>
              <a:gd name="connsiteX4" fmla="*/ 4552950 w 4574056"/>
              <a:gd name="connsiteY4" fmla="*/ 2286000 h 4416425"/>
              <a:gd name="connsiteX5" fmla="*/ 2422525 w 4574056"/>
              <a:gd name="connsiteY5" fmla="*/ 4416425 h 4416425"/>
              <a:gd name="connsiteX6" fmla="*/ 0 w 4574056"/>
              <a:gd name="connsiteY6" fmla="*/ 4416425 h 4416425"/>
              <a:gd name="connsiteX7" fmla="*/ 2130425 w 4574056"/>
              <a:gd name="connsiteY7" fmla="*/ 2286000 h 4416425"/>
              <a:gd name="connsiteX8" fmla="*/ 0 w 4574056"/>
              <a:gd name="connsiteY8" fmla="*/ 155575 h 4416425"/>
              <a:gd name="connsiteX0" fmla="*/ 0 w 4574056"/>
              <a:gd name="connsiteY0" fmla="*/ 155575 h 4416425"/>
              <a:gd name="connsiteX1" fmla="*/ 1888879 w 4574056"/>
              <a:gd name="connsiteY1" fmla="*/ 0 h 4416425"/>
              <a:gd name="connsiteX2" fmla="*/ 2225675 w 4574056"/>
              <a:gd name="connsiteY2" fmla="*/ 47625 h 4416425"/>
              <a:gd name="connsiteX3" fmla="*/ 3362079 w 4574056"/>
              <a:gd name="connsiteY3" fmla="*/ 1066800 h 4416425"/>
              <a:gd name="connsiteX4" fmla="*/ 4552950 w 4574056"/>
              <a:gd name="connsiteY4" fmla="*/ 2286000 h 4416425"/>
              <a:gd name="connsiteX5" fmla="*/ 2422525 w 4574056"/>
              <a:gd name="connsiteY5" fmla="*/ 4416425 h 4416425"/>
              <a:gd name="connsiteX6" fmla="*/ 0 w 4574056"/>
              <a:gd name="connsiteY6" fmla="*/ 4416425 h 4416425"/>
              <a:gd name="connsiteX7" fmla="*/ 2130425 w 4574056"/>
              <a:gd name="connsiteY7" fmla="*/ 2286000 h 4416425"/>
              <a:gd name="connsiteX8" fmla="*/ 0 w 4574056"/>
              <a:gd name="connsiteY8" fmla="*/ 155575 h 4416425"/>
              <a:gd name="connsiteX0" fmla="*/ 0 w 4574056"/>
              <a:gd name="connsiteY0" fmla="*/ 155575 h 4416425"/>
              <a:gd name="connsiteX1" fmla="*/ 1888879 w 4574056"/>
              <a:gd name="connsiteY1" fmla="*/ 0 h 4416425"/>
              <a:gd name="connsiteX2" fmla="*/ 2225675 w 4574056"/>
              <a:gd name="connsiteY2" fmla="*/ 47625 h 4416425"/>
              <a:gd name="connsiteX3" fmla="*/ 3362079 w 4574056"/>
              <a:gd name="connsiteY3" fmla="*/ 1066800 h 4416425"/>
              <a:gd name="connsiteX4" fmla="*/ 4552950 w 4574056"/>
              <a:gd name="connsiteY4" fmla="*/ 2286000 h 4416425"/>
              <a:gd name="connsiteX5" fmla="*/ 2422525 w 4574056"/>
              <a:gd name="connsiteY5" fmla="*/ 4416425 h 4416425"/>
              <a:gd name="connsiteX6" fmla="*/ 0 w 4574056"/>
              <a:gd name="connsiteY6" fmla="*/ 4416425 h 4416425"/>
              <a:gd name="connsiteX7" fmla="*/ 2130425 w 4574056"/>
              <a:gd name="connsiteY7" fmla="*/ 2286000 h 4416425"/>
              <a:gd name="connsiteX8" fmla="*/ 0 w 4574056"/>
              <a:gd name="connsiteY8" fmla="*/ 155575 h 4416425"/>
              <a:gd name="connsiteX0" fmla="*/ 0 w 3614049"/>
              <a:gd name="connsiteY0" fmla="*/ 155575 h 4416425"/>
              <a:gd name="connsiteX1" fmla="*/ 1888879 w 3614049"/>
              <a:gd name="connsiteY1" fmla="*/ 0 h 4416425"/>
              <a:gd name="connsiteX2" fmla="*/ 2225675 w 3614049"/>
              <a:gd name="connsiteY2" fmla="*/ 47625 h 4416425"/>
              <a:gd name="connsiteX3" fmla="*/ 3362079 w 3614049"/>
              <a:gd name="connsiteY3" fmla="*/ 1066800 h 4416425"/>
              <a:gd name="connsiteX4" fmla="*/ 3441700 w 3614049"/>
              <a:gd name="connsiteY4" fmla="*/ 3448050 h 4416425"/>
              <a:gd name="connsiteX5" fmla="*/ 2422525 w 3614049"/>
              <a:gd name="connsiteY5" fmla="*/ 4416425 h 4416425"/>
              <a:gd name="connsiteX6" fmla="*/ 0 w 3614049"/>
              <a:gd name="connsiteY6" fmla="*/ 4416425 h 4416425"/>
              <a:gd name="connsiteX7" fmla="*/ 2130425 w 3614049"/>
              <a:gd name="connsiteY7" fmla="*/ 2286000 h 4416425"/>
              <a:gd name="connsiteX8" fmla="*/ 0 w 3614049"/>
              <a:gd name="connsiteY8" fmla="*/ 155575 h 4416425"/>
              <a:gd name="connsiteX0" fmla="*/ 0 w 4199688"/>
              <a:gd name="connsiteY0" fmla="*/ 155575 h 4416425"/>
              <a:gd name="connsiteX1" fmla="*/ 1888879 w 4199688"/>
              <a:gd name="connsiteY1" fmla="*/ 0 h 4416425"/>
              <a:gd name="connsiteX2" fmla="*/ 2225675 w 4199688"/>
              <a:gd name="connsiteY2" fmla="*/ 47625 h 4416425"/>
              <a:gd name="connsiteX3" fmla="*/ 3362079 w 4199688"/>
              <a:gd name="connsiteY3" fmla="*/ 1066800 h 4416425"/>
              <a:gd name="connsiteX4" fmla="*/ 3441700 w 4199688"/>
              <a:gd name="connsiteY4" fmla="*/ 3448050 h 4416425"/>
              <a:gd name="connsiteX5" fmla="*/ 2422525 w 4199688"/>
              <a:gd name="connsiteY5" fmla="*/ 4416425 h 4416425"/>
              <a:gd name="connsiteX6" fmla="*/ 0 w 4199688"/>
              <a:gd name="connsiteY6" fmla="*/ 4416425 h 4416425"/>
              <a:gd name="connsiteX7" fmla="*/ 2130425 w 4199688"/>
              <a:gd name="connsiteY7" fmla="*/ 2286000 h 4416425"/>
              <a:gd name="connsiteX8" fmla="*/ 0 w 4199688"/>
              <a:gd name="connsiteY8" fmla="*/ 155575 h 4416425"/>
              <a:gd name="connsiteX0" fmla="*/ 0 w 4199688"/>
              <a:gd name="connsiteY0" fmla="*/ 155575 h 4416425"/>
              <a:gd name="connsiteX1" fmla="*/ 1888879 w 4199688"/>
              <a:gd name="connsiteY1" fmla="*/ 0 h 4416425"/>
              <a:gd name="connsiteX2" fmla="*/ 2225675 w 4199688"/>
              <a:gd name="connsiteY2" fmla="*/ 47625 h 4416425"/>
              <a:gd name="connsiteX3" fmla="*/ 3362079 w 4199688"/>
              <a:gd name="connsiteY3" fmla="*/ 1066800 h 4416425"/>
              <a:gd name="connsiteX4" fmla="*/ 3441700 w 4199688"/>
              <a:gd name="connsiteY4" fmla="*/ 3448050 h 4416425"/>
              <a:gd name="connsiteX5" fmla="*/ 2422525 w 4199688"/>
              <a:gd name="connsiteY5" fmla="*/ 4416425 h 4416425"/>
              <a:gd name="connsiteX6" fmla="*/ 0 w 4199688"/>
              <a:gd name="connsiteY6" fmla="*/ 4416425 h 4416425"/>
              <a:gd name="connsiteX7" fmla="*/ 1831975 w 4199688"/>
              <a:gd name="connsiteY7" fmla="*/ 2279650 h 4416425"/>
              <a:gd name="connsiteX8" fmla="*/ 0 w 4199688"/>
              <a:gd name="connsiteY8" fmla="*/ 155575 h 4416425"/>
              <a:gd name="connsiteX0" fmla="*/ 0 w 4199688"/>
              <a:gd name="connsiteY0" fmla="*/ 155575 h 4416425"/>
              <a:gd name="connsiteX1" fmla="*/ 1888879 w 4199688"/>
              <a:gd name="connsiteY1" fmla="*/ 0 h 4416425"/>
              <a:gd name="connsiteX2" fmla="*/ 2225675 w 4199688"/>
              <a:gd name="connsiteY2" fmla="*/ 47625 h 4416425"/>
              <a:gd name="connsiteX3" fmla="*/ 3362079 w 4199688"/>
              <a:gd name="connsiteY3" fmla="*/ 1066800 h 4416425"/>
              <a:gd name="connsiteX4" fmla="*/ 3441700 w 4199688"/>
              <a:gd name="connsiteY4" fmla="*/ 3448050 h 4416425"/>
              <a:gd name="connsiteX5" fmla="*/ 2422525 w 4199688"/>
              <a:gd name="connsiteY5" fmla="*/ 4416425 h 4416425"/>
              <a:gd name="connsiteX6" fmla="*/ 0 w 4199688"/>
              <a:gd name="connsiteY6" fmla="*/ 4416425 h 4416425"/>
              <a:gd name="connsiteX7" fmla="*/ 1590675 w 4199688"/>
              <a:gd name="connsiteY7" fmla="*/ 2901950 h 4416425"/>
              <a:gd name="connsiteX8" fmla="*/ 0 w 4199688"/>
              <a:gd name="connsiteY8" fmla="*/ 155575 h 4416425"/>
              <a:gd name="connsiteX0" fmla="*/ 0 w 4199688"/>
              <a:gd name="connsiteY0" fmla="*/ 155575 h 4416425"/>
              <a:gd name="connsiteX1" fmla="*/ 1888879 w 4199688"/>
              <a:gd name="connsiteY1" fmla="*/ 0 h 4416425"/>
              <a:gd name="connsiteX2" fmla="*/ 2225675 w 4199688"/>
              <a:gd name="connsiteY2" fmla="*/ 47625 h 4416425"/>
              <a:gd name="connsiteX3" fmla="*/ 3362079 w 4199688"/>
              <a:gd name="connsiteY3" fmla="*/ 1066800 h 4416425"/>
              <a:gd name="connsiteX4" fmla="*/ 3441700 w 4199688"/>
              <a:gd name="connsiteY4" fmla="*/ 3448050 h 4416425"/>
              <a:gd name="connsiteX5" fmla="*/ 2422525 w 4199688"/>
              <a:gd name="connsiteY5" fmla="*/ 4416425 h 4416425"/>
              <a:gd name="connsiteX6" fmla="*/ 0 w 4199688"/>
              <a:gd name="connsiteY6" fmla="*/ 4416425 h 4416425"/>
              <a:gd name="connsiteX7" fmla="*/ 1590675 w 4199688"/>
              <a:gd name="connsiteY7" fmla="*/ 2901950 h 4416425"/>
              <a:gd name="connsiteX8" fmla="*/ 834779 w 4199688"/>
              <a:gd name="connsiteY8" fmla="*/ 1606551 h 4416425"/>
              <a:gd name="connsiteX9" fmla="*/ 0 w 4199688"/>
              <a:gd name="connsiteY9" fmla="*/ 155575 h 4416425"/>
              <a:gd name="connsiteX0" fmla="*/ 0 w 4199688"/>
              <a:gd name="connsiteY0" fmla="*/ 155575 h 4416425"/>
              <a:gd name="connsiteX1" fmla="*/ 1888879 w 4199688"/>
              <a:gd name="connsiteY1" fmla="*/ 0 h 4416425"/>
              <a:gd name="connsiteX2" fmla="*/ 2225675 w 4199688"/>
              <a:gd name="connsiteY2" fmla="*/ 47625 h 4416425"/>
              <a:gd name="connsiteX3" fmla="*/ 3362079 w 4199688"/>
              <a:gd name="connsiteY3" fmla="*/ 1066800 h 4416425"/>
              <a:gd name="connsiteX4" fmla="*/ 3441700 w 4199688"/>
              <a:gd name="connsiteY4" fmla="*/ 3448050 h 4416425"/>
              <a:gd name="connsiteX5" fmla="*/ 2422525 w 4199688"/>
              <a:gd name="connsiteY5" fmla="*/ 4416425 h 4416425"/>
              <a:gd name="connsiteX6" fmla="*/ 0 w 4199688"/>
              <a:gd name="connsiteY6" fmla="*/ 4416425 h 4416425"/>
              <a:gd name="connsiteX7" fmla="*/ 1590675 w 4199688"/>
              <a:gd name="connsiteY7" fmla="*/ 2901950 h 4416425"/>
              <a:gd name="connsiteX8" fmla="*/ 1488829 w 4199688"/>
              <a:gd name="connsiteY8" fmla="*/ 1593851 h 4416425"/>
              <a:gd name="connsiteX9" fmla="*/ 0 w 4199688"/>
              <a:gd name="connsiteY9" fmla="*/ 155575 h 4416425"/>
              <a:gd name="connsiteX0" fmla="*/ 0 w 4199688"/>
              <a:gd name="connsiteY0" fmla="*/ 155575 h 4416425"/>
              <a:gd name="connsiteX1" fmla="*/ 1888879 w 4199688"/>
              <a:gd name="connsiteY1" fmla="*/ 0 h 4416425"/>
              <a:gd name="connsiteX2" fmla="*/ 2225675 w 4199688"/>
              <a:gd name="connsiteY2" fmla="*/ 47625 h 4416425"/>
              <a:gd name="connsiteX3" fmla="*/ 3362079 w 4199688"/>
              <a:gd name="connsiteY3" fmla="*/ 1066800 h 4416425"/>
              <a:gd name="connsiteX4" fmla="*/ 3441700 w 4199688"/>
              <a:gd name="connsiteY4" fmla="*/ 3448050 h 4416425"/>
              <a:gd name="connsiteX5" fmla="*/ 2422525 w 4199688"/>
              <a:gd name="connsiteY5" fmla="*/ 4416425 h 4416425"/>
              <a:gd name="connsiteX6" fmla="*/ 0 w 4199688"/>
              <a:gd name="connsiteY6" fmla="*/ 4416425 h 4416425"/>
              <a:gd name="connsiteX7" fmla="*/ 1590675 w 4199688"/>
              <a:gd name="connsiteY7" fmla="*/ 2901950 h 4416425"/>
              <a:gd name="connsiteX8" fmla="*/ 1526929 w 4199688"/>
              <a:gd name="connsiteY8" fmla="*/ 2190751 h 4416425"/>
              <a:gd name="connsiteX9" fmla="*/ 1488829 w 4199688"/>
              <a:gd name="connsiteY9" fmla="*/ 1593851 h 4416425"/>
              <a:gd name="connsiteX10" fmla="*/ 0 w 4199688"/>
              <a:gd name="connsiteY10" fmla="*/ 155575 h 4416425"/>
              <a:gd name="connsiteX0" fmla="*/ 0 w 4199688"/>
              <a:gd name="connsiteY0" fmla="*/ 155575 h 4416425"/>
              <a:gd name="connsiteX1" fmla="*/ 1888879 w 4199688"/>
              <a:gd name="connsiteY1" fmla="*/ 0 h 4416425"/>
              <a:gd name="connsiteX2" fmla="*/ 2225675 w 4199688"/>
              <a:gd name="connsiteY2" fmla="*/ 47625 h 4416425"/>
              <a:gd name="connsiteX3" fmla="*/ 3362079 w 4199688"/>
              <a:gd name="connsiteY3" fmla="*/ 1066800 h 4416425"/>
              <a:gd name="connsiteX4" fmla="*/ 3441700 w 4199688"/>
              <a:gd name="connsiteY4" fmla="*/ 3448050 h 4416425"/>
              <a:gd name="connsiteX5" fmla="*/ 2422525 w 4199688"/>
              <a:gd name="connsiteY5" fmla="*/ 4416425 h 4416425"/>
              <a:gd name="connsiteX6" fmla="*/ 0 w 4199688"/>
              <a:gd name="connsiteY6" fmla="*/ 4416425 h 4416425"/>
              <a:gd name="connsiteX7" fmla="*/ 1590675 w 4199688"/>
              <a:gd name="connsiteY7" fmla="*/ 2901950 h 4416425"/>
              <a:gd name="connsiteX8" fmla="*/ 1825379 w 4199688"/>
              <a:gd name="connsiteY8" fmla="*/ 2203451 h 4416425"/>
              <a:gd name="connsiteX9" fmla="*/ 1488829 w 4199688"/>
              <a:gd name="connsiteY9" fmla="*/ 1593851 h 4416425"/>
              <a:gd name="connsiteX10" fmla="*/ 0 w 4199688"/>
              <a:gd name="connsiteY10" fmla="*/ 155575 h 4416425"/>
              <a:gd name="connsiteX0" fmla="*/ 0 w 4199688"/>
              <a:gd name="connsiteY0" fmla="*/ 155575 h 4416425"/>
              <a:gd name="connsiteX1" fmla="*/ 1888879 w 4199688"/>
              <a:gd name="connsiteY1" fmla="*/ 0 h 4416425"/>
              <a:gd name="connsiteX2" fmla="*/ 2225675 w 4199688"/>
              <a:gd name="connsiteY2" fmla="*/ 47625 h 4416425"/>
              <a:gd name="connsiteX3" fmla="*/ 3362079 w 4199688"/>
              <a:gd name="connsiteY3" fmla="*/ 1066800 h 4416425"/>
              <a:gd name="connsiteX4" fmla="*/ 3441700 w 4199688"/>
              <a:gd name="connsiteY4" fmla="*/ 3448050 h 4416425"/>
              <a:gd name="connsiteX5" fmla="*/ 2422525 w 4199688"/>
              <a:gd name="connsiteY5" fmla="*/ 4416425 h 4416425"/>
              <a:gd name="connsiteX6" fmla="*/ 0 w 4199688"/>
              <a:gd name="connsiteY6" fmla="*/ 4416425 h 4416425"/>
              <a:gd name="connsiteX7" fmla="*/ 1590675 w 4199688"/>
              <a:gd name="connsiteY7" fmla="*/ 2901950 h 4416425"/>
              <a:gd name="connsiteX8" fmla="*/ 1825379 w 4199688"/>
              <a:gd name="connsiteY8" fmla="*/ 2203451 h 4416425"/>
              <a:gd name="connsiteX9" fmla="*/ 1488829 w 4199688"/>
              <a:gd name="connsiteY9" fmla="*/ 1593851 h 4416425"/>
              <a:gd name="connsiteX10" fmla="*/ 0 w 4199688"/>
              <a:gd name="connsiteY10" fmla="*/ 155575 h 4416425"/>
              <a:gd name="connsiteX0" fmla="*/ 0 w 4199688"/>
              <a:gd name="connsiteY0" fmla="*/ 155575 h 4416425"/>
              <a:gd name="connsiteX1" fmla="*/ 1888879 w 4199688"/>
              <a:gd name="connsiteY1" fmla="*/ 0 h 4416425"/>
              <a:gd name="connsiteX2" fmla="*/ 2225675 w 4199688"/>
              <a:gd name="connsiteY2" fmla="*/ 47625 h 4416425"/>
              <a:gd name="connsiteX3" fmla="*/ 3362079 w 4199688"/>
              <a:gd name="connsiteY3" fmla="*/ 1066800 h 4416425"/>
              <a:gd name="connsiteX4" fmla="*/ 3441700 w 4199688"/>
              <a:gd name="connsiteY4" fmla="*/ 3448050 h 4416425"/>
              <a:gd name="connsiteX5" fmla="*/ 2422525 w 4199688"/>
              <a:gd name="connsiteY5" fmla="*/ 4416425 h 4416425"/>
              <a:gd name="connsiteX6" fmla="*/ 0 w 4199688"/>
              <a:gd name="connsiteY6" fmla="*/ 4416425 h 4416425"/>
              <a:gd name="connsiteX7" fmla="*/ 1590675 w 4199688"/>
              <a:gd name="connsiteY7" fmla="*/ 2901950 h 4416425"/>
              <a:gd name="connsiteX8" fmla="*/ 1825379 w 4199688"/>
              <a:gd name="connsiteY8" fmla="*/ 2203451 h 4416425"/>
              <a:gd name="connsiteX9" fmla="*/ 1488829 w 4199688"/>
              <a:gd name="connsiteY9" fmla="*/ 1593851 h 4416425"/>
              <a:gd name="connsiteX10" fmla="*/ 0 w 4199688"/>
              <a:gd name="connsiteY10" fmla="*/ 155575 h 4416425"/>
              <a:gd name="connsiteX0" fmla="*/ 0 w 4199688"/>
              <a:gd name="connsiteY0" fmla="*/ 155575 h 4416425"/>
              <a:gd name="connsiteX1" fmla="*/ 1888879 w 4199688"/>
              <a:gd name="connsiteY1" fmla="*/ 0 h 4416425"/>
              <a:gd name="connsiteX2" fmla="*/ 2225675 w 4199688"/>
              <a:gd name="connsiteY2" fmla="*/ 47625 h 4416425"/>
              <a:gd name="connsiteX3" fmla="*/ 3362079 w 4199688"/>
              <a:gd name="connsiteY3" fmla="*/ 1066800 h 4416425"/>
              <a:gd name="connsiteX4" fmla="*/ 3441700 w 4199688"/>
              <a:gd name="connsiteY4" fmla="*/ 3448050 h 4416425"/>
              <a:gd name="connsiteX5" fmla="*/ 2422525 w 4199688"/>
              <a:gd name="connsiteY5" fmla="*/ 4416425 h 4416425"/>
              <a:gd name="connsiteX6" fmla="*/ 0 w 4199688"/>
              <a:gd name="connsiteY6" fmla="*/ 4416425 h 4416425"/>
              <a:gd name="connsiteX7" fmla="*/ 1590675 w 4199688"/>
              <a:gd name="connsiteY7" fmla="*/ 2901950 h 4416425"/>
              <a:gd name="connsiteX8" fmla="*/ 1825379 w 4199688"/>
              <a:gd name="connsiteY8" fmla="*/ 2203451 h 4416425"/>
              <a:gd name="connsiteX9" fmla="*/ 1647579 w 4199688"/>
              <a:gd name="connsiteY9" fmla="*/ 1739901 h 4416425"/>
              <a:gd name="connsiteX10" fmla="*/ 0 w 4199688"/>
              <a:gd name="connsiteY10" fmla="*/ 155575 h 4416425"/>
              <a:gd name="connsiteX0" fmla="*/ 0 w 4199688"/>
              <a:gd name="connsiteY0" fmla="*/ 155575 h 4416425"/>
              <a:gd name="connsiteX1" fmla="*/ 1888879 w 4199688"/>
              <a:gd name="connsiteY1" fmla="*/ 0 h 4416425"/>
              <a:gd name="connsiteX2" fmla="*/ 2225675 w 4199688"/>
              <a:gd name="connsiteY2" fmla="*/ 47625 h 4416425"/>
              <a:gd name="connsiteX3" fmla="*/ 3362079 w 4199688"/>
              <a:gd name="connsiteY3" fmla="*/ 1066800 h 4416425"/>
              <a:gd name="connsiteX4" fmla="*/ 3441700 w 4199688"/>
              <a:gd name="connsiteY4" fmla="*/ 3448050 h 4416425"/>
              <a:gd name="connsiteX5" fmla="*/ 2422525 w 4199688"/>
              <a:gd name="connsiteY5" fmla="*/ 4416425 h 4416425"/>
              <a:gd name="connsiteX6" fmla="*/ 0 w 4199688"/>
              <a:gd name="connsiteY6" fmla="*/ 4416425 h 4416425"/>
              <a:gd name="connsiteX7" fmla="*/ 1590675 w 4199688"/>
              <a:gd name="connsiteY7" fmla="*/ 2901950 h 4416425"/>
              <a:gd name="connsiteX8" fmla="*/ 1825379 w 4199688"/>
              <a:gd name="connsiteY8" fmla="*/ 2203451 h 4416425"/>
              <a:gd name="connsiteX9" fmla="*/ 1647579 w 4199688"/>
              <a:gd name="connsiteY9" fmla="*/ 1739901 h 4416425"/>
              <a:gd name="connsiteX10" fmla="*/ 0 w 4199688"/>
              <a:gd name="connsiteY10" fmla="*/ 155575 h 4416425"/>
              <a:gd name="connsiteX0" fmla="*/ 0 w 4199688"/>
              <a:gd name="connsiteY0" fmla="*/ 155575 h 4416425"/>
              <a:gd name="connsiteX1" fmla="*/ 1888879 w 4199688"/>
              <a:gd name="connsiteY1" fmla="*/ 0 h 4416425"/>
              <a:gd name="connsiteX2" fmla="*/ 2225675 w 4199688"/>
              <a:gd name="connsiteY2" fmla="*/ 47625 h 4416425"/>
              <a:gd name="connsiteX3" fmla="*/ 3362079 w 4199688"/>
              <a:gd name="connsiteY3" fmla="*/ 1066800 h 4416425"/>
              <a:gd name="connsiteX4" fmla="*/ 3441700 w 4199688"/>
              <a:gd name="connsiteY4" fmla="*/ 3448050 h 4416425"/>
              <a:gd name="connsiteX5" fmla="*/ 2422525 w 4199688"/>
              <a:gd name="connsiteY5" fmla="*/ 4416425 h 4416425"/>
              <a:gd name="connsiteX6" fmla="*/ 0 w 4199688"/>
              <a:gd name="connsiteY6" fmla="*/ 4416425 h 4416425"/>
              <a:gd name="connsiteX7" fmla="*/ 1590675 w 4199688"/>
              <a:gd name="connsiteY7" fmla="*/ 2901950 h 4416425"/>
              <a:gd name="connsiteX8" fmla="*/ 1825379 w 4199688"/>
              <a:gd name="connsiteY8" fmla="*/ 2203451 h 4416425"/>
              <a:gd name="connsiteX9" fmla="*/ 1647579 w 4199688"/>
              <a:gd name="connsiteY9" fmla="*/ 1739901 h 4416425"/>
              <a:gd name="connsiteX10" fmla="*/ 0 w 4199688"/>
              <a:gd name="connsiteY10" fmla="*/ 155575 h 4416425"/>
              <a:gd name="connsiteX0" fmla="*/ 0 w 4199688"/>
              <a:gd name="connsiteY0" fmla="*/ 155575 h 4416425"/>
              <a:gd name="connsiteX1" fmla="*/ 1888879 w 4199688"/>
              <a:gd name="connsiteY1" fmla="*/ 0 h 4416425"/>
              <a:gd name="connsiteX2" fmla="*/ 2225675 w 4199688"/>
              <a:gd name="connsiteY2" fmla="*/ 47625 h 4416425"/>
              <a:gd name="connsiteX3" fmla="*/ 3362079 w 4199688"/>
              <a:gd name="connsiteY3" fmla="*/ 1066800 h 4416425"/>
              <a:gd name="connsiteX4" fmla="*/ 3441700 w 4199688"/>
              <a:gd name="connsiteY4" fmla="*/ 3448050 h 4416425"/>
              <a:gd name="connsiteX5" fmla="*/ 2422525 w 4199688"/>
              <a:gd name="connsiteY5" fmla="*/ 4416425 h 4416425"/>
              <a:gd name="connsiteX6" fmla="*/ 0 w 4199688"/>
              <a:gd name="connsiteY6" fmla="*/ 4416425 h 4416425"/>
              <a:gd name="connsiteX7" fmla="*/ 1590675 w 4199688"/>
              <a:gd name="connsiteY7" fmla="*/ 2901950 h 4416425"/>
              <a:gd name="connsiteX8" fmla="*/ 1825379 w 4199688"/>
              <a:gd name="connsiteY8" fmla="*/ 2203451 h 4416425"/>
              <a:gd name="connsiteX9" fmla="*/ 1647579 w 4199688"/>
              <a:gd name="connsiteY9" fmla="*/ 1739901 h 4416425"/>
              <a:gd name="connsiteX10" fmla="*/ 0 w 4199688"/>
              <a:gd name="connsiteY10" fmla="*/ 155575 h 4416425"/>
              <a:gd name="connsiteX0" fmla="*/ 0 w 4199688"/>
              <a:gd name="connsiteY0" fmla="*/ 155575 h 4416425"/>
              <a:gd name="connsiteX1" fmla="*/ 1888879 w 4199688"/>
              <a:gd name="connsiteY1" fmla="*/ 0 h 4416425"/>
              <a:gd name="connsiteX2" fmla="*/ 2225675 w 4199688"/>
              <a:gd name="connsiteY2" fmla="*/ 47625 h 4416425"/>
              <a:gd name="connsiteX3" fmla="*/ 3362079 w 4199688"/>
              <a:gd name="connsiteY3" fmla="*/ 1066800 h 4416425"/>
              <a:gd name="connsiteX4" fmla="*/ 3441700 w 4199688"/>
              <a:gd name="connsiteY4" fmla="*/ 3448050 h 4416425"/>
              <a:gd name="connsiteX5" fmla="*/ 2422525 w 4199688"/>
              <a:gd name="connsiteY5" fmla="*/ 4416425 h 4416425"/>
              <a:gd name="connsiteX6" fmla="*/ 0 w 4199688"/>
              <a:gd name="connsiteY6" fmla="*/ 4416425 h 4416425"/>
              <a:gd name="connsiteX7" fmla="*/ 1590675 w 4199688"/>
              <a:gd name="connsiteY7" fmla="*/ 2901950 h 4416425"/>
              <a:gd name="connsiteX8" fmla="*/ 1825379 w 4199688"/>
              <a:gd name="connsiteY8" fmla="*/ 2203451 h 4416425"/>
              <a:gd name="connsiteX9" fmla="*/ 1647579 w 4199688"/>
              <a:gd name="connsiteY9" fmla="*/ 1739901 h 4416425"/>
              <a:gd name="connsiteX10" fmla="*/ 1355479 w 4199688"/>
              <a:gd name="connsiteY10" fmla="*/ 1460501 h 4416425"/>
              <a:gd name="connsiteX11" fmla="*/ 0 w 4199688"/>
              <a:gd name="connsiteY11" fmla="*/ 155575 h 4416425"/>
              <a:gd name="connsiteX0" fmla="*/ 1041400 w 4199688"/>
              <a:gd name="connsiteY0" fmla="*/ 574675 h 4416425"/>
              <a:gd name="connsiteX1" fmla="*/ 1888879 w 4199688"/>
              <a:gd name="connsiteY1" fmla="*/ 0 h 4416425"/>
              <a:gd name="connsiteX2" fmla="*/ 2225675 w 4199688"/>
              <a:gd name="connsiteY2" fmla="*/ 47625 h 4416425"/>
              <a:gd name="connsiteX3" fmla="*/ 3362079 w 4199688"/>
              <a:gd name="connsiteY3" fmla="*/ 1066800 h 4416425"/>
              <a:gd name="connsiteX4" fmla="*/ 3441700 w 4199688"/>
              <a:gd name="connsiteY4" fmla="*/ 3448050 h 4416425"/>
              <a:gd name="connsiteX5" fmla="*/ 2422525 w 4199688"/>
              <a:gd name="connsiteY5" fmla="*/ 4416425 h 4416425"/>
              <a:gd name="connsiteX6" fmla="*/ 0 w 4199688"/>
              <a:gd name="connsiteY6" fmla="*/ 4416425 h 4416425"/>
              <a:gd name="connsiteX7" fmla="*/ 1590675 w 4199688"/>
              <a:gd name="connsiteY7" fmla="*/ 2901950 h 4416425"/>
              <a:gd name="connsiteX8" fmla="*/ 1825379 w 4199688"/>
              <a:gd name="connsiteY8" fmla="*/ 2203451 h 4416425"/>
              <a:gd name="connsiteX9" fmla="*/ 1647579 w 4199688"/>
              <a:gd name="connsiteY9" fmla="*/ 1739901 h 4416425"/>
              <a:gd name="connsiteX10" fmla="*/ 1355479 w 4199688"/>
              <a:gd name="connsiteY10" fmla="*/ 1460501 h 4416425"/>
              <a:gd name="connsiteX11" fmla="*/ 1041400 w 4199688"/>
              <a:gd name="connsiteY11" fmla="*/ 574675 h 4416425"/>
              <a:gd name="connsiteX0" fmla="*/ 1041400 w 4199688"/>
              <a:gd name="connsiteY0" fmla="*/ 574675 h 4416425"/>
              <a:gd name="connsiteX1" fmla="*/ 1888879 w 4199688"/>
              <a:gd name="connsiteY1" fmla="*/ 0 h 4416425"/>
              <a:gd name="connsiteX2" fmla="*/ 2225675 w 4199688"/>
              <a:gd name="connsiteY2" fmla="*/ 47625 h 4416425"/>
              <a:gd name="connsiteX3" fmla="*/ 3362079 w 4199688"/>
              <a:gd name="connsiteY3" fmla="*/ 1066800 h 4416425"/>
              <a:gd name="connsiteX4" fmla="*/ 3441700 w 4199688"/>
              <a:gd name="connsiteY4" fmla="*/ 3448050 h 4416425"/>
              <a:gd name="connsiteX5" fmla="*/ 2422525 w 4199688"/>
              <a:gd name="connsiteY5" fmla="*/ 4416425 h 4416425"/>
              <a:gd name="connsiteX6" fmla="*/ 0 w 4199688"/>
              <a:gd name="connsiteY6" fmla="*/ 4416425 h 4416425"/>
              <a:gd name="connsiteX7" fmla="*/ 1590675 w 4199688"/>
              <a:gd name="connsiteY7" fmla="*/ 2901950 h 4416425"/>
              <a:gd name="connsiteX8" fmla="*/ 1825379 w 4199688"/>
              <a:gd name="connsiteY8" fmla="*/ 2203451 h 4416425"/>
              <a:gd name="connsiteX9" fmla="*/ 1647579 w 4199688"/>
              <a:gd name="connsiteY9" fmla="*/ 1739901 h 4416425"/>
              <a:gd name="connsiteX10" fmla="*/ 1355479 w 4199688"/>
              <a:gd name="connsiteY10" fmla="*/ 1460501 h 4416425"/>
              <a:gd name="connsiteX11" fmla="*/ 1041400 w 4199688"/>
              <a:gd name="connsiteY11" fmla="*/ 574675 h 4416425"/>
              <a:gd name="connsiteX0" fmla="*/ 1041400 w 4199688"/>
              <a:gd name="connsiteY0" fmla="*/ 574675 h 4416425"/>
              <a:gd name="connsiteX1" fmla="*/ 1888879 w 4199688"/>
              <a:gd name="connsiteY1" fmla="*/ 0 h 4416425"/>
              <a:gd name="connsiteX2" fmla="*/ 2225675 w 4199688"/>
              <a:gd name="connsiteY2" fmla="*/ 47625 h 4416425"/>
              <a:gd name="connsiteX3" fmla="*/ 3362079 w 4199688"/>
              <a:gd name="connsiteY3" fmla="*/ 1066800 h 4416425"/>
              <a:gd name="connsiteX4" fmla="*/ 3441700 w 4199688"/>
              <a:gd name="connsiteY4" fmla="*/ 3448050 h 4416425"/>
              <a:gd name="connsiteX5" fmla="*/ 2422525 w 4199688"/>
              <a:gd name="connsiteY5" fmla="*/ 4416425 h 4416425"/>
              <a:gd name="connsiteX6" fmla="*/ 0 w 4199688"/>
              <a:gd name="connsiteY6" fmla="*/ 4416425 h 4416425"/>
              <a:gd name="connsiteX7" fmla="*/ 1590675 w 4199688"/>
              <a:gd name="connsiteY7" fmla="*/ 2901950 h 4416425"/>
              <a:gd name="connsiteX8" fmla="*/ 1825379 w 4199688"/>
              <a:gd name="connsiteY8" fmla="*/ 2203451 h 4416425"/>
              <a:gd name="connsiteX9" fmla="*/ 1647579 w 4199688"/>
              <a:gd name="connsiteY9" fmla="*/ 1739901 h 4416425"/>
              <a:gd name="connsiteX10" fmla="*/ 1355479 w 4199688"/>
              <a:gd name="connsiteY10" fmla="*/ 1460501 h 4416425"/>
              <a:gd name="connsiteX11" fmla="*/ 1041400 w 4199688"/>
              <a:gd name="connsiteY11" fmla="*/ 574675 h 4416425"/>
              <a:gd name="connsiteX0" fmla="*/ 1041400 w 4199688"/>
              <a:gd name="connsiteY0" fmla="*/ 574675 h 4416425"/>
              <a:gd name="connsiteX1" fmla="*/ 1476129 w 4199688"/>
              <a:gd name="connsiteY1" fmla="*/ 279401 h 4416425"/>
              <a:gd name="connsiteX2" fmla="*/ 1888879 w 4199688"/>
              <a:gd name="connsiteY2" fmla="*/ 0 h 4416425"/>
              <a:gd name="connsiteX3" fmla="*/ 2225675 w 4199688"/>
              <a:gd name="connsiteY3" fmla="*/ 47625 h 4416425"/>
              <a:gd name="connsiteX4" fmla="*/ 3362079 w 4199688"/>
              <a:gd name="connsiteY4" fmla="*/ 1066800 h 4416425"/>
              <a:gd name="connsiteX5" fmla="*/ 3441700 w 4199688"/>
              <a:gd name="connsiteY5" fmla="*/ 3448050 h 4416425"/>
              <a:gd name="connsiteX6" fmla="*/ 2422525 w 4199688"/>
              <a:gd name="connsiteY6" fmla="*/ 4416425 h 4416425"/>
              <a:gd name="connsiteX7" fmla="*/ 0 w 4199688"/>
              <a:gd name="connsiteY7" fmla="*/ 4416425 h 4416425"/>
              <a:gd name="connsiteX8" fmla="*/ 1590675 w 4199688"/>
              <a:gd name="connsiteY8" fmla="*/ 2901950 h 4416425"/>
              <a:gd name="connsiteX9" fmla="*/ 1825379 w 4199688"/>
              <a:gd name="connsiteY9" fmla="*/ 2203451 h 4416425"/>
              <a:gd name="connsiteX10" fmla="*/ 1647579 w 4199688"/>
              <a:gd name="connsiteY10" fmla="*/ 1739901 h 4416425"/>
              <a:gd name="connsiteX11" fmla="*/ 1355479 w 4199688"/>
              <a:gd name="connsiteY11" fmla="*/ 1460501 h 4416425"/>
              <a:gd name="connsiteX12" fmla="*/ 1041400 w 4199688"/>
              <a:gd name="connsiteY12" fmla="*/ 574675 h 4416425"/>
              <a:gd name="connsiteX0" fmla="*/ 1041400 w 4199688"/>
              <a:gd name="connsiteY0" fmla="*/ 574675 h 4416425"/>
              <a:gd name="connsiteX1" fmla="*/ 1361829 w 4199688"/>
              <a:gd name="connsiteY1" fmla="*/ 190501 h 4416425"/>
              <a:gd name="connsiteX2" fmla="*/ 1888879 w 4199688"/>
              <a:gd name="connsiteY2" fmla="*/ 0 h 4416425"/>
              <a:gd name="connsiteX3" fmla="*/ 2225675 w 4199688"/>
              <a:gd name="connsiteY3" fmla="*/ 47625 h 4416425"/>
              <a:gd name="connsiteX4" fmla="*/ 3362079 w 4199688"/>
              <a:gd name="connsiteY4" fmla="*/ 1066800 h 4416425"/>
              <a:gd name="connsiteX5" fmla="*/ 3441700 w 4199688"/>
              <a:gd name="connsiteY5" fmla="*/ 3448050 h 4416425"/>
              <a:gd name="connsiteX6" fmla="*/ 2422525 w 4199688"/>
              <a:gd name="connsiteY6" fmla="*/ 4416425 h 4416425"/>
              <a:gd name="connsiteX7" fmla="*/ 0 w 4199688"/>
              <a:gd name="connsiteY7" fmla="*/ 4416425 h 4416425"/>
              <a:gd name="connsiteX8" fmla="*/ 1590675 w 4199688"/>
              <a:gd name="connsiteY8" fmla="*/ 2901950 h 4416425"/>
              <a:gd name="connsiteX9" fmla="*/ 1825379 w 4199688"/>
              <a:gd name="connsiteY9" fmla="*/ 2203451 h 4416425"/>
              <a:gd name="connsiteX10" fmla="*/ 1647579 w 4199688"/>
              <a:gd name="connsiteY10" fmla="*/ 1739901 h 4416425"/>
              <a:gd name="connsiteX11" fmla="*/ 1355479 w 4199688"/>
              <a:gd name="connsiteY11" fmla="*/ 1460501 h 4416425"/>
              <a:gd name="connsiteX12" fmla="*/ 1041400 w 4199688"/>
              <a:gd name="connsiteY12" fmla="*/ 574675 h 4416425"/>
              <a:gd name="connsiteX0" fmla="*/ 1041400 w 4199688"/>
              <a:gd name="connsiteY0" fmla="*/ 574675 h 4416425"/>
              <a:gd name="connsiteX1" fmla="*/ 1361829 w 4199688"/>
              <a:gd name="connsiteY1" fmla="*/ 190501 h 4416425"/>
              <a:gd name="connsiteX2" fmla="*/ 1888879 w 4199688"/>
              <a:gd name="connsiteY2" fmla="*/ 0 h 4416425"/>
              <a:gd name="connsiteX3" fmla="*/ 2225675 w 4199688"/>
              <a:gd name="connsiteY3" fmla="*/ 47625 h 4416425"/>
              <a:gd name="connsiteX4" fmla="*/ 3362079 w 4199688"/>
              <a:gd name="connsiteY4" fmla="*/ 1066800 h 4416425"/>
              <a:gd name="connsiteX5" fmla="*/ 3441700 w 4199688"/>
              <a:gd name="connsiteY5" fmla="*/ 3448050 h 4416425"/>
              <a:gd name="connsiteX6" fmla="*/ 2422525 w 4199688"/>
              <a:gd name="connsiteY6" fmla="*/ 4416425 h 4416425"/>
              <a:gd name="connsiteX7" fmla="*/ 0 w 4199688"/>
              <a:gd name="connsiteY7" fmla="*/ 4416425 h 4416425"/>
              <a:gd name="connsiteX8" fmla="*/ 1590675 w 4199688"/>
              <a:gd name="connsiteY8" fmla="*/ 2901950 h 4416425"/>
              <a:gd name="connsiteX9" fmla="*/ 1825379 w 4199688"/>
              <a:gd name="connsiteY9" fmla="*/ 2203451 h 4416425"/>
              <a:gd name="connsiteX10" fmla="*/ 1647579 w 4199688"/>
              <a:gd name="connsiteY10" fmla="*/ 1739901 h 4416425"/>
              <a:gd name="connsiteX11" fmla="*/ 1355479 w 4199688"/>
              <a:gd name="connsiteY11" fmla="*/ 1460501 h 4416425"/>
              <a:gd name="connsiteX12" fmla="*/ 1041400 w 4199688"/>
              <a:gd name="connsiteY12" fmla="*/ 574675 h 4416425"/>
              <a:gd name="connsiteX0" fmla="*/ 1041400 w 4199688"/>
              <a:gd name="connsiteY0" fmla="*/ 574675 h 4416425"/>
              <a:gd name="connsiteX1" fmla="*/ 1361829 w 4199688"/>
              <a:gd name="connsiteY1" fmla="*/ 190501 h 4416425"/>
              <a:gd name="connsiteX2" fmla="*/ 1888879 w 4199688"/>
              <a:gd name="connsiteY2" fmla="*/ 0 h 4416425"/>
              <a:gd name="connsiteX3" fmla="*/ 2225675 w 4199688"/>
              <a:gd name="connsiteY3" fmla="*/ 47625 h 4416425"/>
              <a:gd name="connsiteX4" fmla="*/ 3362079 w 4199688"/>
              <a:gd name="connsiteY4" fmla="*/ 1066800 h 4416425"/>
              <a:gd name="connsiteX5" fmla="*/ 3441700 w 4199688"/>
              <a:gd name="connsiteY5" fmla="*/ 3448050 h 4416425"/>
              <a:gd name="connsiteX6" fmla="*/ 2422525 w 4199688"/>
              <a:gd name="connsiteY6" fmla="*/ 4416425 h 4416425"/>
              <a:gd name="connsiteX7" fmla="*/ 0 w 4199688"/>
              <a:gd name="connsiteY7" fmla="*/ 4416425 h 4416425"/>
              <a:gd name="connsiteX8" fmla="*/ 1590675 w 4199688"/>
              <a:gd name="connsiteY8" fmla="*/ 2901950 h 4416425"/>
              <a:gd name="connsiteX9" fmla="*/ 1825379 w 4199688"/>
              <a:gd name="connsiteY9" fmla="*/ 2203451 h 4416425"/>
              <a:gd name="connsiteX10" fmla="*/ 1647579 w 4199688"/>
              <a:gd name="connsiteY10" fmla="*/ 1739901 h 4416425"/>
              <a:gd name="connsiteX11" fmla="*/ 1355479 w 4199688"/>
              <a:gd name="connsiteY11" fmla="*/ 1460501 h 4416425"/>
              <a:gd name="connsiteX12" fmla="*/ 1041400 w 4199688"/>
              <a:gd name="connsiteY12" fmla="*/ 574675 h 4416425"/>
              <a:gd name="connsiteX0" fmla="*/ 1041400 w 4199688"/>
              <a:gd name="connsiteY0" fmla="*/ 574675 h 4416425"/>
              <a:gd name="connsiteX1" fmla="*/ 1361829 w 4199688"/>
              <a:gd name="connsiteY1" fmla="*/ 190501 h 4416425"/>
              <a:gd name="connsiteX2" fmla="*/ 1888879 w 4199688"/>
              <a:gd name="connsiteY2" fmla="*/ 0 h 4416425"/>
              <a:gd name="connsiteX3" fmla="*/ 2225675 w 4199688"/>
              <a:gd name="connsiteY3" fmla="*/ 47625 h 4416425"/>
              <a:gd name="connsiteX4" fmla="*/ 3362079 w 4199688"/>
              <a:gd name="connsiteY4" fmla="*/ 1066800 h 4416425"/>
              <a:gd name="connsiteX5" fmla="*/ 3441700 w 4199688"/>
              <a:gd name="connsiteY5" fmla="*/ 3448050 h 4416425"/>
              <a:gd name="connsiteX6" fmla="*/ 2422525 w 4199688"/>
              <a:gd name="connsiteY6" fmla="*/ 4416425 h 4416425"/>
              <a:gd name="connsiteX7" fmla="*/ 0 w 4199688"/>
              <a:gd name="connsiteY7" fmla="*/ 4416425 h 4416425"/>
              <a:gd name="connsiteX8" fmla="*/ 1590675 w 4199688"/>
              <a:gd name="connsiteY8" fmla="*/ 2901950 h 4416425"/>
              <a:gd name="connsiteX9" fmla="*/ 1825379 w 4199688"/>
              <a:gd name="connsiteY9" fmla="*/ 2203451 h 4416425"/>
              <a:gd name="connsiteX10" fmla="*/ 1647579 w 4199688"/>
              <a:gd name="connsiteY10" fmla="*/ 1739901 h 4416425"/>
              <a:gd name="connsiteX11" fmla="*/ 1355479 w 4199688"/>
              <a:gd name="connsiteY11" fmla="*/ 1460501 h 4416425"/>
              <a:gd name="connsiteX12" fmla="*/ 1041400 w 4199688"/>
              <a:gd name="connsiteY12" fmla="*/ 574675 h 4416425"/>
              <a:gd name="connsiteX0" fmla="*/ 1041400 w 4199688"/>
              <a:gd name="connsiteY0" fmla="*/ 574675 h 4416425"/>
              <a:gd name="connsiteX1" fmla="*/ 1361829 w 4199688"/>
              <a:gd name="connsiteY1" fmla="*/ 190501 h 4416425"/>
              <a:gd name="connsiteX2" fmla="*/ 1888879 w 4199688"/>
              <a:gd name="connsiteY2" fmla="*/ 0 h 4416425"/>
              <a:gd name="connsiteX3" fmla="*/ 2225675 w 4199688"/>
              <a:gd name="connsiteY3" fmla="*/ 47625 h 4416425"/>
              <a:gd name="connsiteX4" fmla="*/ 3362079 w 4199688"/>
              <a:gd name="connsiteY4" fmla="*/ 1066800 h 4416425"/>
              <a:gd name="connsiteX5" fmla="*/ 3441700 w 4199688"/>
              <a:gd name="connsiteY5" fmla="*/ 3448050 h 4416425"/>
              <a:gd name="connsiteX6" fmla="*/ 2422525 w 4199688"/>
              <a:gd name="connsiteY6" fmla="*/ 4416425 h 4416425"/>
              <a:gd name="connsiteX7" fmla="*/ 0 w 4199688"/>
              <a:gd name="connsiteY7" fmla="*/ 4416425 h 4416425"/>
              <a:gd name="connsiteX8" fmla="*/ 1590675 w 4199688"/>
              <a:gd name="connsiteY8" fmla="*/ 2901950 h 4416425"/>
              <a:gd name="connsiteX9" fmla="*/ 1825379 w 4199688"/>
              <a:gd name="connsiteY9" fmla="*/ 2203451 h 4416425"/>
              <a:gd name="connsiteX10" fmla="*/ 1647579 w 4199688"/>
              <a:gd name="connsiteY10" fmla="*/ 1739901 h 4416425"/>
              <a:gd name="connsiteX11" fmla="*/ 1355479 w 4199688"/>
              <a:gd name="connsiteY11" fmla="*/ 1460501 h 4416425"/>
              <a:gd name="connsiteX12" fmla="*/ 1041400 w 4199688"/>
              <a:gd name="connsiteY12" fmla="*/ 574675 h 4416425"/>
              <a:gd name="connsiteX0" fmla="*/ 1041400 w 4199688"/>
              <a:gd name="connsiteY0" fmla="*/ 574675 h 4416425"/>
              <a:gd name="connsiteX1" fmla="*/ 1361829 w 4199688"/>
              <a:gd name="connsiteY1" fmla="*/ 190501 h 4416425"/>
              <a:gd name="connsiteX2" fmla="*/ 1888879 w 4199688"/>
              <a:gd name="connsiteY2" fmla="*/ 0 h 4416425"/>
              <a:gd name="connsiteX3" fmla="*/ 2225675 w 4199688"/>
              <a:gd name="connsiteY3" fmla="*/ 47625 h 4416425"/>
              <a:gd name="connsiteX4" fmla="*/ 3362079 w 4199688"/>
              <a:gd name="connsiteY4" fmla="*/ 1066800 h 4416425"/>
              <a:gd name="connsiteX5" fmla="*/ 3441700 w 4199688"/>
              <a:gd name="connsiteY5" fmla="*/ 3448050 h 4416425"/>
              <a:gd name="connsiteX6" fmla="*/ 2422525 w 4199688"/>
              <a:gd name="connsiteY6" fmla="*/ 4416425 h 4416425"/>
              <a:gd name="connsiteX7" fmla="*/ 0 w 4199688"/>
              <a:gd name="connsiteY7" fmla="*/ 4416425 h 4416425"/>
              <a:gd name="connsiteX8" fmla="*/ 1590675 w 4199688"/>
              <a:gd name="connsiteY8" fmla="*/ 2901950 h 4416425"/>
              <a:gd name="connsiteX9" fmla="*/ 1825379 w 4199688"/>
              <a:gd name="connsiteY9" fmla="*/ 2203451 h 4416425"/>
              <a:gd name="connsiteX10" fmla="*/ 1647579 w 4199688"/>
              <a:gd name="connsiteY10" fmla="*/ 1739901 h 4416425"/>
              <a:gd name="connsiteX11" fmla="*/ 1355479 w 4199688"/>
              <a:gd name="connsiteY11" fmla="*/ 1460501 h 4416425"/>
              <a:gd name="connsiteX12" fmla="*/ 1041400 w 4199688"/>
              <a:gd name="connsiteY12" fmla="*/ 574675 h 4416425"/>
              <a:gd name="connsiteX0" fmla="*/ 1041400 w 4199688"/>
              <a:gd name="connsiteY0" fmla="*/ 574675 h 4416425"/>
              <a:gd name="connsiteX1" fmla="*/ 1361829 w 4199688"/>
              <a:gd name="connsiteY1" fmla="*/ 190501 h 4416425"/>
              <a:gd name="connsiteX2" fmla="*/ 1888879 w 4199688"/>
              <a:gd name="connsiteY2" fmla="*/ 0 h 4416425"/>
              <a:gd name="connsiteX3" fmla="*/ 2225675 w 4199688"/>
              <a:gd name="connsiteY3" fmla="*/ 47625 h 4416425"/>
              <a:gd name="connsiteX4" fmla="*/ 3362079 w 4199688"/>
              <a:gd name="connsiteY4" fmla="*/ 1066800 h 4416425"/>
              <a:gd name="connsiteX5" fmla="*/ 3441700 w 4199688"/>
              <a:gd name="connsiteY5" fmla="*/ 3448050 h 4416425"/>
              <a:gd name="connsiteX6" fmla="*/ 2422525 w 4199688"/>
              <a:gd name="connsiteY6" fmla="*/ 4416425 h 4416425"/>
              <a:gd name="connsiteX7" fmla="*/ 0 w 4199688"/>
              <a:gd name="connsiteY7" fmla="*/ 4416425 h 4416425"/>
              <a:gd name="connsiteX8" fmla="*/ 1590675 w 4199688"/>
              <a:gd name="connsiteY8" fmla="*/ 2901950 h 4416425"/>
              <a:gd name="connsiteX9" fmla="*/ 1825379 w 4199688"/>
              <a:gd name="connsiteY9" fmla="*/ 2203451 h 4416425"/>
              <a:gd name="connsiteX10" fmla="*/ 1647579 w 4199688"/>
              <a:gd name="connsiteY10" fmla="*/ 1739901 h 4416425"/>
              <a:gd name="connsiteX11" fmla="*/ 1355479 w 4199688"/>
              <a:gd name="connsiteY11" fmla="*/ 1460501 h 4416425"/>
              <a:gd name="connsiteX12" fmla="*/ 1041400 w 4199688"/>
              <a:gd name="connsiteY12" fmla="*/ 574675 h 4416425"/>
              <a:gd name="connsiteX0" fmla="*/ 1041400 w 4199688"/>
              <a:gd name="connsiteY0" fmla="*/ 574675 h 4416425"/>
              <a:gd name="connsiteX1" fmla="*/ 1361829 w 4199688"/>
              <a:gd name="connsiteY1" fmla="*/ 190501 h 4416425"/>
              <a:gd name="connsiteX2" fmla="*/ 1888879 w 4199688"/>
              <a:gd name="connsiteY2" fmla="*/ 0 h 4416425"/>
              <a:gd name="connsiteX3" fmla="*/ 2225675 w 4199688"/>
              <a:gd name="connsiteY3" fmla="*/ 47625 h 4416425"/>
              <a:gd name="connsiteX4" fmla="*/ 3362079 w 4199688"/>
              <a:gd name="connsiteY4" fmla="*/ 1066800 h 4416425"/>
              <a:gd name="connsiteX5" fmla="*/ 3441700 w 4199688"/>
              <a:gd name="connsiteY5" fmla="*/ 3448050 h 4416425"/>
              <a:gd name="connsiteX6" fmla="*/ 2422525 w 4199688"/>
              <a:gd name="connsiteY6" fmla="*/ 4416425 h 4416425"/>
              <a:gd name="connsiteX7" fmla="*/ 0 w 4199688"/>
              <a:gd name="connsiteY7" fmla="*/ 4416425 h 4416425"/>
              <a:gd name="connsiteX8" fmla="*/ 1590675 w 4199688"/>
              <a:gd name="connsiteY8" fmla="*/ 2901950 h 4416425"/>
              <a:gd name="connsiteX9" fmla="*/ 1825379 w 4199688"/>
              <a:gd name="connsiteY9" fmla="*/ 2203451 h 4416425"/>
              <a:gd name="connsiteX10" fmla="*/ 1647579 w 4199688"/>
              <a:gd name="connsiteY10" fmla="*/ 1739901 h 4416425"/>
              <a:gd name="connsiteX11" fmla="*/ 1355479 w 4199688"/>
              <a:gd name="connsiteY11" fmla="*/ 1460501 h 4416425"/>
              <a:gd name="connsiteX12" fmla="*/ 1041400 w 4199688"/>
              <a:gd name="connsiteY12" fmla="*/ 574675 h 4416425"/>
              <a:gd name="connsiteX0" fmla="*/ 1041400 w 4141381"/>
              <a:gd name="connsiteY0" fmla="*/ 574675 h 4416425"/>
              <a:gd name="connsiteX1" fmla="*/ 1361829 w 4141381"/>
              <a:gd name="connsiteY1" fmla="*/ 190501 h 4416425"/>
              <a:gd name="connsiteX2" fmla="*/ 1888879 w 4141381"/>
              <a:gd name="connsiteY2" fmla="*/ 0 h 4416425"/>
              <a:gd name="connsiteX3" fmla="*/ 2225675 w 4141381"/>
              <a:gd name="connsiteY3" fmla="*/ 47625 h 4416425"/>
              <a:gd name="connsiteX4" fmla="*/ 2574679 w 4141381"/>
              <a:gd name="connsiteY4" fmla="*/ 298451 h 4416425"/>
              <a:gd name="connsiteX5" fmla="*/ 3362079 w 4141381"/>
              <a:gd name="connsiteY5" fmla="*/ 1066800 h 4416425"/>
              <a:gd name="connsiteX6" fmla="*/ 3441700 w 4141381"/>
              <a:gd name="connsiteY6" fmla="*/ 3448050 h 4416425"/>
              <a:gd name="connsiteX7" fmla="*/ 2422525 w 4141381"/>
              <a:gd name="connsiteY7" fmla="*/ 4416425 h 4416425"/>
              <a:gd name="connsiteX8" fmla="*/ 0 w 4141381"/>
              <a:gd name="connsiteY8" fmla="*/ 4416425 h 4416425"/>
              <a:gd name="connsiteX9" fmla="*/ 1590675 w 4141381"/>
              <a:gd name="connsiteY9" fmla="*/ 2901950 h 4416425"/>
              <a:gd name="connsiteX10" fmla="*/ 1825379 w 4141381"/>
              <a:gd name="connsiteY10" fmla="*/ 2203451 h 4416425"/>
              <a:gd name="connsiteX11" fmla="*/ 1647579 w 4141381"/>
              <a:gd name="connsiteY11" fmla="*/ 1739901 h 4416425"/>
              <a:gd name="connsiteX12" fmla="*/ 1355479 w 4141381"/>
              <a:gd name="connsiteY12" fmla="*/ 1460501 h 4416425"/>
              <a:gd name="connsiteX13" fmla="*/ 1041400 w 4141381"/>
              <a:gd name="connsiteY13" fmla="*/ 574675 h 4416425"/>
              <a:gd name="connsiteX0" fmla="*/ 1041400 w 4141381"/>
              <a:gd name="connsiteY0" fmla="*/ 574675 h 4416425"/>
              <a:gd name="connsiteX1" fmla="*/ 1361829 w 4141381"/>
              <a:gd name="connsiteY1" fmla="*/ 190501 h 4416425"/>
              <a:gd name="connsiteX2" fmla="*/ 1888879 w 4141381"/>
              <a:gd name="connsiteY2" fmla="*/ 0 h 4416425"/>
              <a:gd name="connsiteX3" fmla="*/ 2225675 w 4141381"/>
              <a:gd name="connsiteY3" fmla="*/ 47625 h 4416425"/>
              <a:gd name="connsiteX4" fmla="*/ 2574679 w 4141381"/>
              <a:gd name="connsiteY4" fmla="*/ 279401 h 4416425"/>
              <a:gd name="connsiteX5" fmla="*/ 3362079 w 4141381"/>
              <a:gd name="connsiteY5" fmla="*/ 1066800 h 4416425"/>
              <a:gd name="connsiteX6" fmla="*/ 3441700 w 4141381"/>
              <a:gd name="connsiteY6" fmla="*/ 3448050 h 4416425"/>
              <a:gd name="connsiteX7" fmla="*/ 2422525 w 4141381"/>
              <a:gd name="connsiteY7" fmla="*/ 4416425 h 4416425"/>
              <a:gd name="connsiteX8" fmla="*/ 0 w 4141381"/>
              <a:gd name="connsiteY8" fmla="*/ 4416425 h 4416425"/>
              <a:gd name="connsiteX9" fmla="*/ 1590675 w 4141381"/>
              <a:gd name="connsiteY9" fmla="*/ 2901950 h 4416425"/>
              <a:gd name="connsiteX10" fmla="*/ 1825379 w 4141381"/>
              <a:gd name="connsiteY10" fmla="*/ 2203451 h 4416425"/>
              <a:gd name="connsiteX11" fmla="*/ 1647579 w 4141381"/>
              <a:gd name="connsiteY11" fmla="*/ 1739901 h 4416425"/>
              <a:gd name="connsiteX12" fmla="*/ 1355479 w 4141381"/>
              <a:gd name="connsiteY12" fmla="*/ 1460501 h 4416425"/>
              <a:gd name="connsiteX13" fmla="*/ 1041400 w 4141381"/>
              <a:gd name="connsiteY13" fmla="*/ 574675 h 4416425"/>
              <a:gd name="connsiteX0" fmla="*/ 1041400 w 4141381"/>
              <a:gd name="connsiteY0" fmla="*/ 574675 h 4416425"/>
              <a:gd name="connsiteX1" fmla="*/ 1361829 w 4141381"/>
              <a:gd name="connsiteY1" fmla="*/ 190501 h 4416425"/>
              <a:gd name="connsiteX2" fmla="*/ 1888879 w 4141381"/>
              <a:gd name="connsiteY2" fmla="*/ 0 h 4416425"/>
              <a:gd name="connsiteX3" fmla="*/ 2225675 w 4141381"/>
              <a:gd name="connsiteY3" fmla="*/ 47625 h 4416425"/>
              <a:gd name="connsiteX4" fmla="*/ 2574679 w 4141381"/>
              <a:gd name="connsiteY4" fmla="*/ 279401 h 4416425"/>
              <a:gd name="connsiteX5" fmla="*/ 3362079 w 4141381"/>
              <a:gd name="connsiteY5" fmla="*/ 1066800 h 4416425"/>
              <a:gd name="connsiteX6" fmla="*/ 3441700 w 4141381"/>
              <a:gd name="connsiteY6" fmla="*/ 3448050 h 4416425"/>
              <a:gd name="connsiteX7" fmla="*/ 2422525 w 4141381"/>
              <a:gd name="connsiteY7" fmla="*/ 4416425 h 4416425"/>
              <a:gd name="connsiteX8" fmla="*/ 0 w 4141381"/>
              <a:gd name="connsiteY8" fmla="*/ 4416425 h 4416425"/>
              <a:gd name="connsiteX9" fmla="*/ 1590675 w 4141381"/>
              <a:gd name="connsiteY9" fmla="*/ 2901950 h 4416425"/>
              <a:gd name="connsiteX10" fmla="*/ 1825379 w 4141381"/>
              <a:gd name="connsiteY10" fmla="*/ 2203451 h 4416425"/>
              <a:gd name="connsiteX11" fmla="*/ 1647579 w 4141381"/>
              <a:gd name="connsiteY11" fmla="*/ 1739901 h 4416425"/>
              <a:gd name="connsiteX12" fmla="*/ 1355479 w 4141381"/>
              <a:gd name="connsiteY12" fmla="*/ 1460501 h 4416425"/>
              <a:gd name="connsiteX13" fmla="*/ 1041400 w 4141381"/>
              <a:gd name="connsiteY13" fmla="*/ 574675 h 4416425"/>
              <a:gd name="connsiteX0" fmla="*/ 1041400 w 4141381"/>
              <a:gd name="connsiteY0" fmla="*/ 574675 h 4416425"/>
              <a:gd name="connsiteX1" fmla="*/ 1361829 w 4141381"/>
              <a:gd name="connsiteY1" fmla="*/ 190501 h 4416425"/>
              <a:gd name="connsiteX2" fmla="*/ 1888879 w 4141381"/>
              <a:gd name="connsiteY2" fmla="*/ 0 h 4416425"/>
              <a:gd name="connsiteX3" fmla="*/ 2225675 w 4141381"/>
              <a:gd name="connsiteY3" fmla="*/ 47625 h 4416425"/>
              <a:gd name="connsiteX4" fmla="*/ 2574679 w 4141381"/>
              <a:gd name="connsiteY4" fmla="*/ 279401 h 4416425"/>
              <a:gd name="connsiteX5" fmla="*/ 3362079 w 4141381"/>
              <a:gd name="connsiteY5" fmla="*/ 1066800 h 4416425"/>
              <a:gd name="connsiteX6" fmla="*/ 3441700 w 4141381"/>
              <a:gd name="connsiteY6" fmla="*/ 3448050 h 4416425"/>
              <a:gd name="connsiteX7" fmla="*/ 2422525 w 4141381"/>
              <a:gd name="connsiteY7" fmla="*/ 4416425 h 4416425"/>
              <a:gd name="connsiteX8" fmla="*/ 0 w 4141381"/>
              <a:gd name="connsiteY8" fmla="*/ 4416425 h 4416425"/>
              <a:gd name="connsiteX9" fmla="*/ 1590675 w 4141381"/>
              <a:gd name="connsiteY9" fmla="*/ 2901950 h 4416425"/>
              <a:gd name="connsiteX10" fmla="*/ 1825379 w 4141381"/>
              <a:gd name="connsiteY10" fmla="*/ 2203451 h 4416425"/>
              <a:gd name="connsiteX11" fmla="*/ 1647579 w 4141381"/>
              <a:gd name="connsiteY11" fmla="*/ 1739901 h 4416425"/>
              <a:gd name="connsiteX12" fmla="*/ 1355479 w 4141381"/>
              <a:gd name="connsiteY12" fmla="*/ 1460501 h 4416425"/>
              <a:gd name="connsiteX13" fmla="*/ 1041400 w 4141381"/>
              <a:gd name="connsiteY13" fmla="*/ 574675 h 4416425"/>
              <a:gd name="connsiteX0" fmla="*/ 1041400 w 4212151"/>
              <a:gd name="connsiteY0" fmla="*/ 574675 h 4416425"/>
              <a:gd name="connsiteX1" fmla="*/ 1361829 w 4212151"/>
              <a:gd name="connsiteY1" fmla="*/ 190501 h 4416425"/>
              <a:gd name="connsiteX2" fmla="*/ 1888879 w 4212151"/>
              <a:gd name="connsiteY2" fmla="*/ 0 h 4416425"/>
              <a:gd name="connsiteX3" fmla="*/ 2225675 w 4212151"/>
              <a:gd name="connsiteY3" fmla="*/ 47625 h 4416425"/>
              <a:gd name="connsiteX4" fmla="*/ 2574679 w 4212151"/>
              <a:gd name="connsiteY4" fmla="*/ 279401 h 4416425"/>
              <a:gd name="connsiteX5" fmla="*/ 3362079 w 4212151"/>
              <a:gd name="connsiteY5" fmla="*/ 1066800 h 4416425"/>
              <a:gd name="connsiteX6" fmla="*/ 3441700 w 4212151"/>
              <a:gd name="connsiteY6" fmla="*/ 3448050 h 4416425"/>
              <a:gd name="connsiteX7" fmla="*/ 2422525 w 4212151"/>
              <a:gd name="connsiteY7" fmla="*/ 4416425 h 4416425"/>
              <a:gd name="connsiteX8" fmla="*/ 0 w 4212151"/>
              <a:gd name="connsiteY8" fmla="*/ 4416425 h 4416425"/>
              <a:gd name="connsiteX9" fmla="*/ 1590675 w 4212151"/>
              <a:gd name="connsiteY9" fmla="*/ 2901950 h 4416425"/>
              <a:gd name="connsiteX10" fmla="*/ 1825379 w 4212151"/>
              <a:gd name="connsiteY10" fmla="*/ 2203451 h 4416425"/>
              <a:gd name="connsiteX11" fmla="*/ 1647579 w 4212151"/>
              <a:gd name="connsiteY11" fmla="*/ 1739901 h 4416425"/>
              <a:gd name="connsiteX12" fmla="*/ 1355479 w 4212151"/>
              <a:gd name="connsiteY12" fmla="*/ 1460501 h 4416425"/>
              <a:gd name="connsiteX13" fmla="*/ 1041400 w 4212151"/>
              <a:gd name="connsiteY13" fmla="*/ 574675 h 4416425"/>
              <a:gd name="connsiteX0" fmla="*/ 1041400 w 4003839"/>
              <a:gd name="connsiteY0" fmla="*/ 574675 h 4416425"/>
              <a:gd name="connsiteX1" fmla="*/ 1361829 w 4003839"/>
              <a:gd name="connsiteY1" fmla="*/ 190501 h 4416425"/>
              <a:gd name="connsiteX2" fmla="*/ 1888879 w 4003839"/>
              <a:gd name="connsiteY2" fmla="*/ 0 h 4416425"/>
              <a:gd name="connsiteX3" fmla="*/ 2225675 w 4003839"/>
              <a:gd name="connsiteY3" fmla="*/ 47625 h 4416425"/>
              <a:gd name="connsiteX4" fmla="*/ 2574679 w 4003839"/>
              <a:gd name="connsiteY4" fmla="*/ 279401 h 4416425"/>
              <a:gd name="connsiteX5" fmla="*/ 3362079 w 4003839"/>
              <a:gd name="connsiteY5" fmla="*/ 1066800 h 4416425"/>
              <a:gd name="connsiteX6" fmla="*/ 4003430 w 4003839"/>
              <a:gd name="connsiteY6" fmla="*/ 2870201 h 4416425"/>
              <a:gd name="connsiteX7" fmla="*/ 3441700 w 4003839"/>
              <a:gd name="connsiteY7" fmla="*/ 3448050 h 4416425"/>
              <a:gd name="connsiteX8" fmla="*/ 2422525 w 4003839"/>
              <a:gd name="connsiteY8" fmla="*/ 4416425 h 4416425"/>
              <a:gd name="connsiteX9" fmla="*/ 0 w 4003839"/>
              <a:gd name="connsiteY9" fmla="*/ 4416425 h 4416425"/>
              <a:gd name="connsiteX10" fmla="*/ 1590675 w 4003839"/>
              <a:gd name="connsiteY10" fmla="*/ 2901950 h 4416425"/>
              <a:gd name="connsiteX11" fmla="*/ 1825379 w 4003839"/>
              <a:gd name="connsiteY11" fmla="*/ 2203451 h 4416425"/>
              <a:gd name="connsiteX12" fmla="*/ 1647579 w 4003839"/>
              <a:gd name="connsiteY12" fmla="*/ 1739901 h 4416425"/>
              <a:gd name="connsiteX13" fmla="*/ 1355479 w 4003839"/>
              <a:gd name="connsiteY13" fmla="*/ 1460501 h 4416425"/>
              <a:gd name="connsiteX14" fmla="*/ 1041400 w 4003839"/>
              <a:gd name="connsiteY14" fmla="*/ 574675 h 4416425"/>
              <a:gd name="connsiteX0" fmla="*/ 1041400 w 4187841"/>
              <a:gd name="connsiteY0" fmla="*/ 574675 h 4416425"/>
              <a:gd name="connsiteX1" fmla="*/ 1361829 w 4187841"/>
              <a:gd name="connsiteY1" fmla="*/ 190501 h 4416425"/>
              <a:gd name="connsiteX2" fmla="*/ 1888879 w 4187841"/>
              <a:gd name="connsiteY2" fmla="*/ 0 h 4416425"/>
              <a:gd name="connsiteX3" fmla="*/ 2225675 w 4187841"/>
              <a:gd name="connsiteY3" fmla="*/ 47625 h 4416425"/>
              <a:gd name="connsiteX4" fmla="*/ 2574679 w 4187841"/>
              <a:gd name="connsiteY4" fmla="*/ 279401 h 4416425"/>
              <a:gd name="connsiteX5" fmla="*/ 3362079 w 4187841"/>
              <a:gd name="connsiteY5" fmla="*/ 1066800 h 4416425"/>
              <a:gd name="connsiteX6" fmla="*/ 4187580 w 4187841"/>
              <a:gd name="connsiteY6" fmla="*/ 2279651 h 4416425"/>
              <a:gd name="connsiteX7" fmla="*/ 3441700 w 4187841"/>
              <a:gd name="connsiteY7" fmla="*/ 3448050 h 4416425"/>
              <a:gd name="connsiteX8" fmla="*/ 2422525 w 4187841"/>
              <a:gd name="connsiteY8" fmla="*/ 4416425 h 4416425"/>
              <a:gd name="connsiteX9" fmla="*/ 0 w 4187841"/>
              <a:gd name="connsiteY9" fmla="*/ 4416425 h 4416425"/>
              <a:gd name="connsiteX10" fmla="*/ 1590675 w 4187841"/>
              <a:gd name="connsiteY10" fmla="*/ 2901950 h 4416425"/>
              <a:gd name="connsiteX11" fmla="*/ 1825379 w 4187841"/>
              <a:gd name="connsiteY11" fmla="*/ 2203451 h 4416425"/>
              <a:gd name="connsiteX12" fmla="*/ 1647579 w 4187841"/>
              <a:gd name="connsiteY12" fmla="*/ 1739901 h 4416425"/>
              <a:gd name="connsiteX13" fmla="*/ 1355479 w 4187841"/>
              <a:gd name="connsiteY13" fmla="*/ 1460501 h 4416425"/>
              <a:gd name="connsiteX14" fmla="*/ 1041400 w 4187841"/>
              <a:gd name="connsiteY14" fmla="*/ 574675 h 4416425"/>
              <a:gd name="connsiteX0" fmla="*/ 1041400 w 4200656"/>
              <a:gd name="connsiteY0" fmla="*/ 574675 h 4416425"/>
              <a:gd name="connsiteX1" fmla="*/ 1361829 w 4200656"/>
              <a:gd name="connsiteY1" fmla="*/ 190501 h 4416425"/>
              <a:gd name="connsiteX2" fmla="*/ 1888879 w 4200656"/>
              <a:gd name="connsiteY2" fmla="*/ 0 h 4416425"/>
              <a:gd name="connsiteX3" fmla="*/ 2225675 w 4200656"/>
              <a:gd name="connsiteY3" fmla="*/ 47625 h 4416425"/>
              <a:gd name="connsiteX4" fmla="*/ 2574679 w 4200656"/>
              <a:gd name="connsiteY4" fmla="*/ 279401 h 4416425"/>
              <a:gd name="connsiteX5" fmla="*/ 3362079 w 4200656"/>
              <a:gd name="connsiteY5" fmla="*/ 1066800 h 4416425"/>
              <a:gd name="connsiteX6" fmla="*/ 3876430 w 4200656"/>
              <a:gd name="connsiteY6" fmla="*/ 1714501 h 4416425"/>
              <a:gd name="connsiteX7" fmla="*/ 4187580 w 4200656"/>
              <a:gd name="connsiteY7" fmla="*/ 2279651 h 4416425"/>
              <a:gd name="connsiteX8" fmla="*/ 3441700 w 4200656"/>
              <a:gd name="connsiteY8" fmla="*/ 3448050 h 4416425"/>
              <a:gd name="connsiteX9" fmla="*/ 2422525 w 4200656"/>
              <a:gd name="connsiteY9" fmla="*/ 4416425 h 4416425"/>
              <a:gd name="connsiteX10" fmla="*/ 0 w 4200656"/>
              <a:gd name="connsiteY10" fmla="*/ 4416425 h 4416425"/>
              <a:gd name="connsiteX11" fmla="*/ 1590675 w 4200656"/>
              <a:gd name="connsiteY11" fmla="*/ 2901950 h 4416425"/>
              <a:gd name="connsiteX12" fmla="*/ 1825379 w 4200656"/>
              <a:gd name="connsiteY12" fmla="*/ 2203451 h 4416425"/>
              <a:gd name="connsiteX13" fmla="*/ 1647579 w 4200656"/>
              <a:gd name="connsiteY13" fmla="*/ 1739901 h 4416425"/>
              <a:gd name="connsiteX14" fmla="*/ 1355479 w 4200656"/>
              <a:gd name="connsiteY14" fmla="*/ 1460501 h 4416425"/>
              <a:gd name="connsiteX15" fmla="*/ 1041400 w 4200656"/>
              <a:gd name="connsiteY15" fmla="*/ 574675 h 4416425"/>
              <a:gd name="connsiteX0" fmla="*/ 1041400 w 4204890"/>
              <a:gd name="connsiteY0" fmla="*/ 574675 h 4416425"/>
              <a:gd name="connsiteX1" fmla="*/ 1361829 w 4204890"/>
              <a:gd name="connsiteY1" fmla="*/ 190501 h 4416425"/>
              <a:gd name="connsiteX2" fmla="*/ 1888879 w 4204890"/>
              <a:gd name="connsiteY2" fmla="*/ 0 h 4416425"/>
              <a:gd name="connsiteX3" fmla="*/ 2225675 w 4204890"/>
              <a:gd name="connsiteY3" fmla="*/ 47625 h 4416425"/>
              <a:gd name="connsiteX4" fmla="*/ 2574679 w 4204890"/>
              <a:gd name="connsiteY4" fmla="*/ 279401 h 4416425"/>
              <a:gd name="connsiteX5" fmla="*/ 3362079 w 4204890"/>
              <a:gd name="connsiteY5" fmla="*/ 1066800 h 4416425"/>
              <a:gd name="connsiteX6" fmla="*/ 3952630 w 4204890"/>
              <a:gd name="connsiteY6" fmla="*/ 1663701 h 4416425"/>
              <a:gd name="connsiteX7" fmla="*/ 4187580 w 4204890"/>
              <a:gd name="connsiteY7" fmla="*/ 2279651 h 4416425"/>
              <a:gd name="connsiteX8" fmla="*/ 3441700 w 4204890"/>
              <a:gd name="connsiteY8" fmla="*/ 3448050 h 4416425"/>
              <a:gd name="connsiteX9" fmla="*/ 2422525 w 4204890"/>
              <a:gd name="connsiteY9" fmla="*/ 4416425 h 4416425"/>
              <a:gd name="connsiteX10" fmla="*/ 0 w 4204890"/>
              <a:gd name="connsiteY10" fmla="*/ 4416425 h 4416425"/>
              <a:gd name="connsiteX11" fmla="*/ 1590675 w 4204890"/>
              <a:gd name="connsiteY11" fmla="*/ 2901950 h 4416425"/>
              <a:gd name="connsiteX12" fmla="*/ 1825379 w 4204890"/>
              <a:gd name="connsiteY12" fmla="*/ 2203451 h 4416425"/>
              <a:gd name="connsiteX13" fmla="*/ 1647579 w 4204890"/>
              <a:gd name="connsiteY13" fmla="*/ 1739901 h 4416425"/>
              <a:gd name="connsiteX14" fmla="*/ 1355479 w 4204890"/>
              <a:gd name="connsiteY14" fmla="*/ 1460501 h 4416425"/>
              <a:gd name="connsiteX15" fmla="*/ 1041400 w 4204890"/>
              <a:gd name="connsiteY15" fmla="*/ 574675 h 4416425"/>
              <a:gd name="connsiteX0" fmla="*/ 1041400 w 4204890"/>
              <a:gd name="connsiteY0" fmla="*/ 574675 h 4416425"/>
              <a:gd name="connsiteX1" fmla="*/ 1361829 w 4204890"/>
              <a:gd name="connsiteY1" fmla="*/ 190501 h 4416425"/>
              <a:gd name="connsiteX2" fmla="*/ 1888879 w 4204890"/>
              <a:gd name="connsiteY2" fmla="*/ 0 h 4416425"/>
              <a:gd name="connsiteX3" fmla="*/ 2225675 w 4204890"/>
              <a:gd name="connsiteY3" fmla="*/ 47625 h 4416425"/>
              <a:gd name="connsiteX4" fmla="*/ 2574679 w 4204890"/>
              <a:gd name="connsiteY4" fmla="*/ 279401 h 4416425"/>
              <a:gd name="connsiteX5" fmla="*/ 3362079 w 4204890"/>
              <a:gd name="connsiteY5" fmla="*/ 1066800 h 4416425"/>
              <a:gd name="connsiteX6" fmla="*/ 3952630 w 4204890"/>
              <a:gd name="connsiteY6" fmla="*/ 1663701 h 4416425"/>
              <a:gd name="connsiteX7" fmla="*/ 4187580 w 4204890"/>
              <a:gd name="connsiteY7" fmla="*/ 2279651 h 4416425"/>
              <a:gd name="connsiteX8" fmla="*/ 3441700 w 4204890"/>
              <a:gd name="connsiteY8" fmla="*/ 3448050 h 4416425"/>
              <a:gd name="connsiteX9" fmla="*/ 2422525 w 4204890"/>
              <a:gd name="connsiteY9" fmla="*/ 4416425 h 4416425"/>
              <a:gd name="connsiteX10" fmla="*/ 0 w 4204890"/>
              <a:gd name="connsiteY10" fmla="*/ 4416425 h 4416425"/>
              <a:gd name="connsiteX11" fmla="*/ 1590675 w 4204890"/>
              <a:gd name="connsiteY11" fmla="*/ 2901950 h 4416425"/>
              <a:gd name="connsiteX12" fmla="*/ 1825379 w 4204890"/>
              <a:gd name="connsiteY12" fmla="*/ 2203451 h 4416425"/>
              <a:gd name="connsiteX13" fmla="*/ 1647579 w 4204890"/>
              <a:gd name="connsiteY13" fmla="*/ 1739901 h 4416425"/>
              <a:gd name="connsiteX14" fmla="*/ 1355479 w 4204890"/>
              <a:gd name="connsiteY14" fmla="*/ 1460501 h 4416425"/>
              <a:gd name="connsiteX15" fmla="*/ 1041400 w 4204890"/>
              <a:gd name="connsiteY15" fmla="*/ 574675 h 4416425"/>
              <a:gd name="connsiteX0" fmla="*/ 1041400 w 4203672"/>
              <a:gd name="connsiteY0" fmla="*/ 574675 h 4416425"/>
              <a:gd name="connsiteX1" fmla="*/ 1361829 w 4203672"/>
              <a:gd name="connsiteY1" fmla="*/ 190501 h 4416425"/>
              <a:gd name="connsiteX2" fmla="*/ 1888879 w 4203672"/>
              <a:gd name="connsiteY2" fmla="*/ 0 h 4416425"/>
              <a:gd name="connsiteX3" fmla="*/ 2225675 w 4203672"/>
              <a:gd name="connsiteY3" fmla="*/ 47625 h 4416425"/>
              <a:gd name="connsiteX4" fmla="*/ 2574679 w 4203672"/>
              <a:gd name="connsiteY4" fmla="*/ 279401 h 4416425"/>
              <a:gd name="connsiteX5" fmla="*/ 3362079 w 4203672"/>
              <a:gd name="connsiteY5" fmla="*/ 1066800 h 4416425"/>
              <a:gd name="connsiteX6" fmla="*/ 3952630 w 4203672"/>
              <a:gd name="connsiteY6" fmla="*/ 1663701 h 4416425"/>
              <a:gd name="connsiteX7" fmla="*/ 4187580 w 4203672"/>
              <a:gd name="connsiteY7" fmla="*/ 2279651 h 4416425"/>
              <a:gd name="connsiteX8" fmla="*/ 3441700 w 4203672"/>
              <a:gd name="connsiteY8" fmla="*/ 3448050 h 4416425"/>
              <a:gd name="connsiteX9" fmla="*/ 2422525 w 4203672"/>
              <a:gd name="connsiteY9" fmla="*/ 4416425 h 4416425"/>
              <a:gd name="connsiteX10" fmla="*/ 0 w 4203672"/>
              <a:gd name="connsiteY10" fmla="*/ 4416425 h 4416425"/>
              <a:gd name="connsiteX11" fmla="*/ 1590675 w 4203672"/>
              <a:gd name="connsiteY11" fmla="*/ 2901950 h 4416425"/>
              <a:gd name="connsiteX12" fmla="*/ 1825379 w 4203672"/>
              <a:gd name="connsiteY12" fmla="*/ 2203451 h 4416425"/>
              <a:gd name="connsiteX13" fmla="*/ 1647579 w 4203672"/>
              <a:gd name="connsiteY13" fmla="*/ 1739901 h 4416425"/>
              <a:gd name="connsiteX14" fmla="*/ 1355479 w 4203672"/>
              <a:gd name="connsiteY14" fmla="*/ 1460501 h 4416425"/>
              <a:gd name="connsiteX15" fmla="*/ 1041400 w 4203672"/>
              <a:gd name="connsiteY15" fmla="*/ 574675 h 4416425"/>
              <a:gd name="connsiteX0" fmla="*/ 1041400 w 4191105"/>
              <a:gd name="connsiteY0" fmla="*/ 574675 h 4416425"/>
              <a:gd name="connsiteX1" fmla="*/ 1361829 w 4191105"/>
              <a:gd name="connsiteY1" fmla="*/ 190501 h 4416425"/>
              <a:gd name="connsiteX2" fmla="*/ 1888879 w 4191105"/>
              <a:gd name="connsiteY2" fmla="*/ 0 h 4416425"/>
              <a:gd name="connsiteX3" fmla="*/ 2225675 w 4191105"/>
              <a:gd name="connsiteY3" fmla="*/ 47625 h 4416425"/>
              <a:gd name="connsiteX4" fmla="*/ 2574679 w 4191105"/>
              <a:gd name="connsiteY4" fmla="*/ 279401 h 4416425"/>
              <a:gd name="connsiteX5" fmla="*/ 3362079 w 4191105"/>
              <a:gd name="connsiteY5" fmla="*/ 1066800 h 4416425"/>
              <a:gd name="connsiteX6" fmla="*/ 3952630 w 4191105"/>
              <a:gd name="connsiteY6" fmla="*/ 1663701 h 4416425"/>
              <a:gd name="connsiteX7" fmla="*/ 4187580 w 4191105"/>
              <a:gd name="connsiteY7" fmla="*/ 2279651 h 4416425"/>
              <a:gd name="connsiteX8" fmla="*/ 3441700 w 4191105"/>
              <a:gd name="connsiteY8" fmla="*/ 3448050 h 4416425"/>
              <a:gd name="connsiteX9" fmla="*/ 2422525 w 4191105"/>
              <a:gd name="connsiteY9" fmla="*/ 4416425 h 4416425"/>
              <a:gd name="connsiteX10" fmla="*/ 0 w 4191105"/>
              <a:gd name="connsiteY10" fmla="*/ 4416425 h 4416425"/>
              <a:gd name="connsiteX11" fmla="*/ 1590675 w 4191105"/>
              <a:gd name="connsiteY11" fmla="*/ 2901950 h 4416425"/>
              <a:gd name="connsiteX12" fmla="*/ 1825379 w 4191105"/>
              <a:gd name="connsiteY12" fmla="*/ 2203451 h 4416425"/>
              <a:gd name="connsiteX13" fmla="*/ 1647579 w 4191105"/>
              <a:gd name="connsiteY13" fmla="*/ 1739901 h 4416425"/>
              <a:gd name="connsiteX14" fmla="*/ 1355479 w 4191105"/>
              <a:gd name="connsiteY14" fmla="*/ 1460501 h 4416425"/>
              <a:gd name="connsiteX15" fmla="*/ 1041400 w 4191105"/>
              <a:gd name="connsiteY15" fmla="*/ 574675 h 4416425"/>
              <a:gd name="connsiteX0" fmla="*/ 1041400 w 4191105"/>
              <a:gd name="connsiteY0" fmla="*/ 574675 h 4416425"/>
              <a:gd name="connsiteX1" fmla="*/ 1361829 w 4191105"/>
              <a:gd name="connsiteY1" fmla="*/ 190501 h 4416425"/>
              <a:gd name="connsiteX2" fmla="*/ 1888879 w 4191105"/>
              <a:gd name="connsiteY2" fmla="*/ 0 h 4416425"/>
              <a:gd name="connsiteX3" fmla="*/ 2225675 w 4191105"/>
              <a:gd name="connsiteY3" fmla="*/ 47625 h 4416425"/>
              <a:gd name="connsiteX4" fmla="*/ 2574679 w 4191105"/>
              <a:gd name="connsiteY4" fmla="*/ 279401 h 4416425"/>
              <a:gd name="connsiteX5" fmla="*/ 3362079 w 4191105"/>
              <a:gd name="connsiteY5" fmla="*/ 1066800 h 4416425"/>
              <a:gd name="connsiteX6" fmla="*/ 3952630 w 4191105"/>
              <a:gd name="connsiteY6" fmla="*/ 1663701 h 4416425"/>
              <a:gd name="connsiteX7" fmla="*/ 4187580 w 4191105"/>
              <a:gd name="connsiteY7" fmla="*/ 2279651 h 4416425"/>
              <a:gd name="connsiteX8" fmla="*/ 3971680 w 4191105"/>
              <a:gd name="connsiteY8" fmla="*/ 2743201 h 4416425"/>
              <a:gd name="connsiteX9" fmla="*/ 3441700 w 4191105"/>
              <a:gd name="connsiteY9" fmla="*/ 3448050 h 4416425"/>
              <a:gd name="connsiteX10" fmla="*/ 2422525 w 4191105"/>
              <a:gd name="connsiteY10" fmla="*/ 4416425 h 4416425"/>
              <a:gd name="connsiteX11" fmla="*/ 0 w 4191105"/>
              <a:gd name="connsiteY11" fmla="*/ 4416425 h 4416425"/>
              <a:gd name="connsiteX12" fmla="*/ 1590675 w 4191105"/>
              <a:gd name="connsiteY12" fmla="*/ 2901950 h 4416425"/>
              <a:gd name="connsiteX13" fmla="*/ 1825379 w 4191105"/>
              <a:gd name="connsiteY13" fmla="*/ 2203451 h 4416425"/>
              <a:gd name="connsiteX14" fmla="*/ 1647579 w 4191105"/>
              <a:gd name="connsiteY14" fmla="*/ 1739901 h 4416425"/>
              <a:gd name="connsiteX15" fmla="*/ 1355479 w 4191105"/>
              <a:gd name="connsiteY15" fmla="*/ 1460501 h 4416425"/>
              <a:gd name="connsiteX16" fmla="*/ 1041400 w 4191105"/>
              <a:gd name="connsiteY16" fmla="*/ 574675 h 4416425"/>
              <a:gd name="connsiteX0" fmla="*/ 1041400 w 4191105"/>
              <a:gd name="connsiteY0" fmla="*/ 574675 h 4416425"/>
              <a:gd name="connsiteX1" fmla="*/ 1361829 w 4191105"/>
              <a:gd name="connsiteY1" fmla="*/ 190501 h 4416425"/>
              <a:gd name="connsiteX2" fmla="*/ 1888879 w 4191105"/>
              <a:gd name="connsiteY2" fmla="*/ 0 h 4416425"/>
              <a:gd name="connsiteX3" fmla="*/ 2225675 w 4191105"/>
              <a:gd name="connsiteY3" fmla="*/ 47625 h 4416425"/>
              <a:gd name="connsiteX4" fmla="*/ 2574679 w 4191105"/>
              <a:gd name="connsiteY4" fmla="*/ 279401 h 4416425"/>
              <a:gd name="connsiteX5" fmla="*/ 3362079 w 4191105"/>
              <a:gd name="connsiteY5" fmla="*/ 1066800 h 4416425"/>
              <a:gd name="connsiteX6" fmla="*/ 3952630 w 4191105"/>
              <a:gd name="connsiteY6" fmla="*/ 1663701 h 4416425"/>
              <a:gd name="connsiteX7" fmla="*/ 4187580 w 4191105"/>
              <a:gd name="connsiteY7" fmla="*/ 2279651 h 4416425"/>
              <a:gd name="connsiteX8" fmla="*/ 4035180 w 4191105"/>
              <a:gd name="connsiteY8" fmla="*/ 2819401 h 4416425"/>
              <a:gd name="connsiteX9" fmla="*/ 3441700 w 4191105"/>
              <a:gd name="connsiteY9" fmla="*/ 3448050 h 4416425"/>
              <a:gd name="connsiteX10" fmla="*/ 2422525 w 4191105"/>
              <a:gd name="connsiteY10" fmla="*/ 4416425 h 4416425"/>
              <a:gd name="connsiteX11" fmla="*/ 0 w 4191105"/>
              <a:gd name="connsiteY11" fmla="*/ 4416425 h 4416425"/>
              <a:gd name="connsiteX12" fmla="*/ 1590675 w 4191105"/>
              <a:gd name="connsiteY12" fmla="*/ 2901950 h 4416425"/>
              <a:gd name="connsiteX13" fmla="*/ 1825379 w 4191105"/>
              <a:gd name="connsiteY13" fmla="*/ 2203451 h 4416425"/>
              <a:gd name="connsiteX14" fmla="*/ 1647579 w 4191105"/>
              <a:gd name="connsiteY14" fmla="*/ 1739901 h 4416425"/>
              <a:gd name="connsiteX15" fmla="*/ 1355479 w 4191105"/>
              <a:gd name="connsiteY15" fmla="*/ 1460501 h 4416425"/>
              <a:gd name="connsiteX16" fmla="*/ 1041400 w 4191105"/>
              <a:gd name="connsiteY16" fmla="*/ 574675 h 4416425"/>
              <a:gd name="connsiteX0" fmla="*/ 1041400 w 4191237"/>
              <a:gd name="connsiteY0" fmla="*/ 574675 h 4416425"/>
              <a:gd name="connsiteX1" fmla="*/ 1361829 w 4191237"/>
              <a:gd name="connsiteY1" fmla="*/ 190501 h 4416425"/>
              <a:gd name="connsiteX2" fmla="*/ 1888879 w 4191237"/>
              <a:gd name="connsiteY2" fmla="*/ 0 h 4416425"/>
              <a:gd name="connsiteX3" fmla="*/ 2225675 w 4191237"/>
              <a:gd name="connsiteY3" fmla="*/ 47625 h 4416425"/>
              <a:gd name="connsiteX4" fmla="*/ 2574679 w 4191237"/>
              <a:gd name="connsiteY4" fmla="*/ 279401 h 4416425"/>
              <a:gd name="connsiteX5" fmla="*/ 3362079 w 4191237"/>
              <a:gd name="connsiteY5" fmla="*/ 1066800 h 4416425"/>
              <a:gd name="connsiteX6" fmla="*/ 3952630 w 4191237"/>
              <a:gd name="connsiteY6" fmla="*/ 1663701 h 4416425"/>
              <a:gd name="connsiteX7" fmla="*/ 4187580 w 4191237"/>
              <a:gd name="connsiteY7" fmla="*/ 2279651 h 4416425"/>
              <a:gd name="connsiteX8" fmla="*/ 4035180 w 4191237"/>
              <a:gd name="connsiteY8" fmla="*/ 2819401 h 4416425"/>
              <a:gd name="connsiteX9" fmla="*/ 3441700 w 4191237"/>
              <a:gd name="connsiteY9" fmla="*/ 3448050 h 4416425"/>
              <a:gd name="connsiteX10" fmla="*/ 2422525 w 4191237"/>
              <a:gd name="connsiteY10" fmla="*/ 4416425 h 4416425"/>
              <a:gd name="connsiteX11" fmla="*/ 0 w 4191237"/>
              <a:gd name="connsiteY11" fmla="*/ 4416425 h 4416425"/>
              <a:gd name="connsiteX12" fmla="*/ 1590675 w 4191237"/>
              <a:gd name="connsiteY12" fmla="*/ 2901950 h 4416425"/>
              <a:gd name="connsiteX13" fmla="*/ 1825379 w 4191237"/>
              <a:gd name="connsiteY13" fmla="*/ 2203451 h 4416425"/>
              <a:gd name="connsiteX14" fmla="*/ 1647579 w 4191237"/>
              <a:gd name="connsiteY14" fmla="*/ 1739901 h 4416425"/>
              <a:gd name="connsiteX15" fmla="*/ 1355479 w 4191237"/>
              <a:gd name="connsiteY15" fmla="*/ 1460501 h 4416425"/>
              <a:gd name="connsiteX16" fmla="*/ 1041400 w 4191237"/>
              <a:gd name="connsiteY16" fmla="*/ 574675 h 4416425"/>
              <a:gd name="connsiteX0" fmla="*/ 1041400 w 4191237"/>
              <a:gd name="connsiteY0" fmla="*/ 574675 h 4416425"/>
              <a:gd name="connsiteX1" fmla="*/ 1361829 w 4191237"/>
              <a:gd name="connsiteY1" fmla="*/ 190501 h 4416425"/>
              <a:gd name="connsiteX2" fmla="*/ 1888879 w 4191237"/>
              <a:gd name="connsiteY2" fmla="*/ 0 h 4416425"/>
              <a:gd name="connsiteX3" fmla="*/ 2225675 w 4191237"/>
              <a:gd name="connsiteY3" fmla="*/ 47625 h 4416425"/>
              <a:gd name="connsiteX4" fmla="*/ 2574679 w 4191237"/>
              <a:gd name="connsiteY4" fmla="*/ 279401 h 4416425"/>
              <a:gd name="connsiteX5" fmla="*/ 3362079 w 4191237"/>
              <a:gd name="connsiteY5" fmla="*/ 1066800 h 4416425"/>
              <a:gd name="connsiteX6" fmla="*/ 3952630 w 4191237"/>
              <a:gd name="connsiteY6" fmla="*/ 1663701 h 4416425"/>
              <a:gd name="connsiteX7" fmla="*/ 4187580 w 4191237"/>
              <a:gd name="connsiteY7" fmla="*/ 2279651 h 4416425"/>
              <a:gd name="connsiteX8" fmla="*/ 4035180 w 4191237"/>
              <a:gd name="connsiteY8" fmla="*/ 2819401 h 4416425"/>
              <a:gd name="connsiteX9" fmla="*/ 3441700 w 4191237"/>
              <a:gd name="connsiteY9" fmla="*/ 3448050 h 4416425"/>
              <a:gd name="connsiteX10" fmla="*/ 2422525 w 4191237"/>
              <a:gd name="connsiteY10" fmla="*/ 4416425 h 4416425"/>
              <a:gd name="connsiteX11" fmla="*/ 0 w 4191237"/>
              <a:gd name="connsiteY11" fmla="*/ 4416425 h 4416425"/>
              <a:gd name="connsiteX12" fmla="*/ 1590675 w 4191237"/>
              <a:gd name="connsiteY12" fmla="*/ 2901950 h 4416425"/>
              <a:gd name="connsiteX13" fmla="*/ 1825379 w 4191237"/>
              <a:gd name="connsiteY13" fmla="*/ 2203451 h 4416425"/>
              <a:gd name="connsiteX14" fmla="*/ 1647579 w 4191237"/>
              <a:gd name="connsiteY14" fmla="*/ 1739901 h 4416425"/>
              <a:gd name="connsiteX15" fmla="*/ 1355479 w 4191237"/>
              <a:gd name="connsiteY15" fmla="*/ 1460501 h 4416425"/>
              <a:gd name="connsiteX16" fmla="*/ 1041400 w 4191237"/>
              <a:gd name="connsiteY16" fmla="*/ 574675 h 4416425"/>
              <a:gd name="connsiteX0" fmla="*/ 1041400 w 4191237"/>
              <a:gd name="connsiteY0" fmla="*/ 574675 h 4416425"/>
              <a:gd name="connsiteX1" fmla="*/ 1361829 w 4191237"/>
              <a:gd name="connsiteY1" fmla="*/ 190501 h 4416425"/>
              <a:gd name="connsiteX2" fmla="*/ 1888879 w 4191237"/>
              <a:gd name="connsiteY2" fmla="*/ 0 h 4416425"/>
              <a:gd name="connsiteX3" fmla="*/ 2225675 w 4191237"/>
              <a:gd name="connsiteY3" fmla="*/ 47625 h 4416425"/>
              <a:gd name="connsiteX4" fmla="*/ 2574679 w 4191237"/>
              <a:gd name="connsiteY4" fmla="*/ 279401 h 4416425"/>
              <a:gd name="connsiteX5" fmla="*/ 3362079 w 4191237"/>
              <a:gd name="connsiteY5" fmla="*/ 1066800 h 4416425"/>
              <a:gd name="connsiteX6" fmla="*/ 3952630 w 4191237"/>
              <a:gd name="connsiteY6" fmla="*/ 1663701 h 4416425"/>
              <a:gd name="connsiteX7" fmla="*/ 4187580 w 4191237"/>
              <a:gd name="connsiteY7" fmla="*/ 2279651 h 4416425"/>
              <a:gd name="connsiteX8" fmla="*/ 3978030 w 4191237"/>
              <a:gd name="connsiteY8" fmla="*/ 2882901 h 4416425"/>
              <a:gd name="connsiteX9" fmla="*/ 3441700 w 4191237"/>
              <a:gd name="connsiteY9" fmla="*/ 3448050 h 4416425"/>
              <a:gd name="connsiteX10" fmla="*/ 2422525 w 4191237"/>
              <a:gd name="connsiteY10" fmla="*/ 4416425 h 4416425"/>
              <a:gd name="connsiteX11" fmla="*/ 0 w 4191237"/>
              <a:gd name="connsiteY11" fmla="*/ 4416425 h 4416425"/>
              <a:gd name="connsiteX12" fmla="*/ 1590675 w 4191237"/>
              <a:gd name="connsiteY12" fmla="*/ 2901950 h 4416425"/>
              <a:gd name="connsiteX13" fmla="*/ 1825379 w 4191237"/>
              <a:gd name="connsiteY13" fmla="*/ 2203451 h 4416425"/>
              <a:gd name="connsiteX14" fmla="*/ 1647579 w 4191237"/>
              <a:gd name="connsiteY14" fmla="*/ 1739901 h 4416425"/>
              <a:gd name="connsiteX15" fmla="*/ 1355479 w 4191237"/>
              <a:gd name="connsiteY15" fmla="*/ 1460501 h 4416425"/>
              <a:gd name="connsiteX16" fmla="*/ 1041400 w 4191237"/>
              <a:gd name="connsiteY16" fmla="*/ 574675 h 4416425"/>
              <a:gd name="connsiteX0" fmla="*/ 1041400 w 4191237"/>
              <a:gd name="connsiteY0" fmla="*/ 574675 h 4416425"/>
              <a:gd name="connsiteX1" fmla="*/ 1361829 w 4191237"/>
              <a:gd name="connsiteY1" fmla="*/ 190501 h 4416425"/>
              <a:gd name="connsiteX2" fmla="*/ 1888879 w 4191237"/>
              <a:gd name="connsiteY2" fmla="*/ 0 h 4416425"/>
              <a:gd name="connsiteX3" fmla="*/ 2225675 w 4191237"/>
              <a:gd name="connsiteY3" fmla="*/ 47625 h 4416425"/>
              <a:gd name="connsiteX4" fmla="*/ 2574679 w 4191237"/>
              <a:gd name="connsiteY4" fmla="*/ 279401 h 4416425"/>
              <a:gd name="connsiteX5" fmla="*/ 3362079 w 4191237"/>
              <a:gd name="connsiteY5" fmla="*/ 1066800 h 4416425"/>
              <a:gd name="connsiteX6" fmla="*/ 3952630 w 4191237"/>
              <a:gd name="connsiteY6" fmla="*/ 1663701 h 4416425"/>
              <a:gd name="connsiteX7" fmla="*/ 4187580 w 4191237"/>
              <a:gd name="connsiteY7" fmla="*/ 2279651 h 4416425"/>
              <a:gd name="connsiteX8" fmla="*/ 3978030 w 4191237"/>
              <a:gd name="connsiteY8" fmla="*/ 2882901 h 4416425"/>
              <a:gd name="connsiteX9" fmla="*/ 3441700 w 4191237"/>
              <a:gd name="connsiteY9" fmla="*/ 3448050 h 4416425"/>
              <a:gd name="connsiteX10" fmla="*/ 2422525 w 4191237"/>
              <a:gd name="connsiteY10" fmla="*/ 4416425 h 4416425"/>
              <a:gd name="connsiteX11" fmla="*/ 0 w 4191237"/>
              <a:gd name="connsiteY11" fmla="*/ 4416425 h 4416425"/>
              <a:gd name="connsiteX12" fmla="*/ 1590675 w 4191237"/>
              <a:gd name="connsiteY12" fmla="*/ 2901950 h 4416425"/>
              <a:gd name="connsiteX13" fmla="*/ 1825379 w 4191237"/>
              <a:gd name="connsiteY13" fmla="*/ 2203451 h 4416425"/>
              <a:gd name="connsiteX14" fmla="*/ 1647579 w 4191237"/>
              <a:gd name="connsiteY14" fmla="*/ 1739901 h 4416425"/>
              <a:gd name="connsiteX15" fmla="*/ 1355479 w 4191237"/>
              <a:gd name="connsiteY15" fmla="*/ 1460501 h 4416425"/>
              <a:gd name="connsiteX16" fmla="*/ 1041400 w 4191237"/>
              <a:gd name="connsiteY16" fmla="*/ 574675 h 4416425"/>
              <a:gd name="connsiteX0" fmla="*/ 1041400 w 4191237"/>
              <a:gd name="connsiteY0" fmla="*/ 574675 h 4416425"/>
              <a:gd name="connsiteX1" fmla="*/ 1361829 w 4191237"/>
              <a:gd name="connsiteY1" fmla="*/ 190501 h 4416425"/>
              <a:gd name="connsiteX2" fmla="*/ 1888879 w 4191237"/>
              <a:gd name="connsiteY2" fmla="*/ 0 h 4416425"/>
              <a:gd name="connsiteX3" fmla="*/ 2225675 w 4191237"/>
              <a:gd name="connsiteY3" fmla="*/ 47625 h 4416425"/>
              <a:gd name="connsiteX4" fmla="*/ 2574679 w 4191237"/>
              <a:gd name="connsiteY4" fmla="*/ 279401 h 4416425"/>
              <a:gd name="connsiteX5" fmla="*/ 3362079 w 4191237"/>
              <a:gd name="connsiteY5" fmla="*/ 1066800 h 4416425"/>
              <a:gd name="connsiteX6" fmla="*/ 3952630 w 4191237"/>
              <a:gd name="connsiteY6" fmla="*/ 1663701 h 4416425"/>
              <a:gd name="connsiteX7" fmla="*/ 4187580 w 4191237"/>
              <a:gd name="connsiteY7" fmla="*/ 2279651 h 4416425"/>
              <a:gd name="connsiteX8" fmla="*/ 3978030 w 4191237"/>
              <a:gd name="connsiteY8" fmla="*/ 2882901 h 4416425"/>
              <a:gd name="connsiteX9" fmla="*/ 3441700 w 4191237"/>
              <a:gd name="connsiteY9" fmla="*/ 3448050 h 4416425"/>
              <a:gd name="connsiteX10" fmla="*/ 2422525 w 4191237"/>
              <a:gd name="connsiteY10" fmla="*/ 4416425 h 4416425"/>
              <a:gd name="connsiteX11" fmla="*/ 0 w 4191237"/>
              <a:gd name="connsiteY11" fmla="*/ 4416425 h 4416425"/>
              <a:gd name="connsiteX12" fmla="*/ 1590675 w 4191237"/>
              <a:gd name="connsiteY12" fmla="*/ 2901950 h 4416425"/>
              <a:gd name="connsiteX13" fmla="*/ 1825379 w 4191237"/>
              <a:gd name="connsiteY13" fmla="*/ 2203451 h 4416425"/>
              <a:gd name="connsiteX14" fmla="*/ 1647579 w 4191237"/>
              <a:gd name="connsiteY14" fmla="*/ 1739901 h 4416425"/>
              <a:gd name="connsiteX15" fmla="*/ 1355479 w 4191237"/>
              <a:gd name="connsiteY15" fmla="*/ 1460501 h 4416425"/>
              <a:gd name="connsiteX16" fmla="*/ 1041400 w 4191237"/>
              <a:gd name="connsiteY16" fmla="*/ 574675 h 4416425"/>
              <a:gd name="connsiteX0" fmla="*/ 22549 w 3172386"/>
              <a:gd name="connsiteY0" fmla="*/ 574675 h 4575175"/>
              <a:gd name="connsiteX1" fmla="*/ 342978 w 3172386"/>
              <a:gd name="connsiteY1" fmla="*/ 190501 h 4575175"/>
              <a:gd name="connsiteX2" fmla="*/ 870028 w 3172386"/>
              <a:gd name="connsiteY2" fmla="*/ 0 h 4575175"/>
              <a:gd name="connsiteX3" fmla="*/ 1206824 w 3172386"/>
              <a:gd name="connsiteY3" fmla="*/ 47625 h 4575175"/>
              <a:gd name="connsiteX4" fmla="*/ 1555828 w 3172386"/>
              <a:gd name="connsiteY4" fmla="*/ 279401 h 4575175"/>
              <a:gd name="connsiteX5" fmla="*/ 2343228 w 3172386"/>
              <a:gd name="connsiteY5" fmla="*/ 1066800 h 4575175"/>
              <a:gd name="connsiteX6" fmla="*/ 2933779 w 3172386"/>
              <a:gd name="connsiteY6" fmla="*/ 1663701 h 4575175"/>
              <a:gd name="connsiteX7" fmla="*/ 3168729 w 3172386"/>
              <a:gd name="connsiteY7" fmla="*/ 2279651 h 4575175"/>
              <a:gd name="connsiteX8" fmla="*/ 2959179 w 3172386"/>
              <a:gd name="connsiteY8" fmla="*/ 2882901 h 4575175"/>
              <a:gd name="connsiteX9" fmla="*/ 2422849 w 3172386"/>
              <a:gd name="connsiteY9" fmla="*/ 3448050 h 4575175"/>
              <a:gd name="connsiteX10" fmla="*/ 1403674 w 3172386"/>
              <a:gd name="connsiteY10" fmla="*/ 4416425 h 4575175"/>
              <a:gd name="connsiteX11" fmla="*/ 924249 w 3172386"/>
              <a:gd name="connsiteY11" fmla="*/ 4575175 h 4575175"/>
              <a:gd name="connsiteX12" fmla="*/ 571824 w 3172386"/>
              <a:gd name="connsiteY12" fmla="*/ 2901950 h 4575175"/>
              <a:gd name="connsiteX13" fmla="*/ 806528 w 3172386"/>
              <a:gd name="connsiteY13" fmla="*/ 2203451 h 4575175"/>
              <a:gd name="connsiteX14" fmla="*/ 628728 w 3172386"/>
              <a:gd name="connsiteY14" fmla="*/ 1739901 h 4575175"/>
              <a:gd name="connsiteX15" fmla="*/ 336628 w 3172386"/>
              <a:gd name="connsiteY15" fmla="*/ 1460501 h 4575175"/>
              <a:gd name="connsiteX16" fmla="*/ 22549 w 3172386"/>
              <a:gd name="connsiteY16" fmla="*/ 574675 h 4575175"/>
              <a:gd name="connsiteX0" fmla="*/ 22549 w 3172386"/>
              <a:gd name="connsiteY0" fmla="*/ 574675 h 4575175"/>
              <a:gd name="connsiteX1" fmla="*/ 342978 w 3172386"/>
              <a:gd name="connsiteY1" fmla="*/ 190501 h 4575175"/>
              <a:gd name="connsiteX2" fmla="*/ 870028 w 3172386"/>
              <a:gd name="connsiteY2" fmla="*/ 0 h 4575175"/>
              <a:gd name="connsiteX3" fmla="*/ 1206824 w 3172386"/>
              <a:gd name="connsiteY3" fmla="*/ 47625 h 4575175"/>
              <a:gd name="connsiteX4" fmla="*/ 1555828 w 3172386"/>
              <a:gd name="connsiteY4" fmla="*/ 279401 h 4575175"/>
              <a:gd name="connsiteX5" fmla="*/ 2343228 w 3172386"/>
              <a:gd name="connsiteY5" fmla="*/ 1066800 h 4575175"/>
              <a:gd name="connsiteX6" fmla="*/ 2933779 w 3172386"/>
              <a:gd name="connsiteY6" fmla="*/ 1663701 h 4575175"/>
              <a:gd name="connsiteX7" fmla="*/ 3168729 w 3172386"/>
              <a:gd name="connsiteY7" fmla="*/ 2279651 h 4575175"/>
              <a:gd name="connsiteX8" fmla="*/ 2959179 w 3172386"/>
              <a:gd name="connsiteY8" fmla="*/ 2882901 h 4575175"/>
              <a:gd name="connsiteX9" fmla="*/ 2422849 w 3172386"/>
              <a:gd name="connsiteY9" fmla="*/ 3448050 h 4575175"/>
              <a:gd name="connsiteX10" fmla="*/ 1403674 w 3172386"/>
              <a:gd name="connsiteY10" fmla="*/ 4416425 h 4575175"/>
              <a:gd name="connsiteX11" fmla="*/ 924249 w 3172386"/>
              <a:gd name="connsiteY11" fmla="*/ 4575175 h 4575175"/>
              <a:gd name="connsiteX12" fmla="*/ 571824 w 3172386"/>
              <a:gd name="connsiteY12" fmla="*/ 2901950 h 4575175"/>
              <a:gd name="connsiteX13" fmla="*/ 806528 w 3172386"/>
              <a:gd name="connsiteY13" fmla="*/ 2203451 h 4575175"/>
              <a:gd name="connsiteX14" fmla="*/ 628728 w 3172386"/>
              <a:gd name="connsiteY14" fmla="*/ 1739901 h 4575175"/>
              <a:gd name="connsiteX15" fmla="*/ 336628 w 3172386"/>
              <a:gd name="connsiteY15" fmla="*/ 1460501 h 4575175"/>
              <a:gd name="connsiteX16" fmla="*/ 22549 w 3172386"/>
              <a:gd name="connsiteY16" fmla="*/ 574675 h 4575175"/>
              <a:gd name="connsiteX0" fmla="*/ 22549 w 3172386"/>
              <a:gd name="connsiteY0" fmla="*/ 574675 h 4575175"/>
              <a:gd name="connsiteX1" fmla="*/ 342978 w 3172386"/>
              <a:gd name="connsiteY1" fmla="*/ 190501 h 4575175"/>
              <a:gd name="connsiteX2" fmla="*/ 870028 w 3172386"/>
              <a:gd name="connsiteY2" fmla="*/ 0 h 4575175"/>
              <a:gd name="connsiteX3" fmla="*/ 1206824 w 3172386"/>
              <a:gd name="connsiteY3" fmla="*/ 47625 h 4575175"/>
              <a:gd name="connsiteX4" fmla="*/ 1555828 w 3172386"/>
              <a:gd name="connsiteY4" fmla="*/ 279401 h 4575175"/>
              <a:gd name="connsiteX5" fmla="*/ 2343228 w 3172386"/>
              <a:gd name="connsiteY5" fmla="*/ 1066800 h 4575175"/>
              <a:gd name="connsiteX6" fmla="*/ 2933779 w 3172386"/>
              <a:gd name="connsiteY6" fmla="*/ 1663701 h 4575175"/>
              <a:gd name="connsiteX7" fmla="*/ 3168729 w 3172386"/>
              <a:gd name="connsiteY7" fmla="*/ 2279651 h 4575175"/>
              <a:gd name="connsiteX8" fmla="*/ 2959179 w 3172386"/>
              <a:gd name="connsiteY8" fmla="*/ 2882901 h 4575175"/>
              <a:gd name="connsiteX9" fmla="*/ 2422849 w 3172386"/>
              <a:gd name="connsiteY9" fmla="*/ 3448050 h 4575175"/>
              <a:gd name="connsiteX10" fmla="*/ 1403674 w 3172386"/>
              <a:gd name="connsiteY10" fmla="*/ 4416425 h 4575175"/>
              <a:gd name="connsiteX11" fmla="*/ 924249 w 3172386"/>
              <a:gd name="connsiteY11" fmla="*/ 4575175 h 4575175"/>
              <a:gd name="connsiteX12" fmla="*/ 571824 w 3172386"/>
              <a:gd name="connsiteY12" fmla="*/ 2901950 h 4575175"/>
              <a:gd name="connsiteX13" fmla="*/ 806528 w 3172386"/>
              <a:gd name="connsiteY13" fmla="*/ 2203451 h 4575175"/>
              <a:gd name="connsiteX14" fmla="*/ 628728 w 3172386"/>
              <a:gd name="connsiteY14" fmla="*/ 1739901 h 4575175"/>
              <a:gd name="connsiteX15" fmla="*/ 336628 w 3172386"/>
              <a:gd name="connsiteY15" fmla="*/ 1460501 h 4575175"/>
              <a:gd name="connsiteX16" fmla="*/ 22549 w 3172386"/>
              <a:gd name="connsiteY16" fmla="*/ 574675 h 4575175"/>
              <a:gd name="connsiteX0" fmla="*/ 22549 w 3172386"/>
              <a:gd name="connsiteY0" fmla="*/ 574675 h 4575175"/>
              <a:gd name="connsiteX1" fmla="*/ 342978 w 3172386"/>
              <a:gd name="connsiteY1" fmla="*/ 190501 h 4575175"/>
              <a:gd name="connsiteX2" fmla="*/ 870028 w 3172386"/>
              <a:gd name="connsiteY2" fmla="*/ 0 h 4575175"/>
              <a:gd name="connsiteX3" fmla="*/ 1206824 w 3172386"/>
              <a:gd name="connsiteY3" fmla="*/ 47625 h 4575175"/>
              <a:gd name="connsiteX4" fmla="*/ 1555828 w 3172386"/>
              <a:gd name="connsiteY4" fmla="*/ 279401 h 4575175"/>
              <a:gd name="connsiteX5" fmla="*/ 2343228 w 3172386"/>
              <a:gd name="connsiteY5" fmla="*/ 1066800 h 4575175"/>
              <a:gd name="connsiteX6" fmla="*/ 2933779 w 3172386"/>
              <a:gd name="connsiteY6" fmla="*/ 1663701 h 4575175"/>
              <a:gd name="connsiteX7" fmla="*/ 3168729 w 3172386"/>
              <a:gd name="connsiteY7" fmla="*/ 2279651 h 4575175"/>
              <a:gd name="connsiteX8" fmla="*/ 2959179 w 3172386"/>
              <a:gd name="connsiteY8" fmla="*/ 2882901 h 4575175"/>
              <a:gd name="connsiteX9" fmla="*/ 2422849 w 3172386"/>
              <a:gd name="connsiteY9" fmla="*/ 3448050 h 4575175"/>
              <a:gd name="connsiteX10" fmla="*/ 1403674 w 3172386"/>
              <a:gd name="connsiteY10" fmla="*/ 4416425 h 4575175"/>
              <a:gd name="connsiteX11" fmla="*/ 924249 w 3172386"/>
              <a:gd name="connsiteY11" fmla="*/ 4575175 h 4575175"/>
              <a:gd name="connsiteX12" fmla="*/ 838278 w 3172386"/>
              <a:gd name="connsiteY12" fmla="*/ 4184651 h 4575175"/>
              <a:gd name="connsiteX13" fmla="*/ 571824 w 3172386"/>
              <a:gd name="connsiteY13" fmla="*/ 2901950 h 4575175"/>
              <a:gd name="connsiteX14" fmla="*/ 806528 w 3172386"/>
              <a:gd name="connsiteY14" fmla="*/ 2203451 h 4575175"/>
              <a:gd name="connsiteX15" fmla="*/ 628728 w 3172386"/>
              <a:gd name="connsiteY15" fmla="*/ 1739901 h 4575175"/>
              <a:gd name="connsiteX16" fmla="*/ 336628 w 3172386"/>
              <a:gd name="connsiteY16" fmla="*/ 1460501 h 4575175"/>
              <a:gd name="connsiteX17" fmla="*/ 22549 w 3172386"/>
              <a:gd name="connsiteY17" fmla="*/ 574675 h 4575175"/>
              <a:gd name="connsiteX0" fmla="*/ 22549 w 3172386"/>
              <a:gd name="connsiteY0" fmla="*/ 574675 h 4575175"/>
              <a:gd name="connsiteX1" fmla="*/ 342978 w 3172386"/>
              <a:gd name="connsiteY1" fmla="*/ 190501 h 4575175"/>
              <a:gd name="connsiteX2" fmla="*/ 870028 w 3172386"/>
              <a:gd name="connsiteY2" fmla="*/ 0 h 4575175"/>
              <a:gd name="connsiteX3" fmla="*/ 1206824 w 3172386"/>
              <a:gd name="connsiteY3" fmla="*/ 47625 h 4575175"/>
              <a:gd name="connsiteX4" fmla="*/ 1555828 w 3172386"/>
              <a:gd name="connsiteY4" fmla="*/ 279401 h 4575175"/>
              <a:gd name="connsiteX5" fmla="*/ 2343228 w 3172386"/>
              <a:gd name="connsiteY5" fmla="*/ 1066800 h 4575175"/>
              <a:gd name="connsiteX6" fmla="*/ 2933779 w 3172386"/>
              <a:gd name="connsiteY6" fmla="*/ 1663701 h 4575175"/>
              <a:gd name="connsiteX7" fmla="*/ 3168729 w 3172386"/>
              <a:gd name="connsiteY7" fmla="*/ 2279651 h 4575175"/>
              <a:gd name="connsiteX8" fmla="*/ 2959179 w 3172386"/>
              <a:gd name="connsiteY8" fmla="*/ 2882901 h 4575175"/>
              <a:gd name="connsiteX9" fmla="*/ 2422849 w 3172386"/>
              <a:gd name="connsiteY9" fmla="*/ 3448050 h 4575175"/>
              <a:gd name="connsiteX10" fmla="*/ 1403674 w 3172386"/>
              <a:gd name="connsiteY10" fmla="*/ 4416425 h 4575175"/>
              <a:gd name="connsiteX11" fmla="*/ 924249 w 3172386"/>
              <a:gd name="connsiteY11" fmla="*/ 4575175 h 4575175"/>
              <a:gd name="connsiteX12" fmla="*/ 323928 w 3172386"/>
              <a:gd name="connsiteY12" fmla="*/ 4292601 h 4575175"/>
              <a:gd name="connsiteX13" fmla="*/ 571824 w 3172386"/>
              <a:gd name="connsiteY13" fmla="*/ 2901950 h 4575175"/>
              <a:gd name="connsiteX14" fmla="*/ 806528 w 3172386"/>
              <a:gd name="connsiteY14" fmla="*/ 2203451 h 4575175"/>
              <a:gd name="connsiteX15" fmla="*/ 628728 w 3172386"/>
              <a:gd name="connsiteY15" fmla="*/ 1739901 h 4575175"/>
              <a:gd name="connsiteX16" fmla="*/ 336628 w 3172386"/>
              <a:gd name="connsiteY16" fmla="*/ 1460501 h 4575175"/>
              <a:gd name="connsiteX17" fmla="*/ 22549 w 3172386"/>
              <a:gd name="connsiteY17" fmla="*/ 574675 h 4575175"/>
              <a:gd name="connsiteX0" fmla="*/ 22549 w 3172386"/>
              <a:gd name="connsiteY0" fmla="*/ 574675 h 4575175"/>
              <a:gd name="connsiteX1" fmla="*/ 342978 w 3172386"/>
              <a:gd name="connsiteY1" fmla="*/ 190501 h 4575175"/>
              <a:gd name="connsiteX2" fmla="*/ 870028 w 3172386"/>
              <a:gd name="connsiteY2" fmla="*/ 0 h 4575175"/>
              <a:gd name="connsiteX3" fmla="*/ 1206824 w 3172386"/>
              <a:gd name="connsiteY3" fmla="*/ 47625 h 4575175"/>
              <a:gd name="connsiteX4" fmla="*/ 1555828 w 3172386"/>
              <a:gd name="connsiteY4" fmla="*/ 279401 h 4575175"/>
              <a:gd name="connsiteX5" fmla="*/ 2343228 w 3172386"/>
              <a:gd name="connsiteY5" fmla="*/ 1066800 h 4575175"/>
              <a:gd name="connsiteX6" fmla="*/ 2933779 w 3172386"/>
              <a:gd name="connsiteY6" fmla="*/ 1663701 h 4575175"/>
              <a:gd name="connsiteX7" fmla="*/ 3168729 w 3172386"/>
              <a:gd name="connsiteY7" fmla="*/ 2279651 h 4575175"/>
              <a:gd name="connsiteX8" fmla="*/ 2959179 w 3172386"/>
              <a:gd name="connsiteY8" fmla="*/ 2882901 h 4575175"/>
              <a:gd name="connsiteX9" fmla="*/ 2422849 w 3172386"/>
              <a:gd name="connsiteY9" fmla="*/ 3448050 h 4575175"/>
              <a:gd name="connsiteX10" fmla="*/ 1403674 w 3172386"/>
              <a:gd name="connsiteY10" fmla="*/ 4416425 h 4575175"/>
              <a:gd name="connsiteX11" fmla="*/ 924249 w 3172386"/>
              <a:gd name="connsiteY11" fmla="*/ 4575175 h 4575175"/>
              <a:gd name="connsiteX12" fmla="*/ 323928 w 3172386"/>
              <a:gd name="connsiteY12" fmla="*/ 4292601 h 4575175"/>
              <a:gd name="connsiteX13" fmla="*/ 571824 w 3172386"/>
              <a:gd name="connsiteY13" fmla="*/ 2901950 h 4575175"/>
              <a:gd name="connsiteX14" fmla="*/ 806528 w 3172386"/>
              <a:gd name="connsiteY14" fmla="*/ 2203451 h 4575175"/>
              <a:gd name="connsiteX15" fmla="*/ 628728 w 3172386"/>
              <a:gd name="connsiteY15" fmla="*/ 1739901 h 4575175"/>
              <a:gd name="connsiteX16" fmla="*/ 336628 w 3172386"/>
              <a:gd name="connsiteY16" fmla="*/ 1460501 h 4575175"/>
              <a:gd name="connsiteX17" fmla="*/ 22549 w 3172386"/>
              <a:gd name="connsiteY17" fmla="*/ 574675 h 4575175"/>
              <a:gd name="connsiteX0" fmla="*/ 22549 w 3172386"/>
              <a:gd name="connsiteY0" fmla="*/ 574675 h 4575175"/>
              <a:gd name="connsiteX1" fmla="*/ 342978 w 3172386"/>
              <a:gd name="connsiteY1" fmla="*/ 190501 h 4575175"/>
              <a:gd name="connsiteX2" fmla="*/ 870028 w 3172386"/>
              <a:gd name="connsiteY2" fmla="*/ 0 h 4575175"/>
              <a:gd name="connsiteX3" fmla="*/ 1206824 w 3172386"/>
              <a:gd name="connsiteY3" fmla="*/ 47625 h 4575175"/>
              <a:gd name="connsiteX4" fmla="*/ 1555828 w 3172386"/>
              <a:gd name="connsiteY4" fmla="*/ 279401 h 4575175"/>
              <a:gd name="connsiteX5" fmla="*/ 2343228 w 3172386"/>
              <a:gd name="connsiteY5" fmla="*/ 1066800 h 4575175"/>
              <a:gd name="connsiteX6" fmla="*/ 2933779 w 3172386"/>
              <a:gd name="connsiteY6" fmla="*/ 1663701 h 4575175"/>
              <a:gd name="connsiteX7" fmla="*/ 3168729 w 3172386"/>
              <a:gd name="connsiteY7" fmla="*/ 2279651 h 4575175"/>
              <a:gd name="connsiteX8" fmla="*/ 2959179 w 3172386"/>
              <a:gd name="connsiteY8" fmla="*/ 2882901 h 4575175"/>
              <a:gd name="connsiteX9" fmla="*/ 2422849 w 3172386"/>
              <a:gd name="connsiteY9" fmla="*/ 3448050 h 4575175"/>
              <a:gd name="connsiteX10" fmla="*/ 1403674 w 3172386"/>
              <a:gd name="connsiteY10" fmla="*/ 4416425 h 4575175"/>
              <a:gd name="connsiteX11" fmla="*/ 924249 w 3172386"/>
              <a:gd name="connsiteY11" fmla="*/ 4575175 h 4575175"/>
              <a:gd name="connsiteX12" fmla="*/ 323928 w 3172386"/>
              <a:gd name="connsiteY12" fmla="*/ 4292601 h 4575175"/>
              <a:gd name="connsiteX13" fmla="*/ 571824 w 3172386"/>
              <a:gd name="connsiteY13" fmla="*/ 2901950 h 4575175"/>
              <a:gd name="connsiteX14" fmla="*/ 806528 w 3172386"/>
              <a:gd name="connsiteY14" fmla="*/ 2203451 h 4575175"/>
              <a:gd name="connsiteX15" fmla="*/ 628728 w 3172386"/>
              <a:gd name="connsiteY15" fmla="*/ 1739901 h 4575175"/>
              <a:gd name="connsiteX16" fmla="*/ 336628 w 3172386"/>
              <a:gd name="connsiteY16" fmla="*/ 1460501 h 4575175"/>
              <a:gd name="connsiteX17" fmla="*/ 22549 w 3172386"/>
              <a:gd name="connsiteY17" fmla="*/ 574675 h 4575175"/>
              <a:gd name="connsiteX0" fmla="*/ 22549 w 3172386"/>
              <a:gd name="connsiteY0" fmla="*/ 574675 h 4575175"/>
              <a:gd name="connsiteX1" fmla="*/ 342978 w 3172386"/>
              <a:gd name="connsiteY1" fmla="*/ 190501 h 4575175"/>
              <a:gd name="connsiteX2" fmla="*/ 870028 w 3172386"/>
              <a:gd name="connsiteY2" fmla="*/ 0 h 4575175"/>
              <a:gd name="connsiteX3" fmla="*/ 1206824 w 3172386"/>
              <a:gd name="connsiteY3" fmla="*/ 47625 h 4575175"/>
              <a:gd name="connsiteX4" fmla="*/ 1555828 w 3172386"/>
              <a:gd name="connsiteY4" fmla="*/ 279401 h 4575175"/>
              <a:gd name="connsiteX5" fmla="*/ 2343228 w 3172386"/>
              <a:gd name="connsiteY5" fmla="*/ 1066800 h 4575175"/>
              <a:gd name="connsiteX6" fmla="*/ 2933779 w 3172386"/>
              <a:gd name="connsiteY6" fmla="*/ 1663701 h 4575175"/>
              <a:gd name="connsiteX7" fmla="*/ 3168729 w 3172386"/>
              <a:gd name="connsiteY7" fmla="*/ 2279651 h 4575175"/>
              <a:gd name="connsiteX8" fmla="*/ 2959179 w 3172386"/>
              <a:gd name="connsiteY8" fmla="*/ 2882901 h 4575175"/>
              <a:gd name="connsiteX9" fmla="*/ 2422849 w 3172386"/>
              <a:gd name="connsiteY9" fmla="*/ 3448050 h 4575175"/>
              <a:gd name="connsiteX10" fmla="*/ 1403674 w 3172386"/>
              <a:gd name="connsiteY10" fmla="*/ 4416425 h 4575175"/>
              <a:gd name="connsiteX11" fmla="*/ 924249 w 3172386"/>
              <a:gd name="connsiteY11" fmla="*/ 4575175 h 4575175"/>
              <a:gd name="connsiteX12" fmla="*/ 323928 w 3172386"/>
              <a:gd name="connsiteY12" fmla="*/ 4292601 h 4575175"/>
              <a:gd name="connsiteX13" fmla="*/ 393778 w 3172386"/>
              <a:gd name="connsiteY13" fmla="*/ 3854451 h 4575175"/>
              <a:gd name="connsiteX14" fmla="*/ 571824 w 3172386"/>
              <a:gd name="connsiteY14" fmla="*/ 2901950 h 4575175"/>
              <a:gd name="connsiteX15" fmla="*/ 806528 w 3172386"/>
              <a:gd name="connsiteY15" fmla="*/ 2203451 h 4575175"/>
              <a:gd name="connsiteX16" fmla="*/ 628728 w 3172386"/>
              <a:gd name="connsiteY16" fmla="*/ 1739901 h 4575175"/>
              <a:gd name="connsiteX17" fmla="*/ 336628 w 3172386"/>
              <a:gd name="connsiteY17" fmla="*/ 1460501 h 4575175"/>
              <a:gd name="connsiteX18" fmla="*/ 22549 w 3172386"/>
              <a:gd name="connsiteY18" fmla="*/ 574675 h 4575175"/>
              <a:gd name="connsiteX0" fmla="*/ 22549 w 3172386"/>
              <a:gd name="connsiteY0" fmla="*/ 574675 h 4575175"/>
              <a:gd name="connsiteX1" fmla="*/ 342978 w 3172386"/>
              <a:gd name="connsiteY1" fmla="*/ 190501 h 4575175"/>
              <a:gd name="connsiteX2" fmla="*/ 870028 w 3172386"/>
              <a:gd name="connsiteY2" fmla="*/ 0 h 4575175"/>
              <a:gd name="connsiteX3" fmla="*/ 1206824 w 3172386"/>
              <a:gd name="connsiteY3" fmla="*/ 47625 h 4575175"/>
              <a:gd name="connsiteX4" fmla="*/ 1555828 w 3172386"/>
              <a:gd name="connsiteY4" fmla="*/ 279401 h 4575175"/>
              <a:gd name="connsiteX5" fmla="*/ 2343228 w 3172386"/>
              <a:gd name="connsiteY5" fmla="*/ 1066800 h 4575175"/>
              <a:gd name="connsiteX6" fmla="*/ 2933779 w 3172386"/>
              <a:gd name="connsiteY6" fmla="*/ 1663701 h 4575175"/>
              <a:gd name="connsiteX7" fmla="*/ 3168729 w 3172386"/>
              <a:gd name="connsiteY7" fmla="*/ 2279651 h 4575175"/>
              <a:gd name="connsiteX8" fmla="*/ 2959179 w 3172386"/>
              <a:gd name="connsiteY8" fmla="*/ 2882901 h 4575175"/>
              <a:gd name="connsiteX9" fmla="*/ 2422849 w 3172386"/>
              <a:gd name="connsiteY9" fmla="*/ 3448050 h 4575175"/>
              <a:gd name="connsiteX10" fmla="*/ 1403674 w 3172386"/>
              <a:gd name="connsiteY10" fmla="*/ 4416425 h 4575175"/>
              <a:gd name="connsiteX11" fmla="*/ 924249 w 3172386"/>
              <a:gd name="connsiteY11" fmla="*/ 4575175 h 4575175"/>
              <a:gd name="connsiteX12" fmla="*/ 323928 w 3172386"/>
              <a:gd name="connsiteY12" fmla="*/ 4292601 h 4575175"/>
              <a:gd name="connsiteX13" fmla="*/ 76278 w 3172386"/>
              <a:gd name="connsiteY13" fmla="*/ 3822701 h 4575175"/>
              <a:gd name="connsiteX14" fmla="*/ 571824 w 3172386"/>
              <a:gd name="connsiteY14" fmla="*/ 2901950 h 4575175"/>
              <a:gd name="connsiteX15" fmla="*/ 806528 w 3172386"/>
              <a:gd name="connsiteY15" fmla="*/ 2203451 h 4575175"/>
              <a:gd name="connsiteX16" fmla="*/ 628728 w 3172386"/>
              <a:gd name="connsiteY16" fmla="*/ 1739901 h 4575175"/>
              <a:gd name="connsiteX17" fmla="*/ 336628 w 3172386"/>
              <a:gd name="connsiteY17" fmla="*/ 1460501 h 4575175"/>
              <a:gd name="connsiteX18" fmla="*/ 22549 w 3172386"/>
              <a:gd name="connsiteY18" fmla="*/ 574675 h 4575175"/>
              <a:gd name="connsiteX0" fmla="*/ 22549 w 3172386"/>
              <a:gd name="connsiteY0" fmla="*/ 574675 h 4575175"/>
              <a:gd name="connsiteX1" fmla="*/ 342978 w 3172386"/>
              <a:gd name="connsiteY1" fmla="*/ 190501 h 4575175"/>
              <a:gd name="connsiteX2" fmla="*/ 870028 w 3172386"/>
              <a:gd name="connsiteY2" fmla="*/ 0 h 4575175"/>
              <a:gd name="connsiteX3" fmla="*/ 1206824 w 3172386"/>
              <a:gd name="connsiteY3" fmla="*/ 47625 h 4575175"/>
              <a:gd name="connsiteX4" fmla="*/ 1555828 w 3172386"/>
              <a:gd name="connsiteY4" fmla="*/ 279401 h 4575175"/>
              <a:gd name="connsiteX5" fmla="*/ 2343228 w 3172386"/>
              <a:gd name="connsiteY5" fmla="*/ 1066800 h 4575175"/>
              <a:gd name="connsiteX6" fmla="*/ 2933779 w 3172386"/>
              <a:gd name="connsiteY6" fmla="*/ 1663701 h 4575175"/>
              <a:gd name="connsiteX7" fmla="*/ 3168729 w 3172386"/>
              <a:gd name="connsiteY7" fmla="*/ 2279651 h 4575175"/>
              <a:gd name="connsiteX8" fmla="*/ 2959179 w 3172386"/>
              <a:gd name="connsiteY8" fmla="*/ 2882901 h 4575175"/>
              <a:gd name="connsiteX9" fmla="*/ 2422849 w 3172386"/>
              <a:gd name="connsiteY9" fmla="*/ 3448050 h 4575175"/>
              <a:gd name="connsiteX10" fmla="*/ 1403674 w 3172386"/>
              <a:gd name="connsiteY10" fmla="*/ 4416425 h 4575175"/>
              <a:gd name="connsiteX11" fmla="*/ 924249 w 3172386"/>
              <a:gd name="connsiteY11" fmla="*/ 4575175 h 4575175"/>
              <a:gd name="connsiteX12" fmla="*/ 323928 w 3172386"/>
              <a:gd name="connsiteY12" fmla="*/ 4292601 h 4575175"/>
              <a:gd name="connsiteX13" fmla="*/ 76278 w 3172386"/>
              <a:gd name="connsiteY13" fmla="*/ 3822701 h 4575175"/>
              <a:gd name="connsiteX14" fmla="*/ 571824 w 3172386"/>
              <a:gd name="connsiteY14" fmla="*/ 2901950 h 4575175"/>
              <a:gd name="connsiteX15" fmla="*/ 806528 w 3172386"/>
              <a:gd name="connsiteY15" fmla="*/ 2203451 h 4575175"/>
              <a:gd name="connsiteX16" fmla="*/ 628728 w 3172386"/>
              <a:gd name="connsiteY16" fmla="*/ 1739901 h 4575175"/>
              <a:gd name="connsiteX17" fmla="*/ 336628 w 3172386"/>
              <a:gd name="connsiteY17" fmla="*/ 1460501 h 4575175"/>
              <a:gd name="connsiteX18" fmla="*/ 22549 w 3172386"/>
              <a:gd name="connsiteY18" fmla="*/ 574675 h 4575175"/>
              <a:gd name="connsiteX0" fmla="*/ 22549 w 3172386"/>
              <a:gd name="connsiteY0" fmla="*/ 574675 h 4575175"/>
              <a:gd name="connsiteX1" fmla="*/ 342978 w 3172386"/>
              <a:gd name="connsiteY1" fmla="*/ 190501 h 4575175"/>
              <a:gd name="connsiteX2" fmla="*/ 870028 w 3172386"/>
              <a:gd name="connsiteY2" fmla="*/ 0 h 4575175"/>
              <a:gd name="connsiteX3" fmla="*/ 1206824 w 3172386"/>
              <a:gd name="connsiteY3" fmla="*/ 47625 h 4575175"/>
              <a:gd name="connsiteX4" fmla="*/ 1555828 w 3172386"/>
              <a:gd name="connsiteY4" fmla="*/ 279401 h 4575175"/>
              <a:gd name="connsiteX5" fmla="*/ 2343228 w 3172386"/>
              <a:gd name="connsiteY5" fmla="*/ 1066800 h 4575175"/>
              <a:gd name="connsiteX6" fmla="*/ 2933779 w 3172386"/>
              <a:gd name="connsiteY6" fmla="*/ 1663701 h 4575175"/>
              <a:gd name="connsiteX7" fmla="*/ 3168729 w 3172386"/>
              <a:gd name="connsiteY7" fmla="*/ 2279651 h 4575175"/>
              <a:gd name="connsiteX8" fmla="*/ 2959179 w 3172386"/>
              <a:gd name="connsiteY8" fmla="*/ 2882901 h 4575175"/>
              <a:gd name="connsiteX9" fmla="*/ 2422849 w 3172386"/>
              <a:gd name="connsiteY9" fmla="*/ 3448050 h 4575175"/>
              <a:gd name="connsiteX10" fmla="*/ 1403674 w 3172386"/>
              <a:gd name="connsiteY10" fmla="*/ 4416425 h 4575175"/>
              <a:gd name="connsiteX11" fmla="*/ 924249 w 3172386"/>
              <a:gd name="connsiteY11" fmla="*/ 4575175 h 4575175"/>
              <a:gd name="connsiteX12" fmla="*/ 323928 w 3172386"/>
              <a:gd name="connsiteY12" fmla="*/ 4292601 h 4575175"/>
              <a:gd name="connsiteX13" fmla="*/ 76278 w 3172386"/>
              <a:gd name="connsiteY13" fmla="*/ 3822701 h 4575175"/>
              <a:gd name="connsiteX14" fmla="*/ 571824 w 3172386"/>
              <a:gd name="connsiteY14" fmla="*/ 2901950 h 4575175"/>
              <a:gd name="connsiteX15" fmla="*/ 806528 w 3172386"/>
              <a:gd name="connsiteY15" fmla="*/ 2203451 h 4575175"/>
              <a:gd name="connsiteX16" fmla="*/ 628728 w 3172386"/>
              <a:gd name="connsiteY16" fmla="*/ 1739901 h 4575175"/>
              <a:gd name="connsiteX17" fmla="*/ 336628 w 3172386"/>
              <a:gd name="connsiteY17" fmla="*/ 1460501 h 4575175"/>
              <a:gd name="connsiteX18" fmla="*/ 22549 w 3172386"/>
              <a:gd name="connsiteY18" fmla="*/ 574675 h 4575175"/>
              <a:gd name="connsiteX0" fmla="*/ 22549 w 3172386"/>
              <a:gd name="connsiteY0" fmla="*/ 574675 h 4575175"/>
              <a:gd name="connsiteX1" fmla="*/ 342978 w 3172386"/>
              <a:gd name="connsiteY1" fmla="*/ 190501 h 4575175"/>
              <a:gd name="connsiteX2" fmla="*/ 870028 w 3172386"/>
              <a:gd name="connsiteY2" fmla="*/ 0 h 4575175"/>
              <a:gd name="connsiteX3" fmla="*/ 1206824 w 3172386"/>
              <a:gd name="connsiteY3" fmla="*/ 47625 h 4575175"/>
              <a:gd name="connsiteX4" fmla="*/ 1555828 w 3172386"/>
              <a:gd name="connsiteY4" fmla="*/ 279401 h 4575175"/>
              <a:gd name="connsiteX5" fmla="*/ 2343228 w 3172386"/>
              <a:gd name="connsiteY5" fmla="*/ 1066800 h 4575175"/>
              <a:gd name="connsiteX6" fmla="*/ 2933779 w 3172386"/>
              <a:gd name="connsiteY6" fmla="*/ 1663701 h 4575175"/>
              <a:gd name="connsiteX7" fmla="*/ 3168729 w 3172386"/>
              <a:gd name="connsiteY7" fmla="*/ 2279651 h 4575175"/>
              <a:gd name="connsiteX8" fmla="*/ 2959179 w 3172386"/>
              <a:gd name="connsiteY8" fmla="*/ 2882901 h 4575175"/>
              <a:gd name="connsiteX9" fmla="*/ 2422849 w 3172386"/>
              <a:gd name="connsiteY9" fmla="*/ 3448050 h 4575175"/>
              <a:gd name="connsiteX10" fmla="*/ 1403674 w 3172386"/>
              <a:gd name="connsiteY10" fmla="*/ 4416425 h 4575175"/>
              <a:gd name="connsiteX11" fmla="*/ 924249 w 3172386"/>
              <a:gd name="connsiteY11" fmla="*/ 4575175 h 4575175"/>
              <a:gd name="connsiteX12" fmla="*/ 323928 w 3172386"/>
              <a:gd name="connsiteY12" fmla="*/ 4292601 h 4575175"/>
              <a:gd name="connsiteX13" fmla="*/ 76278 w 3172386"/>
              <a:gd name="connsiteY13" fmla="*/ 3822701 h 4575175"/>
              <a:gd name="connsiteX14" fmla="*/ 222328 w 3172386"/>
              <a:gd name="connsiteY14" fmla="*/ 3309938 h 4575175"/>
              <a:gd name="connsiteX15" fmla="*/ 571824 w 3172386"/>
              <a:gd name="connsiteY15" fmla="*/ 2901950 h 4575175"/>
              <a:gd name="connsiteX16" fmla="*/ 806528 w 3172386"/>
              <a:gd name="connsiteY16" fmla="*/ 2203451 h 4575175"/>
              <a:gd name="connsiteX17" fmla="*/ 628728 w 3172386"/>
              <a:gd name="connsiteY17" fmla="*/ 1739901 h 4575175"/>
              <a:gd name="connsiteX18" fmla="*/ 336628 w 3172386"/>
              <a:gd name="connsiteY18" fmla="*/ 1460501 h 4575175"/>
              <a:gd name="connsiteX19" fmla="*/ 22549 w 3172386"/>
              <a:gd name="connsiteY19" fmla="*/ 574675 h 4575175"/>
              <a:gd name="connsiteX0" fmla="*/ 22549 w 3172386"/>
              <a:gd name="connsiteY0" fmla="*/ 574675 h 4575175"/>
              <a:gd name="connsiteX1" fmla="*/ 342978 w 3172386"/>
              <a:gd name="connsiteY1" fmla="*/ 190501 h 4575175"/>
              <a:gd name="connsiteX2" fmla="*/ 870028 w 3172386"/>
              <a:gd name="connsiteY2" fmla="*/ 0 h 4575175"/>
              <a:gd name="connsiteX3" fmla="*/ 1206824 w 3172386"/>
              <a:gd name="connsiteY3" fmla="*/ 47625 h 4575175"/>
              <a:gd name="connsiteX4" fmla="*/ 1555828 w 3172386"/>
              <a:gd name="connsiteY4" fmla="*/ 279401 h 4575175"/>
              <a:gd name="connsiteX5" fmla="*/ 2343228 w 3172386"/>
              <a:gd name="connsiteY5" fmla="*/ 1066800 h 4575175"/>
              <a:gd name="connsiteX6" fmla="*/ 2933779 w 3172386"/>
              <a:gd name="connsiteY6" fmla="*/ 1663701 h 4575175"/>
              <a:gd name="connsiteX7" fmla="*/ 3168729 w 3172386"/>
              <a:gd name="connsiteY7" fmla="*/ 2279651 h 4575175"/>
              <a:gd name="connsiteX8" fmla="*/ 2959179 w 3172386"/>
              <a:gd name="connsiteY8" fmla="*/ 2882901 h 4575175"/>
              <a:gd name="connsiteX9" fmla="*/ 2422849 w 3172386"/>
              <a:gd name="connsiteY9" fmla="*/ 3448050 h 4575175"/>
              <a:gd name="connsiteX10" fmla="*/ 1403674 w 3172386"/>
              <a:gd name="connsiteY10" fmla="*/ 4416425 h 4575175"/>
              <a:gd name="connsiteX11" fmla="*/ 924249 w 3172386"/>
              <a:gd name="connsiteY11" fmla="*/ 4575175 h 4575175"/>
              <a:gd name="connsiteX12" fmla="*/ 323928 w 3172386"/>
              <a:gd name="connsiteY12" fmla="*/ 4292601 h 4575175"/>
              <a:gd name="connsiteX13" fmla="*/ 76278 w 3172386"/>
              <a:gd name="connsiteY13" fmla="*/ 3822701 h 4575175"/>
              <a:gd name="connsiteX14" fmla="*/ 222328 w 3172386"/>
              <a:gd name="connsiteY14" fmla="*/ 3309938 h 4575175"/>
              <a:gd name="connsiteX15" fmla="*/ 571824 w 3172386"/>
              <a:gd name="connsiteY15" fmla="*/ 2901950 h 4575175"/>
              <a:gd name="connsiteX16" fmla="*/ 806528 w 3172386"/>
              <a:gd name="connsiteY16" fmla="*/ 2203451 h 4575175"/>
              <a:gd name="connsiteX17" fmla="*/ 628728 w 3172386"/>
              <a:gd name="connsiteY17" fmla="*/ 1739901 h 4575175"/>
              <a:gd name="connsiteX18" fmla="*/ 336628 w 3172386"/>
              <a:gd name="connsiteY18" fmla="*/ 1460501 h 4575175"/>
              <a:gd name="connsiteX19" fmla="*/ 22549 w 3172386"/>
              <a:gd name="connsiteY19" fmla="*/ 574675 h 4575175"/>
              <a:gd name="connsiteX0" fmla="*/ 22549 w 3172386"/>
              <a:gd name="connsiteY0" fmla="*/ 574675 h 4575175"/>
              <a:gd name="connsiteX1" fmla="*/ 342978 w 3172386"/>
              <a:gd name="connsiteY1" fmla="*/ 190501 h 4575175"/>
              <a:gd name="connsiteX2" fmla="*/ 870028 w 3172386"/>
              <a:gd name="connsiteY2" fmla="*/ 0 h 4575175"/>
              <a:gd name="connsiteX3" fmla="*/ 1206824 w 3172386"/>
              <a:gd name="connsiteY3" fmla="*/ 47625 h 4575175"/>
              <a:gd name="connsiteX4" fmla="*/ 1555828 w 3172386"/>
              <a:gd name="connsiteY4" fmla="*/ 279401 h 4575175"/>
              <a:gd name="connsiteX5" fmla="*/ 2343228 w 3172386"/>
              <a:gd name="connsiteY5" fmla="*/ 1066800 h 4575175"/>
              <a:gd name="connsiteX6" fmla="*/ 2933779 w 3172386"/>
              <a:gd name="connsiteY6" fmla="*/ 1663701 h 4575175"/>
              <a:gd name="connsiteX7" fmla="*/ 3168729 w 3172386"/>
              <a:gd name="connsiteY7" fmla="*/ 2279651 h 4575175"/>
              <a:gd name="connsiteX8" fmla="*/ 2959179 w 3172386"/>
              <a:gd name="connsiteY8" fmla="*/ 2882901 h 4575175"/>
              <a:gd name="connsiteX9" fmla="*/ 2422849 w 3172386"/>
              <a:gd name="connsiteY9" fmla="*/ 3448050 h 4575175"/>
              <a:gd name="connsiteX10" fmla="*/ 1403674 w 3172386"/>
              <a:gd name="connsiteY10" fmla="*/ 4416425 h 4575175"/>
              <a:gd name="connsiteX11" fmla="*/ 924249 w 3172386"/>
              <a:gd name="connsiteY11" fmla="*/ 4575175 h 4575175"/>
              <a:gd name="connsiteX12" fmla="*/ 323928 w 3172386"/>
              <a:gd name="connsiteY12" fmla="*/ 4292601 h 4575175"/>
              <a:gd name="connsiteX13" fmla="*/ 76278 w 3172386"/>
              <a:gd name="connsiteY13" fmla="*/ 3822701 h 4575175"/>
              <a:gd name="connsiteX14" fmla="*/ 222328 w 3172386"/>
              <a:gd name="connsiteY14" fmla="*/ 3309938 h 4575175"/>
              <a:gd name="connsiteX15" fmla="*/ 571824 w 3172386"/>
              <a:gd name="connsiteY15" fmla="*/ 2901950 h 4575175"/>
              <a:gd name="connsiteX16" fmla="*/ 806528 w 3172386"/>
              <a:gd name="connsiteY16" fmla="*/ 2203451 h 4575175"/>
              <a:gd name="connsiteX17" fmla="*/ 628728 w 3172386"/>
              <a:gd name="connsiteY17" fmla="*/ 1739901 h 4575175"/>
              <a:gd name="connsiteX18" fmla="*/ 336628 w 3172386"/>
              <a:gd name="connsiteY18" fmla="*/ 1460501 h 4575175"/>
              <a:gd name="connsiteX19" fmla="*/ 22549 w 3172386"/>
              <a:gd name="connsiteY19" fmla="*/ 574675 h 4575175"/>
              <a:gd name="connsiteX0" fmla="*/ 22549 w 3172386"/>
              <a:gd name="connsiteY0" fmla="*/ 574675 h 4575175"/>
              <a:gd name="connsiteX1" fmla="*/ 342978 w 3172386"/>
              <a:gd name="connsiteY1" fmla="*/ 190501 h 4575175"/>
              <a:gd name="connsiteX2" fmla="*/ 870028 w 3172386"/>
              <a:gd name="connsiteY2" fmla="*/ 0 h 4575175"/>
              <a:gd name="connsiteX3" fmla="*/ 1206824 w 3172386"/>
              <a:gd name="connsiteY3" fmla="*/ 47625 h 4575175"/>
              <a:gd name="connsiteX4" fmla="*/ 1555828 w 3172386"/>
              <a:gd name="connsiteY4" fmla="*/ 279401 h 4575175"/>
              <a:gd name="connsiteX5" fmla="*/ 2343228 w 3172386"/>
              <a:gd name="connsiteY5" fmla="*/ 1066800 h 4575175"/>
              <a:gd name="connsiteX6" fmla="*/ 2933779 w 3172386"/>
              <a:gd name="connsiteY6" fmla="*/ 1663701 h 4575175"/>
              <a:gd name="connsiteX7" fmla="*/ 3168729 w 3172386"/>
              <a:gd name="connsiteY7" fmla="*/ 2279651 h 4575175"/>
              <a:gd name="connsiteX8" fmla="*/ 2959179 w 3172386"/>
              <a:gd name="connsiteY8" fmla="*/ 2882901 h 4575175"/>
              <a:gd name="connsiteX9" fmla="*/ 2422849 w 3172386"/>
              <a:gd name="connsiteY9" fmla="*/ 3448050 h 4575175"/>
              <a:gd name="connsiteX10" fmla="*/ 1403674 w 3172386"/>
              <a:gd name="connsiteY10" fmla="*/ 4416425 h 4575175"/>
              <a:gd name="connsiteX11" fmla="*/ 924249 w 3172386"/>
              <a:gd name="connsiteY11" fmla="*/ 4575175 h 4575175"/>
              <a:gd name="connsiteX12" fmla="*/ 323928 w 3172386"/>
              <a:gd name="connsiteY12" fmla="*/ 4292601 h 4575175"/>
              <a:gd name="connsiteX13" fmla="*/ 76278 w 3172386"/>
              <a:gd name="connsiteY13" fmla="*/ 3822701 h 4575175"/>
              <a:gd name="connsiteX14" fmla="*/ 222328 w 3172386"/>
              <a:gd name="connsiteY14" fmla="*/ 3309938 h 4575175"/>
              <a:gd name="connsiteX15" fmla="*/ 571824 w 3172386"/>
              <a:gd name="connsiteY15" fmla="*/ 2901950 h 4575175"/>
              <a:gd name="connsiteX16" fmla="*/ 806528 w 3172386"/>
              <a:gd name="connsiteY16" fmla="*/ 2203451 h 4575175"/>
              <a:gd name="connsiteX17" fmla="*/ 628728 w 3172386"/>
              <a:gd name="connsiteY17" fmla="*/ 1739901 h 4575175"/>
              <a:gd name="connsiteX18" fmla="*/ 336628 w 3172386"/>
              <a:gd name="connsiteY18" fmla="*/ 1460501 h 4575175"/>
              <a:gd name="connsiteX19" fmla="*/ 22549 w 3172386"/>
              <a:gd name="connsiteY19" fmla="*/ 574675 h 4575175"/>
              <a:gd name="connsiteX0" fmla="*/ 22549 w 3172386"/>
              <a:gd name="connsiteY0" fmla="*/ 574675 h 4575175"/>
              <a:gd name="connsiteX1" fmla="*/ 342978 w 3172386"/>
              <a:gd name="connsiteY1" fmla="*/ 190501 h 4575175"/>
              <a:gd name="connsiteX2" fmla="*/ 870028 w 3172386"/>
              <a:gd name="connsiteY2" fmla="*/ 0 h 4575175"/>
              <a:gd name="connsiteX3" fmla="*/ 1206824 w 3172386"/>
              <a:gd name="connsiteY3" fmla="*/ 47625 h 4575175"/>
              <a:gd name="connsiteX4" fmla="*/ 1555828 w 3172386"/>
              <a:gd name="connsiteY4" fmla="*/ 279401 h 4575175"/>
              <a:gd name="connsiteX5" fmla="*/ 2343228 w 3172386"/>
              <a:gd name="connsiteY5" fmla="*/ 1066800 h 4575175"/>
              <a:gd name="connsiteX6" fmla="*/ 2933779 w 3172386"/>
              <a:gd name="connsiteY6" fmla="*/ 1663701 h 4575175"/>
              <a:gd name="connsiteX7" fmla="*/ 3168729 w 3172386"/>
              <a:gd name="connsiteY7" fmla="*/ 2279651 h 4575175"/>
              <a:gd name="connsiteX8" fmla="*/ 2959179 w 3172386"/>
              <a:gd name="connsiteY8" fmla="*/ 2882901 h 4575175"/>
              <a:gd name="connsiteX9" fmla="*/ 2422849 w 3172386"/>
              <a:gd name="connsiteY9" fmla="*/ 3448050 h 4575175"/>
              <a:gd name="connsiteX10" fmla="*/ 1403674 w 3172386"/>
              <a:gd name="connsiteY10" fmla="*/ 4416425 h 4575175"/>
              <a:gd name="connsiteX11" fmla="*/ 924249 w 3172386"/>
              <a:gd name="connsiteY11" fmla="*/ 4575175 h 4575175"/>
              <a:gd name="connsiteX12" fmla="*/ 323928 w 3172386"/>
              <a:gd name="connsiteY12" fmla="*/ 4292601 h 4575175"/>
              <a:gd name="connsiteX13" fmla="*/ 76278 w 3172386"/>
              <a:gd name="connsiteY13" fmla="*/ 3822701 h 4575175"/>
              <a:gd name="connsiteX14" fmla="*/ 222328 w 3172386"/>
              <a:gd name="connsiteY14" fmla="*/ 3309938 h 4575175"/>
              <a:gd name="connsiteX15" fmla="*/ 571824 w 3172386"/>
              <a:gd name="connsiteY15" fmla="*/ 2901950 h 4575175"/>
              <a:gd name="connsiteX16" fmla="*/ 806528 w 3172386"/>
              <a:gd name="connsiteY16" fmla="*/ 2203451 h 4575175"/>
              <a:gd name="connsiteX17" fmla="*/ 628728 w 3172386"/>
              <a:gd name="connsiteY17" fmla="*/ 1739901 h 4575175"/>
              <a:gd name="connsiteX18" fmla="*/ 336628 w 3172386"/>
              <a:gd name="connsiteY18" fmla="*/ 1460501 h 4575175"/>
              <a:gd name="connsiteX19" fmla="*/ 22549 w 3172386"/>
              <a:gd name="connsiteY19" fmla="*/ 574675 h 4575175"/>
              <a:gd name="connsiteX0" fmla="*/ 22549 w 3172386"/>
              <a:gd name="connsiteY0" fmla="*/ 574675 h 4575175"/>
              <a:gd name="connsiteX1" fmla="*/ 342978 w 3172386"/>
              <a:gd name="connsiteY1" fmla="*/ 190501 h 4575175"/>
              <a:gd name="connsiteX2" fmla="*/ 870028 w 3172386"/>
              <a:gd name="connsiteY2" fmla="*/ 0 h 4575175"/>
              <a:gd name="connsiteX3" fmla="*/ 1206824 w 3172386"/>
              <a:gd name="connsiteY3" fmla="*/ 47625 h 4575175"/>
              <a:gd name="connsiteX4" fmla="*/ 1555828 w 3172386"/>
              <a:gd name="connsiteY4" fmla="*/ 279401 h 4575175"/>
              <a:gd name="connsiteX5" fmla="*/ 2343228 w 3172386"/>
              <a:gd name="connsiteY5" fmla="*/ 1066800 h 4575175"/>
              <a:gd name="connsiteX6" fmla="*/ 2933779 w 3172386"/>
              <a:gd name="connsiteY6" fmla="*/ 1663701 h 4575175"/>
              <a:gd name="connsiteX7" fmla="*/ 3168729 w 3172386"/>
              <a:gd name="connsiteY7" fmla="*/ 2279651 h 4575175"/>
              <a:gd name="connsiteX8" fmla="*/ 2959179 w 3172386"/>
              <a:gd name="connsiteY8" fmla="*/ 2882901 h 4575175"/>
              <a:gd name="connsiteX9" fmla="*/ 2422849 w 3172386"/>
              <a:gd name="connsiteY9" fmla="*/ 3448050 h 4575175"/>
              <a:gd name="connsiteX10" fmla="*/ 1403674 w 3172386"/>
              <a:gd name="connsiteY10" fmla="*/ 4416425 h 4575175"/>
              <a:gd name="connsiteX11" fmla="*/ 924249 w 3172386"/>
              <a:gd name="connsiteY11" fmla="*/ 4575175 h 4575175"/>
              <a:gd name="connsiteX12" fmla="*/ 323928 w 3172386"/>
              <a:gd name="connsiteY12" fmla="*/ 4292601 h 4575175"/>
              <a:gd name="connsiteX13" fmla="*/ 76278 w 3172386"/>
              <a:gd name="connsiteY13" fmla="*/ 3822701 h 4575175"/>
              <a:gd name="connsiteX14" fmla="*/ 222328 w 3172386"/>
              <a:gd name="connsiteY14" fmla="*/ 3309938 h 4575175"/>
              <a:gd name="connsiteX15" fmla="*/ 571824 w 3172386"/>
              <a:gd name="connsiteY15" fmla="*/ 2901950 h 4575175"/>
              <a:gd name="connsiteX16" fmla="*/ 806528 w 3172386"/>
              <a:gd name="connsiteY16" fmla="*/ 2203451 h 4575175"/>
              <a:gd name="connsiteX17" fmla="*/ 628728 w 3172386"/>
              <a:gd name="connsiteY17" fmla="*/ 1739901 h 4575175"/>
              <a:gd name="connsiteX18" fmla="*/ 336628 w 3172386"/>
              <a:gd name="connsiteY18" fmla="*/ 1460501 h 4575175"/>
              <a:gd name="connsiteX19" fmla="*/ 22549 w 3172386"/>
              <a:gd name="connsiteY19" fmla="*/ 574675 h 4575175"/>
              <a:gd name="connsiteX0" fmla="*/ 22996 w 3163824"/>
              <a:gd name="connsiteY0" fmla="*/ 633232 h 4575175"/>
              <a:gd name="connsiteX1" fmla="*/ 334416 w 3163824"/>
              <a:gd name="connsiteY1" fmla="*/ 190501 h 4575175"/>
              <a:gd name="connsiteX2" fmla="*/ 861466 w 3163824"/>
              <a:gd name="connsiteY2" fmla="*/ 0 h 4575175"/>
              <a:gd name="connsiteX3" fmla="*/ 1198262 w 3163824"/>
              <a:gd name="connsiteY3" fmla="*/ 47625 h 4575175"/>
              <a:gd name="connsiteX4" fmla="*/ 1547266 w 3163824"/>
              <a:gd name="connsiteY4" fmla="*/ 279401 h 4575175"/>
              <a:gd name="connsiteX5" fmla="*/ 2334666 w 3163824"/>
              <a:gd name="connsiteY5" fmla="*/ 1066800 h 4575175"/>
              <a:gd name="connsiteX6" fmla="*/ 2925217 w 3163824"/>
              <a:gd name="connsiteY6" fmla="*/ 1663701 h 4575175"/>
              <a:gd name="connsiteX7" fmla="*/ 3160167 w 3163824"/>
              <a:gd name="connsiteY7" fmla="*/ 2279651 h 4575175"/>
              <a:gd name="connsiteX8" fmla="*/ 2950617 w 3163824"/>
              <a:gd name="connsiteY8" fmla="*/ 2882901 h 4575175"/>
              <a:gd name="connsiteX9" fmla="*/ 2414287 w 3163824"/>
              <a:gd name="connsiteY9" fmla="*/ 3448050 h 4575175"/>
              <a:gd name="connsiteX10" fmla="*/ 1395112 w 3163824"/>
              <a:gd name="connsiteY10" fmla="*/ 4416425 h 4575175"/>
              <a:gd name="connsiteX11" fmla="*/ 915687 w 3163824"/>
              <a:gd name="connsiteY11" fmla="*/ 4575175 h 4575175"/>
              <a:gd name="connsiteX12" fmla="*/ 315366 w 3163824"/>
              <a:gd name="connsiteY12" fmla="*/ 4292601 h 4575175"/>
              <a:gd name="connsiteX13" fmla="*/ 67716 w 3163824"/>
              <a:gd name="connsiteY13" fmla="*/ 3822701 h 4575175"/>
              <a:gd name="connsiteX14" fmla="*/ 213766 w 3163824"/>
              <a:gd name="connsiteY14" fmla="*/ 3309938 h 4575175"/>
              <a:gd name="connsiteX15" fmla="*/ 563262 w 3163824"/>
              <a:gd name="connsiteY15" fmla="*/ 2901950 h 4575175"/>
              <a:gd name="connsiteX16" fmla="*/ 797966 w 3163824"/>
              <a:gd name="connsiteY16" fmla="*/ 2203451 h 4575175"/>
              <a:gd name="connsiteX17" fmla="*/ 620166 w 3163824"/>
              <a:gd name="connsiteY17" fmla="*/ 1739901 h 4575175"/>
              <a:gd name="connsiteX18" fmla="*/ 328066 w 3163824"/>
              <a:gd name="connsiteY18" fmla="*/ 1460501 h 4575175"/>
              <a:gd name="connsiteX19" fmla="*/ 22996 w 3163824"/>
              <a:gd name="connsiteY19" fmla="*/ 633232 h 4575175"/>
              <a:gd name="connsiteX0" fmla="*/ 22548 w 3172385"/>
              <a:gd name="connsiteY0" fmla="*/ 606206 h 4575175"/>
              <a:gd name="connsiteX1" fmla="*/ 342977 w 3172385"/>
              <a:gd name="connsiteY1" fmla="*/ 190501 h 4575175"/>
              <a:gd name="connsiteX2" fmla="*/ 870027 w 3172385"/>
              <a:gd name="connsiteY2" fmla="*/ 0 h 4575175"/>
              <a:gd name="connsiteX3" fmla="*/ 1206823 w 3172385"/>
              <a:gd name="connsiteY3" fmla="*/ 47625 h 4575175"/>
              <a:gd name="connsiteX4" fmla="*/ 1555827 w 3172385"/>
              <a:gd name="connsiteY4" fmla="*/ 279401 h 4575175"/>
              <a:gd name="connsiteX5" fmla="*/ 2343227 w 3172385"/>
              <a:gd name="connsiteY5" fmla="*/ 1066800 h 4575175"/>
              <a:gd name="connsiteX6" fmla="*/ 2933778 w 3172385"/>
              <a:gd name="connsiteY6" fmla="*/ 1663701 h 4575175"/>
              <a:gd name="connsiteX7" fmla="*/ 3168728 w 3172385"/>
              <a:gd name="connsiteY7" fmla="*/ 2279651 h 4575175"/>
              <a:gd name="connsiteX8" fmla="*/ 2959178 w 3172385"/>
              <a:gd name="connsiteY8" fmla="*/ 2882901 h 4575175"/>
              <a:gd name="connsiteX9" fmla="*/ 2422848 w 3172385"/>
              <a:gd name="connsiteY9" fmla="*/ 3448050 h 4575175"/>
              <a:gd name="connsiteX10" fmla="*/ 1403673 w 3172385"/>
              <a:gd name="connsiteY10" fmla="*/ 4416425 h 4575175"/>
              <a:gd name="connsiteX11" fmla="*/ 924248 w 3172385"/>
              <a:gd name="connsiteY11" fmla="*/ 4575175 h 4575175"/>
              <a:gd name="connsiteX12" fmla="*/ 323927 w 3172385"/>
              <a:gd name="connsiteY12" fmla="*/ 4292601 h 4575175"/>
              <a:gd name="connsiteX13" fmla="*/ 76277 w 3172385"/>
              <a:gd name="connsiteY13" fmla="*/ 3822701 h 4575175"/>
              <a:gd name="connsiteX14" fmla="*/ 222327 w 3172385"/>
              <a:gd name="connsiteY14" fmla="*/ 3309938 h 4575175"/>
              <a:gd name="connsiteX15" fmla="*/ 571823 w 3172385"/>
              <a:gd name="connsiteY15" fmla="*/ 2901950 h 4575175"/>
              <a:gd name="connsiteX16" fmla="*/ 806527 w 3172385"/>
              <a:gd name="connsiteY16" fmla="*/ 2203451 h 4575175"/>
              <a:gd name="connsiteX17" fmla="*/ 628727 w 3172385"/>
              <a:gd name="connsiteY17" fmla="*/ 1739901 h 4575175"/>
              <a:gd name="connsiteX18" fmla="*/ 336627 w 3172385"/>
              <a:gd name="connsiteY18" fmla="*/ 1460501 h 4575175"/>
              <a:gd name="connsiteX19" fmla="*/ 22548 w 3172385"/>
              <a:gd name="connsiteY19" fmla="*/ 606206 h 4575175"/>
              <a:gd name="connsiteX0" fmla="*/ 22548 w 3172385"/>
              <a:gd name="connsiteY0" fmla="*/ 606206 h 4575175"/>
              <a:gd name="connsiteX1" fmla="*/ 342977 w 3172385"/>
              <a:gd name="connsiteY1" fmla="*/ 190501 h 4575175"/>
              <a:gd name="connsiteX2" fmla="*/ 870027 w 3172385"/>
              <a:gd name="connsiteY2" fmla="*/ 0 h 4575175"/>
              <a:gd name="connsiteX3" fmla="*/ 1206823 w 3172385"/>
              <a:gd name="connsiteY3" fmla="*/ 47625 h 4575175"/>
              <a:gd name="connsiteX4" fmla="*/ 1555827 w 3172385"/>
              <a:gd name="connsiteY4" fmla="*/ 279401 h 4575175"/>
              <a:gd name="connsiteX5" fmla="*/ 2343227 w 3172385"/>
              <a:gd name="connsiteY5" fmla="*/ 1066800 h 4575175"/>
              <a:gd name="connsiteX6" fmla="*/ 2933778 w 3172385"/>
              <a:gd name="connsiteY6" fmla="*/ 1663701 h 4575175"/>
              <a:gd name="connsiteX7" fmla="*/ 3168728 w 3172385"/>
              <a:gd name="connsiteY7" fmla="*/ 2279651 h 4575175"/>
              <a:gd name="connsiteX8" fmla="*/ 2959178 w 3172385"/>
              <a:gd name="connsiteY8" fmla="*/ 2882901 h 4575175"/>
              <a:gd name="connsiteX9" fmla="*/ 2422848 w 3172385"/>
              <a:gd name="connsiteY9" fmla="*/ 3448050 h 4575175"/>
              <a:gd name="connsiteX10" fmla="*/ 1403673 w 3172385"/>
              <a:gd name="connsiteY10" fmla="*/ 4416425 h 4575175"/>
              <a:gd name="connsiteX11" fmla="*/ 924248 w 3172385"/>
              <a:gd name="connsiteY11" fmla="*/ 4575175 h 4575175"/>
              <a:gd name="connsiteX12" fmla="*/ 323927 w 3172385"/>
              <a:gd name="connsiteY12" fmla="*/ 4292601 h 4575175"/>
              <a:gd name="connsiteX13" fmla="*/ 76277 w 3172385"/>
              <a:gd name="connsiteY13" fmla="*/ 3822701 h 4575175"/>
              <a:gd name="connsiteX14" fmla="*/ 222327 w 3172385"/>
              <a:gd name="connsiteY14" fmla="*/ 3309938 h 4575175"/>
              <a:gd name="connsiteX15" fmla="*/ 571823 w 3172385"/>
              <a:gd name="connsiteY15" fmla="*/ 2901950 h 4575175"/>
              <a:gd name="connsiteX16" fmla="*/ 806527 w 3172385"/>
              <a:gd name="connsiteY16" fmla="*/ 2203451 h 4575175"/>
              <a:gd name="connsiteX17" fmla="*/ 628727 w 3172385"/>
              <a:gd name="connsiteY17" fmla="*/ 1739901 h 4575175"/>
              <a:gd name="connsiteX18" fmla="*/ 336627 w 3172385"/>
              <a:gd name="connsiteY18" fmla="*/ 1460501 h 4575175"/>
              <a:gd name="connsiteX19" fmla="*/ 22548 w 3172385"/>
              <a:gd name="connsiteY19" fmla="*/ 606206 h 4575175"/>
              <a:gd name="connsiteX0" fmla="*/ 22548 w 3172385"/>
              <a:gd name="connsiteY0" fmla="*/ 606206 h 4575175"/>
              <a:gd name="connsiteX1" fmla="*/ 342977 w 3172385"/>
              <a:gd name="connsiteY1" fmla="*/ 190501 h 4575175"/>
              <a:gd name="connsiteX2" fmla="*/ 870027 w 3172385"/>
              <a:gd name="connsiteY2" fmla="*/ 0 h 4575175"/>
              <a:gd name="connsiteX3" fmla="*/ 1206823 w 3172385"/>
              <a:gd name="connsiteY3" fmla="*/ 47625 h 4575175"/>
              <a:gd name="connsiteX4" fmla="*/ 1555827 w 3172385"/>
              <a:gd name="connsiteY4" fmla="*/ 279401 h 4575175"/>
              <a:gd name="connsiteX5" fmla="*/ 2343227 w 3172385"/>
              <a:gd name="connsiteY5" fmla="*/ 1066800 h 4575175"/>
              <a:gd name="connsiteX6" fmla="*/ 2933778 w 3172385"/>
              <a:gd name="connsiteY6" fmla="*/ 1663701 h 4575175"/>
              <a:gd name="connsiteX7" fmla="*/ 3168728 w 3172385"/>
              <a:gd name="connsiteY7" fmla="*/ 2279651 h 4575175"/>
              <a:gd name="connsiteX8" fmla="*/ 2959178 w 3172385"/>
              <a:gd name="connsiteY8" fmla="*/ 2882901 h 4575175"/>
              <a:gd name="connsiteX9" fmla="*/ 2422848 w 3172385"/>
              <a:gd name="connsiteY9" fmla="*/ 3448050 h 4575175"/>
              <a:gd name="connsiteX10" fmla="*/ 1403673 w 3172385"/>
              <a:gd name="connsiteY10" fmla="*/ 4416425 h 4575175"/>
              <a:gd name="connsiteX11" fmla="*/ 924248 w 3172385"/>
              <a:gd name="connsiteY11" fmla="*/ 4575175 h 4575175"/>
              <a:gd name="connsiteX12" fmla="*/ 323927 w 3172385"/>
              <a:gd name="connsiteY12" fmla="*/ 4292601 h 4575175"/>
              <a:gd name="connsiteX13" fmla="*/ 76277 w 3172385"/>
              <a:gd name="connsiteY13" fmla="*/ 3822701 h 4575175"/>
              <a:gd name="connsiteX14" fmla="*/ 222327 w 3172385"/>
              <a:gd name="connsiteY14" fmla="*/ 3309938 h 4575175"/>
              <a:gd name="connsiteX15" fmla="*/ 571823 w 3172385"/>
              <a:gd name="connsiteY15" fmla="*/ 2901950 h 4575175"/>
              <a:gd name="connsiteX16" fmla="*/ 806527 w 3172385"/>
              <a:gd name="connsiteY16" fmla="*/ 2203451 h 4575175"/>
              <a:gd name="connsiteX17" fmla="*/ 597196 w 3172385"/>
              <a:gd name="connsiteY17" fmla="*/ 1793954 h 4575175"/>
              <a:gd name="connsiteX18" fmla="*/ 336627 w 3172385"/>
              <a:gd name="connsiteY18" fmla="*/ 1460501 h 4575175"/>
              <a:gd name="connsiteX19" fmla="*/ 22548 w 3172385"/>
              <a:gd name="connsiteY19" fmla="*/ 606206 h 4575175"/>
              <a:gd name="connsiteX0" fmla="*/ 22548 w 3172385"/>
              <a:gd name="connsiteY0" fmla="*/ 606206 h 4575175"/>
              <a:gd name="connsiteX1" fmla="*/ 342977 w 3172385"/>
              <a:gd name="connsiteY1" fmla="*/ 190501 h 4575175"/>
              <a:gd name="connsiteX2" fmla="*/ 870027 w 3172385"/>
              <a:gd name="connsiteY2" fmla="*/ 0 h 4575175"/>
              <a:gd name="connsiteX3" fmla="*/ 1206823 w 3172385"/>
              <a:gd name="connsiteY3" fmla="*/ 47625 h 4575175"/>
              <a:gd name="connsiteX4" fmla="*/ 1555827 w 3172385"/>
              <a:gd name="connsiteY4" fmla="*/ 279401 h 4575175"/>
              <a:gd name="connsiteX5" fmla="*/ 2343227 w 3172385"/>
              <a:gd name="connsiteY5" fmla="*/ 1066800 h 4575175"/>
              <a:gd name="connsiteX6" fmla="*/ 2933778 w 3172385"/>
              <a:gd name="connsiteY6" fmla="*/ 1663701 h 4575175"/>
              <a:gd name="connsiteX7" fmla="*/ 3168728 w 3172385"/>
              <a:gd name="connsiteY7" fmla="*/ 2279651 h 4575175"/>
              <a:gd name="connsiteX8" fmla="*/ 2959178 w 3172385"/>
              <a:gd name="connsiteY8" fmla="*/ 2882901 h 4575175"/>
              <a:gd name="connsiteX9" fmla="*/ 2422848 w 3172385"/>
              <a:gd name="connsiteY9" fmla="*/ 3448050 h 4575175"/>
              <a:gd name="connsiteX10" fmla="*/ 1403673 w 3172385"/>
              <a:gd name="connsiteY10" fmla="*/ 4416425 h 4575175"/>
              <a:gd name="connsiteX11" fmla="*/ 924248 w 3172385"/>
              <a:gd name="connsiteY11" fmla="*/ 4575175 h 4575175"/>
              <a:gd name="connsiteX12" fmla="*/ 323927 w 3172385"/>
              <a:gd name="connsiteY12" fmla="*/ 4292601 h 4575175"/>
              <a:gd name="connsiteX13" fmla="*/ 76277 w 3172385"/>
              <a:gd name="connsiteY13" fmla="*/ 3822701 h 4575175"/>
              <a:gd name="connsiteX14" fmla="*/ 222327 w 3172385"/>
              <a:gd name="connsiteY14" fmla="*/ 3309938 h 4575175"/>
              <a:gd name="connsiteX15" fmla="*/ 571823 w 3172385"/>
              <a:gd name="connsiteY15" fmla="*/ 2901950 h 4575175"/>
              <a:gd name="connsiteX16" fmla="*/ 806527 w 3172385"/>
              <a:gd name="connsiteY16" fmla="*/ 2203451 h 4575175"/>
              <a:gd name="connsiteX17" fmla="*/ 633231 w 3172385"/>
              <a:gd name="connsiteY17" fmla="*/ 1753414 h 4575175"/>
              <a:gd name="connsiteX18" fmla="*/ 336627 w 3172385"/>
              <a:gd name="connsiteY18" fmla="*/ 1460501 h 4575175"/>
              <a:gd name="connsiteX19" fmla="*/ 22548 w 3172385"/>
              <a:gd name="connsiteY19" fmla="*/ 606206 h 4575175"/>
              <a:gd name="connsiteX0" fmla="*/ 22548 w 3172385"/>
              <a:gd name="connsiteY0" fmla="*/ 606206 h 4575175"/>
              <a:gd name="connsiteX1" fmla="*/ 342977 w 3172385"/>
              <a:gd name="connsiteY1" fmla="*/ 190501 h 4575175"/>
              <a:gd name="connsiteX2" fmla="*/ 870027 w 3172385"/>
              <a:gd name="connsiteY2" fmla="*/ 0 h 4575175"/>
              <a:gd name="connsiteX3" fmla="*/ 1206823 w 3172385"/>
              <a:gd name="connsiteY3" fmla="*/ 47625 h 4575175"/>
              <a:gd name="connsiteX4" fmla="*/ 1555827 w 3172385"/>
              <a:gd name="connsiteY4" fmla="*/ 279401 h 4575175"/>
              <a:gd name="connsiteX5" fmla="*/ 2343227 w 3172385"/>
              <a:gd name="connsiteY5" fmla="*/ 1066800 h 4575175"/>
              <a:gd name="connsiteX6" fmla="*/ 2933778 w 3172385"/>
              <a:gd name="connsiteY6" fmla="*/ 1663701 h 4575175"/>
              <a:gd name="connsiteX7" fmla="*/ 3168728 w 3172385"/>
              <a:gd name="connsiteY7" fmla="*/ 2279651 h 4575175"/>
              <a:gd name="connsiteX8" fmla="*/ 2959178 w 3172385"/>
              <a:gd name="connsiteY8" fmla="*/ 2882901 h 4575175"/>
              <a:gd name="connsiteX9" fmla="*/ 2422848 w 3172385"/>
              <a:gd name="connsiteY9" fmla="*/ 3448050 h 4575175"/>
              <a:gd name="connsiteX10" fmla="*/ 1403673 w 3172385"/>
              <a:gd name="connsiteY10" fmla="*/ 4416425 h 4575175"/>
              <a:gd name="connsiteX11" fmla="*/ 924248 w 3172385"/>
              <a:gd name="connsiteY11" fmla="*/ 4575175 h 4575175"/>
              <a:gd name="connsiteX12" fmla="*/ 323927 w 3172385"/>
              <a:gd name="connsiteY12" fmla="*/ 4292601 h 4575175"/>
              <a:gd name="connsiteX13" fmla="*/ 76277 w 3172385"/>
              <a:gd name="connsiteY13" fmla="*/ 3822701 h 4575175"/>
              <a:gd name="connsiteX14" fmla="*/ 222327 w 3172385"/>
              <a:gd name="connsiteY14" fmla="*/ 3309938 h 4575175"/>
              <a:gd name="connsiteX15" fmla="*/ 571823 w 3172385"/>
              <a:gd name="connsiteY15" fmla="*/ 2901950 h 4575175"/>
              <a:gd name="connsiteX16" fmla="*/ 806527 w 3172385"/>
              <a:gd name="connsiteY16" fmla="*/ 2203451 h 4575175"/>
              <a:gd name="connsiteX17" fmla="*/ 633231 w 3172385"/>
              <a:gd name="connsiteY17" fmla="*/ 1753414 h 4575175"/>
              <a:gd name="connsiteX18" fmla="*/ 336627 w 3172385"/>
              <a:gd name="connsiteY18" fmla="*/ 1460501 h 4575175"/>
              <a:gd name="connsiteX19" fmla="*/ 22548 w 3172385"/>
              <a:gd name="connsiteY19" fmla="*/ 606206 h 4575175"/>
              <a:gd name="connsiteX0" fmla="*/ 22332 w 3172169"/>
              <a:gd name="connsiteY0" fmla="*/ 606206 h 4575175"/>
              <a:gd name="connsiteX1" fmla="*/ 342761 w 3172169"/>
              <a:gd name="connsiteY1" fmla="*/ 190501 h 4575175"/>
              <a:gd name="connsiteX2" fmla="*/ 869811 w 3172169"/>
              <a:gd name="connsiteY2" fmla="*/ 0 h 4575175"/>
              <a:gd name="connsiteX3" fmla="*/ 1206607 w 3172169"/>
              <a:gd name="connsiteY3" fmla="*/ 47625 h 4575175"/>
              <a:gd name="connsiteX4" fmla="*/ 1555611 w 3172169"/>
              <a:gd name="connsiteY4" fmla="*/ 279401 h 4575175"/>
              <a:gd name="connsiteX5" fmla="*/ 2343011 w 3172169"/>
              <a:gd name="connsiteY5" fmla="*/ 1066800 h 4575175"/>
              <a:gd name="connsiteX6" fmla="*/ 2933562 w 3172169"/>
              <a:gd name="connsiteY6" fmla="*/ 1663701 h 4575175"/>
              <a:gd name="connsiteX7" fmla="*/ 3168512 w 3172169"/>
              <a:gd name="connsiteY7" fmla="*/ 2279651 h 4575175"/>
              <a:gd name="connsiteX8" fmla="*/ 2958962 w 3172169"/>
              <a:gd name="connsiteY8" fmla="*/ 2882901 h 4575175"/>
              <a:gd name="connsiteX9" fmla="*/ 2422632 w 3172169"/>
              <a:gd name="connsiteY9" fmla="*/ 3448050 h 4575175"/>
              <a:gd name="connsiteX10" fmla="*/ 1403457 w 3172169"/>
              <a:gd name="connsiteY10" fmla="*/ 4416425 h 4575175"/>
              <a:gd name="connsiteX11" fmla="*/ 924032 w 3172169"/>
              <a:gd name="connsiteY11" fmla="*/ 4575175 h 4575175"/>
              <a:gd name="connsiteX12" fmla="*/ 323711 w 3172169"/>
              <a:gd name="connsiteY12" fmla="*/ 4292601 h 4575175"/>
              <a:gd name="connsiteX13" fmla="*/ 76061 w 3172169"/>
              <a:gd name="connsiteY13" fmla="*/ 3822701 h 4575175"/>
              <a:gd name="connsiteX14" fmla="*/ 222111 w 3172169"/>
              <a:gd name="connsiteY14" fmla="*/ 3309938 h 4575175"/>
              <a:gd name="connsiteX15" fmla="*/ 571607 w 3172169"/>
              <a:gd name="connsiteY15" fmla="*/ 2901950 h 4575175"/>
              <a:gd name="connsiteX16" fmla="*/ 806311 w 3172169"/>
              <a:gd name="connsiteY16" fmla="*/ 2203451 h 4575175"/>
              <a:gd name="connsiteX17" fmla="*/ 633015 w 3172169"/>
              <a:gd name="connsiteY17" fmla="*/ 1753414 h 4575175"/>
              <a:gd name="connsiteX18" fmla="*/ 340915 w 3172169"/>
              <a:gd name="connsiteY18" fmla="*/ 1469510 h 4575175"/>
              <a:gd name="connsiteX19" fmla="*/ 22332 w 3172169"/>
              <a:gd name="connsiteY19" fmla="*/ 606206 h 4575175"/>
              <a:gd name="connsiteX0" fmla="*/ 22747 w 3172584"/>
              <a:gd name="connsiteY0" fmla="*/ 606206 h 4575175"/>
              <a:gd name="connsiteX1" fmla="*/ 343176 w 3172584"/>
              <a:gd name="connsiteY1" fmla="*/ 190501 h 4575175"/>
              <a:gd name="connsiteX2" fmla="*/ 870226 w 3172584"/>
              <a:gd name="connsiteY2" fmla="*/ 0 h 4575175"/>
              <a:gd name="connsiteX3" fmla="*/ 1207022 w 3172584"/>
              <a:gd name="connsiteY3" fmla="*/ 47625 h 4575175"/>
              <a:gd name="connsiteX4" fmla="*/ 1556026 w 3172584"/>
              <a:gd name="connsiteY4" fmla="*/ 279401 h 4575175"/>
              <a:gd name="connsiteX5" fmla="*/ 2343426 w 3172584"/>
              <a:gd name="connsiteY5" fmla="*/ 1066800 h 4575175"/>
              <a:gd name="connsiteX6" fmla="*/ 2933977 w 3172584"/>
              <a:gd name="connsiteY6" fmla="*/ 1663701 h 4575175"/>
              <a:gd name="connsiteX7" fmla="*/ 3168927 w 3172584"/>
              <a:gd name="connsiteY7" fmla="*/ 2279651 h 4575175"/>
              <a:gd name="connsiteX8" fmla="*/ 2959377 w 3172584"/>
              <a:gd name="connsiteY8" fmla="*/ 2882901 h 4575175"/>
              <a:gd name="connsiteX9" fmla="*/ 2423047 w 3172584"/>
              <a:gd name="connsiteY9" fmla="*/ 3448050 h 4575175"/>
              <a:gd name="connsiteX10" fmla="*/ 1403872 w 3172584"/>
              <a:gd name="connsiteY10" fmla="*/ 4416425 h 4575175"/>
              <a:gd name="connsiteX11" fmla="*/ 924447 w 3172584"/>
              <a:gd name="connsiteY11" fmla="*/ 4575175 h 4575175"/>
              <a:gd name="connsiteX12" fmla="*/ 324126 w 3172584"/>
              <a:gd name="connsiteY12" fmla="*/ 4292601 h 4575175"/>
              <a:gd name="connsiteX13" fmla="*/ 76476 w 3172584"/>
              <a:gd name="connsiteY13" fmla="*/ 3822701 h 4575175"/>
              <a:gd name="connsiteX14" fmla="*/ 222526 w 3172584"/>
              <a:gd name="connsiteY14" fmla="*/ 3309938 h 4575175"/>
              <a:gd name="connsiteX15" fmla="*/ 572022 w 3172584"/>
              <a:gd name="connsiteY15" fmla="*/ 2901950 h 4575175"/>
              <a:gd name="connsiteX16" fmla="*/ 806726 w 3172584"/>
              <a:gd name="connsiteY16" fmla="*/ 2203451 h 4575175"/>
              <a:gd name="connsiteX17" fmla="*/ 633430 w 3172584"/>
              <a:gd name="connsiteY17" fmla="*/ 1753414 h 4575175"/>
              <a:gd name="connsiteX18" fmla="*/ 341330 w 3172584"/>
              <a:gd name="connsiteY18" fmla="*/ 1469510 h 4575175"/>
              <a:gd name="connsiteX19" fmla="*/ 22747 w 3172584"/>
              <a:gd name="connsiteY19" fmla="*/ 606206 h 4575175"/>
              <a:gd name="connsiteX0" fmla="*/ 21541 w 3171378"/>
              <a:gd name="connsiteY0" fmla="*/ 606206 h 4575175"/>
              <a:gd name="connsiteX1" fmla="*/ 341970 w 3171378"/>
              <a:gd name="connsiteY1" fmla="*/ 190501 h 4575175"/>
              <a:gd name="connsiteX2" fmla="*/ 869020 w 3171378"/>
              <a:gd name="connsiteY2" fmla="*/ 0 h 4575175"/>
              <a:gd name="connsiteX3" fmla="*/ 1205816 w 3171378"/>
              <a:gd name="connsiteY3" fmla="*/ 47625 h 4575175"/>
              <a:gd name="connsiteX4" fmla="*/ 1554820 w 3171378"/>
              <a:gd name="connsiteY4" fmla="*/ 279401 h 4575175"/>
              <a:gd name="connsiteX5" fmla="*/ 2342220 w 3171378"/>
              <a:gd name="connsiteY5" fmla="*/ 1066800 h 4575175"/>
              <a:gd name="connsiteX6" fmla="*/ 2932771 w 3171378"/>
              <a:gd name="connsiteY6" fmla="*/ 1663701 h 4575175"/>
              <a:gd name="connsiteX7" fmla="*/ 3167721 w 3171378"/>
              <a:gd name="connsiteY7" fmla="*/ 2279651 h 4575175"/>
              <a:gd name="connsiteX8" fmla="*/ 2958171 w 3171378"/>
              <a:gd name="connsiteY8" fmla="*/ 2882901 h 4575175"/>
              <a:gd name="connsiteX9" fmla="*/ 2421841 w 3171378"/>
              <a:gd name="connsiteY9" fmla="*/ 3448050 h 4575175"/>
              <a:gd name="connsiteX10" fmla="*/ 1402666 w 3171378"/>
              <a:gd name="connsiteY10" fmla="*/ 4416425 h 4575175"/>
              <a:gd name="connsiteX11" fmla="*/ 923241 w 3171378"/>
              <a:gd name="connsiteY11" fmla="*/ 4575175 h 4575175"/>
              <a:gd name="connsiteX12" fmla="*/ 322920 w 3171378"/>
              <a:gd name="connsiteY12" fmla="*/ 4292601 h 4575175"/>
              <a:gd name="connsiteX13" fmla="*/ 75270 w 3171378"/>
              <a:gd name="connsiteY13" fmla="*/ 3822701 h 4575175"/>
              <a:gd name="connsiteX14" fmla="*/ 221320 w 3171378"/>
              <a:gd name="connsiteY14" fmla="*/ 3309938 h 4575175"/>
              <a:gd name="connsiteX15" fmla="*/ 570816 w 3171378"/>
              <a:gd name="connsiteY15" fmla="*/ 2901950 h 4575175"/>
              <a:gd name="connsiteX16" fmla="*/ 805520 w 3171378"/>
              <a:gd name="connsiteY16" fmla="*/ 2203451 h 4575175"/>
              <a:gd name="connsiteX17" fmla="*/ 632224 w 3171378"/>
              <a:gd name="connsiteY17" fmla="*/ 1753414 h 4575175"/>
              <a:gd name="connsiteX18" fmla="*/ 340124 w 3171378"/>
              <a:gd name="connsiteY18" fmla="*/ 1469510 h 4575175"/>
              <a:gd name="connsiteX19" fmla="*/ 21541 w 3171378"/>
              <a:gd name="connsiteY19" fmla="*/ 606206 h 4575175"/>
              <a:gd name="connsiteX0" fmla="*/ 7707 w 3157544"/>
              <a:gd name="connsiteY0" fmla="*/ 606206 h 4575175"/>
              <a:gd name="connsiteX1" fmla="*/ 328136 w 3157544"/>
              <a:gd name="connsiteY1" fmla="*/ 190501 h 4575175"/>
              <a:gd name="connsiteX2" fmla="*/ 855186 w 3157544"/>
              <a:gd name="connsiteY2" fmla="*/ 0 h 4575175"/>
              <a:gd name="connsiteX3" fmla="*/ 1191982 w 3157544"/>
              <a:gd name="connsiteY3" fmla="*/ 47625 h 4575175"/>
              <a:gd name="connsiteX4" fmla="*/ 1540986 w 3157544"/>
              <a:gd name="connsiteY4" fmla="*/ 279401 h 4575175"/>
              <a:gd name="connsiteX5" fmla="*/ 2328386 w 3157544"/>
              <a:gd name="connsiteY5" fmla="*/ 1066800 h 4575175"/>
              <a:gd name="connsiteX6" fmla="*/ 2918937 w 3157544"/>
              <a:gd name="connsiteY6" fmla="*/ 1663701 h 4575175"/>
              <a:gd name="connsiteX7" fmla="*/ 3153887 w 3157544"/>
              <a:gd name="connsiteY7" fmla="*/ 2279651 h 4575175"/>
              <a:gd name="connsiteX8" fmla="*/ 2944337 w 3157544"/>
              <a:gd name="connsiteY8" fmla="*/ 2882901 h 4575175"/>
              <a:gd name="connsiteX9" fmla="*/ 2408007 w 3157544"/>
              <a:gd name="connsiteY9" fmla="*/ 3448050 h 4575175"/>
              <a:gd name="connsiteX10" fmla="*/ 1388832 w 3157544"/>
              <a:gd name="connsiteY10" fmla="*/ 4416425 h 4575175"/>
              <a:gd name="connsiteX11" fmla="*/ 909407 w 3157544"/>
              <a:gd name="connsiteY11" fmla="*/ 4575175 h 4575175"/>
              <a:gd name="connsiteX12" fmla="*/ 309086 w 3157544"/>
              <a:gd name="connsiteY12" fmla="*/ 4292601 h 4575175"/>
              <a:gd name="connsiteX13" fmla="*/ 61436 w 3157544"/>
              <a:gd name="connsiteY13" fmla="*/ 3822701 h 4575175"/>
              <a:gd name="connsiteX14" fmla="*/ 207486 w 3157544"/>
              <a:gd name="connsiteY14" fmla="*/ 3309938 h 4575175"/>
              <a:gd name="connsiteX15" fmla="*/ 556982 w 3157544"/>
              <a:gd name="connsiteY15" fmla="*/ 2901950 h 4575175"/>
              <a:gd name="connsiteX16" fmla="*/ 791686 w 3157544"/>
              <a:gd name="connsiteY16" fmla="*/ 2203451 h 4575175"/>
              <a:gd name="connsiteX17" fmla="*/ 618390 w 3157544"/>
              <a:gd name="connsiteY17" fmla="*/ 1753414 h 4575175"/>
              <a:gd name="connsiteX18" fmla="*/ 326290 w 3157544"/>
              <a:gd name="connsiteY18" fmla="*/ 1469510 h 4575175"/>
              <a:gd name="connsiteX19" fmla="*/ 118243 w 3157544"/>
              <a:gd name="connsiteY19" fmla="*/ 1272964 h 4575175"/>
              <a:gd name="connsiteX20" fmla="*/ 7707 w 3157544"/>
              <a:gd name="connsiteY20" fmla="*/ 606206 h 4575175"/>
              <a:gd name="connsiteX0" fmla="*/ 7180 w 3157017"/>
              <a:gd name="connsiteY0" fmla="*/ 606206 h 4575175"/>
              <a:gd name="connsiteX1" fmla="*/ 327609 w 3157017"/>
              <a:gd name="connsiteY1" fmla="*/ 190501 h 4575175"/>
              <a:gd name="connsiteX2" fmla="*/ 854659 w 3157017"/>
              <a:gd name="connsiteY2" fmla="*/ 0 h 4575175"/>
              <a:gd name="connsiteX3" fmla="*/ 1191455 w 3157017"/>
              <a:gd name="connsiteY3" fmla="*/ 47625 h 4575175"/>
              <a:gd name="connsiteX4" fmla="*/ 1540459 w 3157017"/>
              <a:gd name="connsiteY4" fmla="*/ 279401 h 4575175"/>
              <a:gd name="connsiteX5" fmla="*/ 2327859 w 3157017"/>
              <a:gd name="connsiteY5" fmla="*/ 1066800 h 4575175"/>
              <a:gd name="connsiteX6" fmla="*/ 2918410 w 3157017"/>
              <a:gd name="connsiteY6" fmla="*/ 1663701 h 4575175"/>
              <a:gd name="connsiteX7" fmla="*/ 3153360 w 3157017"/>
              <a:gd name="connsiteY7" fmla="*/ 2279651 h 4575175"/>
              <a:gd name="connsiteX8" fmla="*/ 2943810 w 3157017"/>
              <a:gd name="connsiteY8" fmla="*/ 2882901 h 4575175"/>
              <a:gd name="connsiteX9" fmla="*/ 2407480 w 3157017"/>
              <a:gd name="connsiteY9" fmla="*/ 3448050 h 4575175"/>
              <a:gd name="connsiteX10" fmla="*/ 1388305 w 3157017"/>
              <a:gd name="connsiteY10" fmla="*/ 4416425 h 4575175"/>
              <a:gd name="connsiteX11" fmla="*/ 908880 w 3157017"/>
              <a:gd name="connsiteY11" fmla="*/ 4575175 h 4575175"/>
              <a:gd name="connsiteX12" fmla="*/ 308559 w 3157017"/>
              <a:gd name="connsiteY12" fmla="*/ 4292601 h 4575175"/>
              <a:gd name="connsiteX13" fmla="*/ 60909 w 3157017"/>
              <a:gd name="connsiteY13" fmla="*/ 3822701 h 4575175"/>
              <a:gd name="connsiteX14" fmla="*/ 206959 w 3157017"/>
              <a:gd name="connsiteY14" fmla="*/ 3309938 h 4575175"/>
              <a:gd name="connsiteX15" fmla="*/ 556455 w 3157017"/>
              <a:gd name="connsiteY15" fmla="*/ 2901950 h 4575175"/>
              <a:gd name="connsiteX16" fmla="*/ 791159 w 3157017"/>
              <a:gd name="connsiteY16" fmla="*/ 2203451 h 4575175"/>
              <a:gd name="connsiteX17" fmla="*/ 617863 w 3157017"/>
              <a:gd name="connsiteY17" fmla="*/ 1753414 h 4575175"/>
              <a:gd name="connsiteX18" fmla="*/ 325763 w 3157017"/>
              <a:gd name="connsiteY18" fmla="*/ 1469510 h 4575175"/>
              <a:gd name="connsiteX19" fmla="*/ 126725 w 3157017"/>
              <a:gd name="connsiteY19" fmla="*/ 1245938 h 4575175"/>
              <a:gd name="connsiteX20" fmla="*/ 7180 w 3157017"/>
              <a:gd name="connsiteY20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05928 w 3174640"/>
              <a:gd name="connsiteY10" fmla="*/ 4416425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78532 w 3174640"/>
              <a:gd name="connsiteY13" fmla="*/ 3822701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808782 w 3174640"/>
              <a:gd name="connsiteY16" fmla="*/ 2203451 h 4575175"/>
              <a:gd name="connsiteX17" fmla="*/ 635486 w 3174640"/>
              <a:gd name="connsiteY17" fmla="*/ 1753414 h 4575175"/>
              <a:gd name="connsiteX18" fmla="*/ 343386 w 3174640"/>
              <a:gd name="connsiteY18" fmla="*/ 1469510 h 4575175"/>
              <a:gd name="connsiteX19" fmla="*/ 144348 w 3174640"/>
              <a:gd name="connsiteY19" fmla="*/ 1245938 h 4575175"/>
              <a:gd name="connsiteX20" fmla="*/ 24803 w 3174640"/>
              <a:gd name="connsiteY20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05928 w 3174640"/>
              <a:gd name="connsiteY10" fmla="*/ 4416425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78532 w 3174640"/>
              <a:gd name="connsiteY13" fmla="*/ 3822701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808782 w 3174640"/>
              <a:gd name="connsiteY16" fmla="*/ 2203451 h 4575175"/>
              <a:gd name="connsiteX17" fmla="*/ 635486 w 3174640"/>
              <a:gd name="connsiteY17" fmla="*/ 1753414 h 4575175"/>
              <a:gd name="connsiteX18" fmla="*/ 343386 w 3174640"/>
              <a:gd name="connsiteY18" fmla="*/ 1469510 h 4575175"/>
              <a:gd name="connsiteX19" fmla="*/ 144348 w 3174640"/>
              <a:gd name="connsiteY19" fmla="*/ 1245938 h 4575175"/>
              <a:gd name="connsiteX20" fmla="*/ 24803 w 3174640"/>
              <a:gd name="connsiteY20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05928 w 3174640"/>
              <a:gd name="connsiteY10" fmla="*/ 4416425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78532 w 3174640"/>
              <a:gd name="connsiteY13" fmla="*/ 3822701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99773 w 3174640"/>
              <a:gd name="connsiteY16" fmla="*/ 2221468 h 4575175"/>
              <a:gd name="connsiteX17" fmla="*/ 635486 w 3174640"/>
              <a:gd name="connsiteY17" fmla="*/ 1753414 h 4575175"/>
              <a:gd name="connsiteX18" fmla="*/ 343386 w 3174640"/>
              <a:gd name="connsiteY18" fmla="*/ 1469510 h 4575175"/>
              <a:gd name="connsiteX19" fmla="*/ 144348 w 3174640"/>
              <a:gd name="connsiteY19" fmla="*/ 1245938 h 4575175"/>
              <a:gd name="connsiteX20" fmla="*/ 24803 w 3174640"/>
              <a:gd name="connsiteY20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05928 w 3174640"/>
              <a:gd name="connsiteY10" fmla="*/ 4416425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78532 w 3174640"/>
              <a:gd name="connsiteY13" fmla="*/ 3822701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99773 w 3174640"/>
              <a:gd name="connsiteY16" fmla="*/ 2221468 h 4575175"/>
              <a:gd name="connsiteX17" fmla="*/ 635486 w 3174640"/>
              <a:gd name="connsiteY17" fmla="*/ 1753414 h 4575175"/>
              <a:gd name="connsiteX18" fmla="*/ 343386 w 3174640"/>
              <a:gd name="connsiteY18" fmla="*/ 1469510 h 4575175"/>
              <a:gd name="connsiteX19" fmla="*/ 144348 w 3174640"/>
              <a:gd name="connsiteY19" fmla="*/ 1245938 h 4575175"/>
              <a:gd name="connsiteX20" fmla="*/ 24803 w 3174640"/>
              <a:gd name="connsiteY20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05928 w 3174640"/>
              <a:gd name="connsiteY10" fmla="*/ 4416425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78532 w 3174640"/>
              <a:gd name="connsiteY13" fmla="*/ 3822701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99773 w 3174640"/>
              <a:gd name="connsiteY16" fmla="*/ 2221468 h 4575175"/>
              <a:gd name="connsiteX17" fmla="*/ 635486 w 3174640"/>
              <a:gd name="connsiteY17" fmla="*/ 1753414 h 4575175"/>
              <a:gd name="connsiteX18" fmla="*/ 343386 w 3174640"/>
              <a:gd name="connsiteY18" fmla="*/ 1469510 h 4575175"/>
              <a:gd name="connsiteX19" fmla="*/ 144348 w 3174640"/>
              <a:gd name="connsiteY19" fmla="*/ 1245938 h 4575175"/>
              <a:gd name="connsiteX20" fmla="*/ 24803 w 3174640"/>
              <a:gd name="connsiteY20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05928 w 3174640"/>
              <a:gd name="connsiteY10" fmla="*/ 4416425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78532 w 3174640"/>
              <a:gd name="connsiteY13" fmla="*/ 3822701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99773 w 3174640"/>
              <a:gd name="connsiteY16" fmla="*/ 2221468 h 4575175"/>
              <a:gd name="connsiteX17" fmla="*/ 635486 w 3174640"/>
              <a:gd name="connsiteY17" fmla="*/ 1753414 h 4575175"/>
              <a:gd name="connsiteX18" fmla="*/ 343386 w 3174640"/>
              <a:gd name="connsiteY18" fmla="*/ 1469510 h 4575175"/>
              <a:gd name="connsiteX19" fmla="*/ 144348 w 3174640"/>
              <a:gd name="connsiteY19" fmla="*/ 1245938 h 4575175"/>
              <a:gd name="connsiteX20" fmla="*/ 24803 w 3174640"/>
              <a:gd name="connsiteY20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05928 w 3174640"/>
              <a:gd name="connsiteY10" fmla="*/ 4416425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78532 w 3174640"/>
              <a:gd name="connsiteY13" fmla="*/ 3822701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99773 w 3174640"/>
              <a:gd name="connsiteY16" fmla="*/ 2221468 h 4575175"/>
              <a:gd name="connsiteX17" fmla="*/ 635486 w 3174640"/>
              <a:gd name="connsiteY17" fmla="*/ 1753414 h 4575175"/>
              <a:gd name="connsiteX18" fmla="*/ 343386 w 3174640"/>
              <a:gd name="connsiteY18" fmla="*/ 1469510 h 4575175"/>
              <a:gd name="connsiteX19" fmla="*/ 144348 w 3174640"/>
              <a:gd name="connsiteY19" fmla="*/ 1245938 h 4575175"/>
              <a:gd name="connsiteX20" fmla="*/ 24803 w 3174640"/>
              <a:gd name="connsiteY20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05928 w 3174640"/>
              <a:gd name="connsiteY10" fmla="*/ 4416425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78532 w 3174640"/>
              <a:gd name="connsiteY13" fmla="*/ 3822701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20915 w 3174640"/>
              <a:gd name="connsiteY16" fmla="*/ 2583755 h 4575175"/>
              <a:gd name="connsiteX17" fmla="*/ 799773 w 3174640"/>
              <a:gd name="connsiteY17" fmla="*/ 2221468 h 4575175"/>
              <a:gd name="connsiteX18" fmla="*/ 635486 w 3174640"/>
              <a:gd name="connsiteY18" fmla="*/ 1753414 h 4575175"/>
              <a:gd name="connsiteX19" fmla="*/ 343386 w 3174640"/>
              <a:gd name="connsiteY19" fmla="*/ 1469510 h 4575175"/>
              <a:gd name="connsiteX20" fmla="*/ 144348 w 3174640"/>
              <a:gd name="connsiteY20" fmla="*/ 1245938 h 4575175"/>
              <a:gd name="connsiteX21" fmla="*/ 24803 w 3174640"/>
              <a:gd name="connsiteY21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05928 w 3174640"/>
              <a:gd name="connsiteY10" fmla="*/ 4416425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78532 w 3174640"/>
              <a:gd name="connsiteY13" fmla="*/ 3822701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47941 w 3174640"/>
              <a:gd name="connsiteY16" fmla="*/ 2592764 h 4575175"/>
              <a:gd name="connsiteX17" fmla="*/ 799773 w 3174640"/>
              <a:gd name="connsiteY17" fmla="*/ 2221468 h 4575175"/>
              <a:gd name="connsiteX18" fmla="*/ 635486 w 3174640"/>
              <a:gd name="connsiteY18" fmla="*/ 1753414 h 4575175"/>
              <a:gd name="connsiteX19" fmla="*/ 343386 w 3174640"/>
              <a:gd name="connsiteY19" fmla="*/ 1469510 h 4575175"/>
              <a:gd name="connsiteX20" fmla="*/ 144348 w 3174640"/>
              <a:gd name="connsiteY20" fmla="*/ 1245938 h 4575175"/>
              <a:gd name="connsiteX21" fmla="*/ 24803 w 3174640"/>
              <a:gd name="connsiteY21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05928 w 3174640"/>
              <a:gd name="connsiteY10" fmla="*/ 4416425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78532 w 3174640"/>
              <a:gd name="connsiteY13" fmla="*/ 3822701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47941 w 3174640"/>
              <a:gd name="connsiteY16" fmla="*/ 2592764 h 4575175"/>
              <a:gd name="connsiteX17" fmla="*/ 799773 w 3174640"/>
              <a:gd name="connsiteY17" fmla="*/ 2221468 h 4575175"/>
              <a:gd name="connsiteX18" fmla="*/ 635486 w 3174640"/>
              <a:gd name="connsiteY18" fmla="*/ 1753414 h 4575175"/>
              <a:gd name="connsiteX19" fmla="*/ 343386 w 3174640"/>
              <a:gd name="connsiteY19" fmla="*/ 1469510 h 4575175"/>
              <a:gd name="connsiteX20" fmla="*/ 144348 w 3174640"/>
              <a:gd name="connsiteY20" fmla="*/ 1245938 h 4575175"/>
              <a:gd name="connsiteX21" fmla="*/ 24803 w 3174640"/>
              <a:gd name="connsiteY21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05928 w 3174640"/>
              <a:gd name="connsiteY10" fmla="*/ 4416425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78532 w 3174640"/>
              <a:gd name="connsiteY13" fmla="*/ 3822701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47941 w 3174640"/>
              <a:gd name="connsiteY16" fmla="*/ 2592764 h 4575175"/>
              <a:gd name="connsiteX17" fmla="*/ 799773 w 3174640"/>
              <a:gd name="connsiteY17" fmla="*/ 2221468 h 4575175"/>
              <a:gd name="connsiteX18" fmla="*/ 635486 w 3174640"/>
              <a:gd name="connsiteY18" fmla="*/ 1753414 h 4575175"/>
              <a:gd name="connsiteX19" fmla="*/ 343386 w 3174640"/>
              <a:gd name="connsiteY19" fmla="*/ 1469510 h 4575175"/>
              <a:gd name="connsiteX20" fmla="*/ 144348 w 3174640"/>
              <a:gd name="connsiteY20" fmla="*/ 1245938 h 4575175"/>
              <a:gd name="connsiteX21" fmla="*/ 24803 w 3174640"/>
              <a:gd name="connsiteY21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05928 w 3174640"/>
              <a:gd name="connsiteY10" fmla="*/ 4416425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78532 w 3174640"/>
              <a:gd name="connsiteY13" fmla="*/ 3822701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47941 w 3174640"/>
              <a:gd name="connsiteY16" fmla="*/ 2592764 h 4575175"/>
              <a:gd name="connsiteX17" fmla="*/ 799773 w 3174640"/>
              <a:gd name="connsiteY17" fmla="*/ 2221468 h 4575175"/>
              <a:gd name="connsiteX18" fmla="*/ 635486 w 3174640"/>
              <a:gd name="connsiteY18" fmla="*/ 1753414 h 4575175"/>
              <a:gd name="connsiteX19" fmla="*/ 343386 w 3174640"/>
              <a:gd name="connsiteY19" fmla="*/ 1469510 h 4575175"/>
              <a:gd name="connsiteX20" fmla="*/ 144348 w 3174640"/>
              <a:gd name="connsiteY20" fmla="*/ 1245938 h 4575175"/>
              <a:gd name="connsiteX21" fmla="*/ 24803 w 3174640"/>
              <a:gd name="connsiteY21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05928 w 3174640"/>
              <a:gd name="connsiteY10" fmla="*/ 4416425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87541 w 3174640"/>
              <a:gd name="connsiteY13" fmla="*/ 3831710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47941 w 3174640"/>
              <a:gd name="connsiteY16" fmla="*/ 2592764 h 4575175"/>
              <a:gd name="connsiteX17" fmla="*/ 799773 w 3174640"/>
              <a:gd name="connsiteY17" fmla="*/ 2221468 h 4575175"/>
              <a:gd name="connsiteX18" fmla="*/ 635486 w 3174640"/>
              <a:gd name="connsiteY18" fmla="*/ 1753414 h 4575175"/>
              <a:gd name="connsiteX19" fmla="*/ 343386 w 3174640"/>
              <a:gd name="connsiteY19" fmla="*/ 1469510 h 4575175"/>
              <a:gd name="connsiteX20" fmla="*/ 144348 w 3174640"/>
              <a:gd name="connsiteY20" fmla="*/ 1245938 h 4575175"/>
              <a:gd name="connsiteX21" fmla="*/ 24803 w 3174640"/>
              <a:gd name="connsiteY21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05928 w 3174640"/>
              <a:gd name="connsiteY10" fmla="*/ 4416425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87541 w 3174640"/>
              <a:gd name="connsiteY13" fmla="*/ 3831710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47941 w 3174640"/>
              <a:gd name="connsiteY16" fmla="*/ 2592764 h 4575175"/>
              <a:gd name="connsiteX17" fmla="*/ 799773 w 3174640"/>
              <a:gd name="connsiteY17" fmla="*/ 2221468 h 4575175"/>
              <a:gd name="connsiteX18" fmla="*/ 635486 w 3174640"/>
              <a:gd name="connsiteY18" fmla="*/ 1753414 h 4575175"/>
              <a:gd name="connsiteX19" fmla="*/ 343386 w 3174640"/>
              <a:gd name="connsiteY19" fmla="*/ 1469510 h 4575175"/>
              <a:gd name="connsiteX20" fmla="*/ 144348 w 3174640"/>
              <a:gd name="connsiteY20" fmla="*/ 1245938 h 4575175"/>
              <a:gd name="connsiteX21" fmla="*/ 24803 w 3174640"/>
              <a:gd name="connsiteY21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05928 w 3174640"/>
              <a:gd name="connsiteY10" fmla="*/ 4416425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87541 w 3174640"/>
              <a:gd name="connsiteY13" fmla="*/ 3831710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47941 w 3174640"/>
              <a:gd name="connsiteY16" fmla="*/ 2592764 h 4575175"/>
              <a:gd name="connsiteX17" fmla="*/ 799773 w 3174640"/>
              <a:gd name="connsiteY17" fmla="*/ 2221468 h 4575175"/>
              <a:gd name="connsiteX18" fmla="*/ 635486 w 3174640"/>
              <a:gd name="connsiteY18" fmla="*/ 1753414 h 4575175"/>
              <a:gd name="connsiteX19" fmla="*/ 343386 w 3174640"/>
              <a:gd name="connsiteY19" fmla="*/ 1469510 h 4575175"/>
              <a:gd name="connsiteX20" fmla="*/ 144348 w 3174640"/>
              <a:gd name="connsiteY20" fmla="*/ 1245938 h 4575175"/>
              <a:gd name="connsiteX21" fmla="*/ 24803 w 3174640"/>
              <a:gd name="connsiteY21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05928 w 3174640"/>
              <a:gd name="connsiteY10" fmla="*/ 4416425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87541 w 3174640"/>
              <a:gd name="connsiteY13" fmla="*/ 3831710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47941 w 3174640"/>
              <a:gd name="connsiteY16" fmla="*/ 2592764 h 4575175"/>
              <a:gd name="connsiteX17" fmla="*/ 799773 w 3174640"/>
              <a:gd name="connsiteY17" fmla="*/ 2221468 h 4575175"/>
              <a:gd name="connsiteX18" fmla="*/ 635486 w 3174640"/>
              <a:gd name="connsiteY18" fmla="*/ 1753414 h 4575175"/>
              <a:gd name="connsiteX19" fmla="*/ 343386 w 3174640"/>
              <a:gd name="connsiteY19" fmla="*/ 1469510 h 4575175"/>
              <a:gd name="connsiteX20" fmla="*/ 144348 w 3174640"/>
              <a:gd name="connsiteY20" fmla="*/ 1245938 h 4575175"/>
              <a:gd name="connsiteX21" fmla="*/ 24803 w 3174640"/>
              <a:gd name="connsiteY21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23945 w 3174640"/>
              <a:gd name="connsiteY10" fmla="*/ 4407416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87541 w 3174640"/>
              <a:gd name="connsiteY13" fmla="*/ 3831710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47941 w 3174640"/>
              <a:gd name="connsiteY16" fmla="*/ 2592764 h 4575175"/>
              <a:gd name="connsiteX17" fmla="*/ 799773 w 3174640"/>
              <a:gd name="connsiteY17" fmla="*/ 2221468 h 4575175"/>
              <a:gd name="connsiteX18" fmla="*/ 635486 w 3174640"/>
              <a:gd name="connsiteY18" fmla="*/ 1753414 h 4575175"/>
              <a:gd name="connsiteX19" fmla="*/ 343386 w 3174640"/>
              <a:gd name="connsiteY19" fmla="*/ 1469510 h 4575175"/>
              <a:gd name="connsiteX20" fmla="*/ 144348 w 3174640"/>
              <a:gd name="connsiteY20" fmla="*/ 1245938 h 4575175"/>
              <a:gd name="connsiteX21" fmla="*/ 24803 w 3174640"/>
              <a:gd name="connsiteY21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23945 w 3174640"/>
              <a:gd name="connsiteY10" fmla="*/ 4407416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87541 w 3174640"/>
              <a:gd name="connsiteY13" fmla="*/ 3831710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47941 w 3174640"/>
              <a:gd name="connsiteY16" fmla="*/ 2592764 h 4575175"/>
              <a:gd name="connsiteX17" fmla="*/ 799773 w 3174640"/>
              <a:gd name="connsiteY17" fmla="*/ 2221468 h 4575175"/>
              <a:gd name="connsiteX18" fmla="*/ 635486 w 3174640"/>
              <a:gd name="connsiteY18" fmla="*/ 1753414 h 4575175"/>
              <a:gd name="connsiteX19" fmla="*/ 343386 w 3174640"/>
              <a:gd name="connsiteY19" fmla="*/ 1469510 h 4575175"/>
              <a:gd name="connsiteX20" fmla="*/ 144348 w 3174640"/>
              <a:gd name="connsiteY20" fmla="*/ 1245938 h 4575175"/>
              <a:gd name="connsiteX21" fmla="*/ 24803 w 3174640"/>
              <a:gd name="connsiteY21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23945 w 3174640"/>
              <a:gd name="connsiteY10" fmla="*/ 4407416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87541 w 3174640"/>
              <a:gd name="connsiteY13" fmla="*/ 3831710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47941 w 3174640"/>
              <a:gd name="connsiteY16" fmla="*/ 2592764 h 4575175"/>
              <a:gd name="connsiteX17" fmla="*/ 799773 w 3174640"/>
              <a:gd name="connsiteY17" fmla="*/ 2221468 h 4575175"/>
              <a:gd name="connsiteX18" fmla="*/ 635486 w 3174640"/>
              <a:gd name="connsiteY18" fmla="*/ 1753414 h 4575175"/>
              <a:gd name="connsiteX19" fmla="*/ 343386 w 3174640"/>
              <a:gd name="connsiteY19" fmla="*/ 1469510 h 4575175"/>
              <a:gd name="connsiteX20" fmla="*/ 144348 w 3174640"/>
              <a:gd name="connsiteY20" fmla="*/ 1245938 h 4575175"/>
              <a:gd name="connsiteX21" fmla="*/ 24803 w 3174640"/>
              <a:gd name="connsiteY21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23945 w 3174640"/>
              <a:gd name="connsiteY10" fmla="*/ 4416425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87541 w 3174640"/>
              <a:gd name="connsiteY13" fmla="*/ 3831710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47941 w 3174640"/>
              <a:gd name="connsiteY16" fmla="*/ 2592764 h 4575175"/>
              <a:gd name="connsiteX17" fmla="*/ 799773 w 3174640"/>
              <a:gd name="connsiteY17" fmla="*/ 2221468 h 4575175"/>
              <a:gd name="connsiteX18" fmla="*/ 635486 w 3174640"/>
              <a:gd name="connsiteY18" fmla="*/ 1753414 h 4575175"/>
              <a:gd name="connsiteX19" fmla="*/ 343386 w 3174640"/>
              <a:gd name="connsiteY19" fmla="*/ 1469510 h 4575175"/>
              <a:gd name="connsiteX20" fmla="*/ 144348 w 3174640"/>
              <a:gd name="connsiteY20" fmla="*/ 1245938 h 4575175"/>
              <a:gd name="connsiteX21" fmla="*/ 24803 w 3174640"/>
              <a:gd name="connsiteY21" fmla="*/ 606206 h 4575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174640" h="4575175">
                <a:moveTo>
                  <a:pt x="24803" y="606206"/>
                </a:moveTo>
                <a:cubicBezTo>
                  <a:pt x="125263" y="342139"/>
                  <a:pt x="225722" y="286809"/>
                  <a:pt x="345232" y="190501"/>
                </a:cubicBezTo>
                <a:cubicBezTo>
                  <a:pt x="609815" y="6351"/>
                  <a:pt x="747399" y="19050"/>
                  <a:pt x="872282" y="0"/>
                </a:cubicBezTo>
                <a:cubicBezTo>
                  <a:pt x="1009947" y="3175"/>
                  <a:pt x="1103163" y="6350"/>
                  <a:pt x="1209078" y="47625"/>
                </a:cubicBezTo>
                <a:cubicBezTo>
                  <a:pt x="1323378" y="97367"/>
                  <a:pt x="1368681" y="109539"/>
                  <a:pt x="1558082" y="279401"/>
                </a:cubicBezTo>
                <a:cubicBezTo>
                  <a:pt x="1664933" y="385763"/>
                  <a:pt x="2023179" y="738717"/>
                  <a:pt x="2345482" y="1066800"/>
                </a:cubicBezTo>
                <a:cubicBezTo>
                  <a:pt x="2562441" y="1305983"/>
                  <a:pt x="2792100" y="1499659"/>
                  <a:pt x="2936033" y="1663701"/>
                </a:cubicBezTo>
                <a:cubicBezTo>
                  <a:pt x="3060916" y="1821393"/>
                  <a:pt x="3198988" y="1990726"/>
                  <a:pt x="3170983" y="2279651"/>
                </a:cubicBezTo>
                <a:cubicBezTo>
                  <a:pt x="3174158" y="2459568"/>
                  <a:pt x="3130196" y="2656418"/>
                  <a:pt x="2961433" y="2882901"/>
                </a:cubicBezTo>
                <a:cubicBezTo>
                  <a:pt x="2779970" y="3083984"/>
                  <a:pt x="2683296" y="3169179"/>
                  <a:pt x="2425103" y="3448050"/>
                </a:cubicBezTo>
                <a:cubicBezTo>
                  <a:pt x="2085378" y="3770842"/>
                  <a:pt x="1577456" y="4305248"/>
                  <a:pt x="1423945" y="4416425"/>
                </a:cubicBezTo>
                <a:cubicBezTo>
                  <a:pt x="1264137" y="4513792"/>
                  <a:pt x="1117091" y="4570994"/>
                  <a:pt x="926503" y="4575175"/>
                </a:cubicBezTo>
                <a:cubicBezTo>
                  <a:pt x="760586" y="4565974"/>
                  <a:pt x="551689" y="4513792"/>
                  <a:pt x="326182" y="4292601"/>
                </a:cubicBezTo>
                <a:cubicBezTo>
                  <a:pt x="224582" y="4167718"/>
                  <a:pt x="95142" y="3979991"/>
                  <a:pt x="87541" y="3831710"/>
                </a:cubicBezTo>
                <a:cubicBezTo>
                  <a:pt x="74028" y="3613139"/>
                  <a:pt x="142032" y="3466042"/>
                  <a:pt x="224582" y="3309938"/>
                </a:cubicBezTo>
                <a:cubicBezTo>
                  <a:pt x="366481" y="3129492"/>
                  <a:pt x="387729" y="3095096"/>
                  <a:pt x="574078" y="2901950"/>
                </a:cubicBezTo>
                <a:cubicBezTo>
                  <a:pt x="656800" y="2780920"/>
                  <a:pt x="692307" y="2737709"/>
                  <a:pt x="747941" y="2592764"/>
                </a:cubicBezTo>
                <a:cubicBezTo>
                  <a:pt x="772043" y="2492863"/>
                  <a:pt x="805002" y="2386884"/>
                  <a:pt x="799773" y="2221468"/>
                </a:cubicBezTo>
                <a:cubicBezTo>
                  <a:pt x="779744" y="1998341"/>
                  <a:pt x="738660" y="1938002"/>
                  <a:pt x="635486" y="1753414"/>
                </a:cubicBezTo>
                <a:cubicBezTo>
                  <a:pt x="563645" y="1664785"/>
                  <a:pt x="442254" y="1567148"/>
                  <a:pt x="343386" y="1469510"/>
                </a:cubicBezTo>
                <a:cubicBezTo>
                  <a:pt x="260028" y="1389435"/>
                  <a:pt x="251498" y="1394326"/>
                  <a:pt x="144348" y="1245938"/>
                </a:cubicBezTo>
                <a:cubicBezTo>
                  <a:pt x="-34873" y="1025479"/>
                  <a:pt x="-10179" y="786616"/>
                  <a:pt x="24803" y="606206"/>
                </a:cubicBezTo>
                <a:close/>
              </a:path>
            </a:pathLst>
          </a:custGeom>
          <a:solidFill>
            <a:schemeClr val="bg1">
              <a:lumMod val="50000"/>
              <a:alpha val="73000"/>
            </a:schemeClr>
          </a:solidFill>
          <a:effectLst/>
        </p:spPr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693100298"/>
      </p:ext>
    </p:extLst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.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1202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8"/>
          <p:cNvSpPr/>
          <p:nvPr userDrawn="1"/>
        </p:nvSpPr>
        <p:spPr>
          <a:xfrm>
            <a:off x="0" y="0"/>
            <a:ext cx="12192000" cy="1070517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90000"/>
                </a:schemeClr>
              </a:gs>
              <a:gs pos="78000">
                <a:schemeClr val="bg1"/>
              </a:gs>
            </a:gsLst>
            <a:lin ang="16200000" scaled="1"/>
            <a:tileRect/>
          </a:gradFill>
          <a:ln w="9525" cap="rnd">
            <a:noFill/>
            <a:prstDash val="sys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 dirty="0" err="1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  <a:sym typeface="Calibri" panose="020F0502020204030204" pitchFamily="34" charset="0"/>
            </a:endParaRPr>
          </a:p>
        </p:txBody>
      </p:sp>
      <p:sp>
        <p:nvSpPr>
          <p:cNvPr id="57" name="Date Placeholder 56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sym typeface="Calibri" panose="020F05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  <a:sym typeface="Calibri" panose="020F0502020204030204" pitchFamily="34" charset="0"/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9495307" cy="332399"/>
          </a:xfrm>
        </p:spPr>
        <p:txBody>
          <a:bodyPr anchor="b"/>
          <a:lstStyle>
            <a:lvl1pPr>
              <a:defRPr>
                <a:latin typeface="Calibri" panose="020F0502020204030204" pitchFamily="34" charset="0"/>
                <a:sym typeface="Calibri" panose="020F0502020204030204" pitchFamily="34" charset="0"/>
              </a:defRPr>
            </a:lvl1pPr>
          </a:lstStyle>
          <a:p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10" name="FooterSimple" hidden="1"/>
          <p:cNvSpPr txBox="1"/>
          <p:nvPr userDrawn="1">
            <p:custDataLst>
              <p:tags r:id="rId3"/>
            </p:custDataLst>
          </p:nvPr>
        </p:nvSpPr>
        <p:spPr>
          <a:xfrm rot="16200000">
            <a:off x="10561320" y="5117885"/>
            <a:ext cx="2743200" cy="96950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0" cap="none" spc="0" normalizeH="0" baseline="0" noProof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Calibri" panose="020F0502020204030204" pitchFamily="34" charset="0"/>
              </a:rPr>
              <a:t>04 Project Leap_Next Gen SW Solutions 3Oct2018.pptx</a:t>
            </a:r>
            <a:endParaRPr kumimoji="0" lang="en-US" sz="700" b="0" i="0" u="none" strike="noStrike" kern="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6349" y="6636423"/>
            <a:ext cx="12242464" cy="383388"/>
            <a:chOff x="6349" y="6636423"/>
            <a:chExt cx="12242464" cy="383388"/>
          </a:xfrm>
        </p:grpSpPr>
        <p:sp>
          <p:nvSpPr>
            <p:cNvPr id="13" name="Rectangle 12"/>
            <p:cNvSpPr/>
            <p:nvPr userDrawn="1"/>
          </p:nvSpPr>
          <p:spPr>
            <a:xfrm>
              <a:off x="6349" y="6711924"/>
              <a:ext cx="11966575" cy="146076"/>
            </a:xfrm>
            <a:prstGeom prst="rect">
              <a:avLst/>
            </a:prstGeom>
            <a:gradFill flip="none" rotWithShape="1">
              <a:gsLst>
                <a:gs pos="0">
                  <a:srgbClr val="0092DB"/>
                </a:gs>
                <a:gs pos="92000">
                  <a:srgbClr val="70AD47"/>
                </a:gs>
              </a:gsLst>
              <a:lin ang="0" scaled="1"/>
              <a:tileRect/>
            </a:gradFill>
            <a:ln w="9525" cap="rnd">
              <a:noFill/>
              <a:prstDash val="sysDot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  <a:sym typeface="Calibri" panose="020F0502020204030204" pitchFamily="34" charset="0"/>
              </a:endParaRPr>
            </a:p>
          </p:txBody>
        </p:sp>
        <p:grpSp>
          <p:nvGrpSpPr>
            <p:cNvPr id="14" name="Group 13"/>
            <p:cNvGrpSpPr/>
            <p:nvPr userDrawn="1"/>
          </p:nvGrpSpPr>
          <p:grpSpPr>
            <a:xfrm>
              <a:off x="11971119" y="6636423"/>
              <a:ext cx="277694" cy="383388"/>
              <a:chOff x="11879043" y="6645154"/>
              <a:chExt cx="277694" cy="383388"/>
            </a:xfrm>
          </p:grpSpPr>
          <p:sp>
            <p:nvSpPr>
              <p:cNvPr id="15" name="Arc 14"/>
              <p:cNvSpPr/>
              <p:nvPr userDrawn="1"/>
            </p:nvSpPr>
            <p:spPr>
              <a:xfrm>
                <a:off x="11879043" y="6666015"/>
                <a:ext cx="277694" cy="362527"/>
              </a:xfrm>
              <a:prstGeom prst="arc">
                <a:avLst>
                  <a:gd name="adj1" fmla="val 10436195"/>
                  <a:gd name="adj2" fmla="val 16164810"/>
                </a:avLst>
              </a:prstGeom>
              <a:ln w="9525" cap="rnd">
                <a:solidFill>
                  <a:srgbClr val="70AD47"/>
                </a:solidFill>
                <a:prstDash val="solid"/>
                <a:round/>
                <a:tail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  <a:sym typeface="Calibri" panose="020F0502020204030204" pitchFamily="34" charset="0"/>
                </a:endParaRPr>
              </a:p>
            </p:txBody>
          </p:sp>
          <p:sp>
            <p:nvSpPr>
              <p:cNvPr id="16" name="Oval 15"/>
              <p:cNvSpPr/>
              <p:nvPr userDrawn="1"/>
            </p:nvSpPr>
            <p:spPr>
              <a:xfrm>
                <a:off x="12014300" y="6645154"/>
                <a:ext cx="36576" cy="36576"/>
              </a:xfrm>
              <a:prstGeom prst="ellipse">
                <a:avLst/>
              </a:prstGeom>
              <a:solidFill>
                <a:schemeClr val="tx2"/>
              </a:solidFill>
              <a:ln w="9525" cap="rnd">
                <a:noFill/>
                <a:prstDash val="sysDot"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0">
                  <a:lnSpc>
                    <a:spcPct val="90000"/>
                  </a:lnSpc>
                  <a:spcBef>
                    <a:spcPts val="0"/>
                  </a:spcBef>
                  <a:spcAft>
                    <a:spcPts val="10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  <a:sym typeface="Calibri" panose="020F0502020204030204" pitchFamily="34" charset="0"/>
                </a:endParaRPr>
              </a:p>
            </p:txBody>
          </p:sp>
        </p:grpSp>
      </p:grpSp>
      <p:pic>
        <p:nvPicPr>
          <p:cNvPr id="18" name="Picture 364" descr="Sterlite Technologies logo.png"/>
          <p:cNvPicPr>
            <a:picLocks noChangeAspect="1" noChangeArrowheads="1"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2958" y="694668"/>
            <a:ext cx="1248378" cy="260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8336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val 12">
            <a:extLst>
              <a:ext uri="{FF2B5EF4-FFF2-40B4-BE49-F238E27FC236}">
                <a16:creationId xmlns:a16="http://schemas.microsoft.com/office/drawing/2014/main" id="{4B6B078F-6B5B-4649-88CA-4457B64650BC}"/>
              </a:ext>
            </a:extLst>
          </p:cNvPr>
          <p:cNvSpPr/>
          <p:nvPr userDrawn="1"/>
        </p:nvSpPr>
        <p:spPr>
          <a:xfrm>
            <a:off x="-786211" y="1806220"/>
            <a:ext cx="251011" cy="251011"/>
          </a:xfrm>
          <a:prstGeom prst="ellipse">
            <a:avLst/>
          </a:prstGeom>
          <a:solidFill>
            <a:srgbClr val="1B48B6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AEDA168-4692-CA42-BBA4-95BEA61E2029}"/>
              </a:ext>
            </a:extLst>
          </p:cNvPr>
          <p:cNvSpPr/>
          <p:nvPr userDrawn="1"/>
        </p:nvSpPr>
        <p:spPr>
          <a:xfrm>
            <a:off x="-786211" y="2669824"/>
            <a:ext cx="251011" cy="251011"/>
          </a:xfrm>
          <a:prstGeom prst="ellipse">
            <a:avLst/>
          </a:prstGeom>
          <a:solidFill>
            <a:srgbClr val="14C26C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1B1B357-5070-E64B-B2AB-C7A6C8B0EA88}"/>
              </a:ext>
            </a:extLst>
          </p:cNvPr>
          <p:cNvSpPr/>
          <p:nvPr userDrawn="1"/>
        </p:nvSpPr>
        <p:spPr>
          <a:xfrm>
            <a:off x="-786211" y="3544717"/>
            <a:ext cx="251011" cy="251011"/>
          </a:xfrm>
          <a:prstGeom prst="ellipse">
            <a:avLst/>
          </a:prstGeom>
          <a:solidFill>
            <a:srgbClr val="8606B6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37CDEDFB-DE1D-2548-81F8-5F67B8B5B0A4}"/>
              </a:ext>
            </a:extLst>
          </p:cNvPr>
          <p:cNvSpPr/>
          <p:nvPr userDrawn="1"/>
        </p:nvSpPr>
        <p:spPr>
          <a:xfrm>
            <a:off x="-786211" y="3979339"/>
            <a:ext cx="251011" cy="251011"/>
          </a:xfrm>
          <a:prstGeom prst="ellipse">
            <a:avLst/>
          </a:prstGeom>
          <a:solidFill>
            <a:srgbClr val="F78423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B120519-01C4-DF4A-9C1A-EF81D2EAD132}"/>
              </a:ext>
            </a:extLst>
          </p:cNvPr>
          <p:cNvSpPr/>
          <p:nvPr userDrawn="1"/>
        </p:nvSpPr>
        <p:spPr>
          <a:xfrm>
            <a:off x="-786211" y="4413961"/>
            <a:ext cx="251011" cy="251011"/>
          </a:xfrm>
          <a:prstGeom prst="ellipse">
            <a:avLst/>
          </a:prstGeom>
          <a:solidFill>
            <a:srgbClr val="B0005C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1C268B67-8824-404D-90A8-5FC453F23DD8}"/>
              </a:ext>
            </a:extLst>
          </p:cNvPr>
          <p:cNvSpPr/>
          <p:nvPr userDrawn="1"/>
        </p:nvSpPr>
        <p:spPr>
          <a:xfrm>
            <a:off x="-786211" y="3127024"/>
            <a:ext cx="251011" cy="251011"/>
          </a:xfrm>
          <a:prstGeom prst="ellipse">
            <a:avLst/>
          </a:prstGeom>
          <a:solidFill>
            <a:srgbClr val="00AEEF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C99406D-50EC-C74A-BE89-235970598E07}"/>
              </a:ext>
            </a:extLst>
          </p:cNvPr>
          <p:cNvSpPr txBox="1"/>
          <p:nvPr userDrawn="1"/>
        </p:nvSpPr>
        <p:spPr>
          <a:xfrm>
            <a:off x="-977779" y="4785916"/>
            <a:ext cx="634146" cy="25391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cap="none" spc="0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Text color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168DB5F2-1918-AD47-B02B-3F1311BB9011}"/>
              </a:ext>
            </a:extLst>
          </p:cNvPr>
          <p:cNvSpPr/>
          <p:nvPr userDrawn="1"/>
        </p:nvSpPr>
        <p:spPr>
          <a:xfrm>
            <a:off x="-786211" y="5062901"/>
            <a:ext cx="251011" cy="251011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97B3ABF-B225-9240-BE8E-E95B0968FFBD}"/>
              </a:ext>
            </a:extLst>
          </p:cNvPr>
          <p:cNvSpPr txBox="1"/>
          <p:nvPr userDrawn="1"/>
        </p:nvSpPr>
        <p:spPr>
          <a:xfrm>
            <a:off x="-1008236" y="1503652"/>
            <a:ext cx="695060" cy="24621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cap="none" spc="0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Brand color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9B81795-551B-B14E-B662-85CFEDDA1217}"/>
              </a:ext>
            </a:extLst>
          </p:cNvPr>
          <p:cNvSpPr txBox="1"/>
          <p:nvPr userDrawn="1"/>
        </p:nvSpPr>
        <p:spPr>
          <a:xfrm>
            <a:off x="-1093315" y="2220662"/>
            <a:ext cx="897038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cap="none" spc="0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Complimentary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cap="none" spc="0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colors</a:t>
            </a:r>
          </a:p>
        </p:txBody>
      </p:sp>
      <p:sp>
        <p:nvSpPr>
          <p:cNvPr id="16" name="Slide Number">
            <a:extLst>
              <a:ext uri="{FF2B5EF4-FFF2-40B4-BE49-F238E27FC236}">
                <a16:creationId xmlns:a16="http://schemas.microsoft.com/office/drawing/2014/main" id="{22F86A84-7A97-CB4F-A201-A6175D151B49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1924168" y="6605588"/>
            <a:ext cx="245751" cy="225709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CE0893C3-D2C2-EF40-9EEA-7C9E376E5D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-1799" y="6605588"/>
            <a:ext cx="2774338" cy="28010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© 2019-2020 </a:t>
            </a:r>
            <a:r>
              <a:rPr lang="en-IN"/>
              <a:t>Sterlite Technologies Limited</a:t>
            </a:r>
            <a:endParaRPr lang="en-US" dirty="0"/>
          </a:p>
        </p:txBody>
      </p:sp>
      <p:sp>
        <p:nvSpPr>
          <p:cNvPr id="15" name="Picture Placeholder 4">
            <a:extLst>
              <a:ext uri="{FF2B5EF4-FFF2-40B4-BE49-F238E27FC236}">
                <a16:creationId xmlns:a16="http://schemas.microsoft.com/office/drawing/2014/main" id="{51FDC2C6-A8FE-6746-A135-C26E230B994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219950" y="963290"/>
            <a:ext cx="3421832" cy="4931420"/>
          </a:xfrm>
          <a:custGeom>
            <a:avLst/>
            <a:gdLst>
              <a:gd name="connsiteX0" fmla="*/ 0 w 4552950"/>
              <a:gd name="connsiteY0" fmla="*/ 0 h 4260850"/>
              <a:gd name="connsiteX1" fmla="*/ 2422525 w 4552950"/>
              <a:gd name="connsiteY1" fmla="*/ 0 h 4260850"/>
              <a:gd name="connsiteX2" fmla="*/ 4552950 w 4552950"/>
              <a:gd name="connsiteY2" fmla="*/ 2130425 h 4260850"/>
              <a:gd name="connsiteX3" fmla="*/ 2422525 w 4552950"/>
              <a:gd name="connsiteY3" fmla="*/ 4260850 h 4260850"/>
              <a:gd name="connsiteX4" fmla="*/ 0 w 4552950"/>
              <a:gd name="connsiteY4" fmla="*/ 4260850 h 4260850"/>
              <a:gd name="connsiteX5" fmla="*/ 2130425 w 4552950"/>
              <a:gd name="connsiteY5" fmla="*/ 2130425 h 4260850"/>
              <a:gd name="connsiteX6" fmla="*/ 0 w 4552950"/>
              <a:gd name="connsiteY6" fmla="*/ 0 h 4260850"/>
              <a:gd name="connsiteX0" fmla="*/ 0 w 4552950"/>
              <a:gd name="connsiteY0" fmla="*/ 107950 h 4368800"/>
              <a:gd name="connsiteX1" fmla="*/ 2225675 w 4552950"/>
              <a:gd name="connsiteY1" fmla="*/ 0 h 4368800"/>
              <a:gd name="connsiteX2" fmla="*/ 4552950 w 4552950"/>
              <a:gd name="connsiteY2" fmla="*/ 2238375 h 4368800"/>
              <a:gd name="connsiteX3" fmla="*/ 2422525 w 4552950"/>
              <a:gd name="connsiteY3" fmla="*/ 4368800 h 4368800"/>
              <a:gd name="connsiteX4" fmla="*/ 0 w 4552950"/>
              <a:gd name="connsiteY4" fmla="*/ 4368800 h 4368800"/>
              <a:gd name="connsiteX5" fmla="*/ 2130425 w 4552950"/>
              <a:gd name="connsiteY5" fmla="*/ 2238375 h 4368800"/>
              <a:gd name="connsiteX6" fmla="*/ 0 w 4552950"/>
              <a:gd name="connsiteY6" fmla="*/ 107950 h 4368800"/>
              <a:gd name="connsiteX0" fmla="*/ 0 w 4552950"/>
              <a:gd name="connsiteY0" fmla="*/ 107950 h 4368800"/>
              <a:gd name="connsiteX1" fmla="*/ 2225675 w 4552950"/>
              <a:gd name="connsiteY1" fmla="*/ 0 h 4368800"/>
              <a:gd name="connsiteX2" fmla="*/ 4552950 w 4552950"/>
              <a:gd name="connsiteY2" fmla="*/ 2238375 h 4368800"/>
              <a:gd name="connsiteX3" fmla="*/ 2422525 w 4552950"/>
              <a:gd name="connsiteY3" fmla="*/ 4368800 h 4368800"/>
              <a:gd name="connsiteX4" fmla="*/ 0 w 4552950"/>
              <a:gd name="connsiteY4" fmla="*/ 4368800 h 4368800"/>
              <a:gd name="connsiteX5" fmla="*/ 2130425 w 4552950"/>
              <a:gd name="connsiteY5" fmla="*/ 2238375 h 4368800"/>
              <a:gd name="connsiteX6" fmla="*/ 0 w 4552950"/>
              <a:gd name="connsiteY6" fmla="*/ 107950 h 4368800"/>
              <a:gd name="connsiteX0" fmla="*/ 0 w 4576594"/>
              <a:gd name="connsiteY0" fmla="*/ 107950 h 4368800"/>
              <a:gd name="connsiteX1" fmla="*/ 2225675 w 4576594"/>
              <a:gd name="connsiteY1" fmla="*/ 0 h 4368800"/>
              <a:gd name="connsiteX2" fmla="*/ 3482729 w 4576594"/>
              <a:gd name="connsiteY2" fmla="*/ 1184275 h 4368800"/>
              <a:gd name="connsiteX3" fmla="*/ 4552950 w 4576594"/>
              <a:gd name="connsiteY3" fmla="*/ 2238375 h 4368800"/>
              <a:gd name="connsiteX4" fmla="*/ 2422525 w 4576594"/>
              <a:gd name="connsiteY4" fmla="*/ 4368800 h 4368800"/>
              <a:gd name="connsiteX5" fmla="*/ 0 w 4576594"/>
              <a:gd name="connsiteY5" fmla="*/ 4368800 h 4368800"/>
              <a:gd name="connsiteX6" fmla="*/ 2130425 w 4576594"/>
              <a:gd name="connsiteY6" fmla="*/ 2238375 h 4368800"/>
              <a:gd name="connsiteX7" fmla="*/ 0 w 4576594"/>
              <a:gd name="connsiteY7" fmla="*/ 107950 h 4368800"/>
              <a:gd name="connsiteX0" fmla="*/ 0 w 4574056"/>
              <a:gd name="connsiteY0" fmla="*/ 107950 h 4368800"/>
              <a:gd name="connsiteX1" fmla="*/ 2225675 w 4574056"/>
              <a:gd name="connsiteY1" fmla="*/ 0 h 4368800"/>
              <a:gd name="connsiteX2" fmla="*/ 3362079 w 4574056"/>
              <a:gd name="connsiteY2" fmla="*/ 1019175 h 4368800"/>
              <a:gd name="connsiteX3" fmla="*/ 4552950 w 4574056"/>
              <a:gd name="connsiteY3" fmla="*/ 2238375 h 4368800"/>
              <a:gd name="connsiteX4" fmla="*/ 2422525 w 4574056"/>
              <a:gd name="connsiteY4" fmla="*/ 4368800 h 4368800"/>
              <a:gd name="connsiteX5" fmla="*/ 0 w 4574056"/>
              <a:gd name="connsiteY5" fmla="*/ 4368800 h 4368800"/>
              <a:gd name="connsiteX6" fmla="*/ 2130425 w 4574056"/>
              <a:gd name="connsiteY6" fmla="*/ 2238375 h 4368800"/>
              <a:gd name="connsiteX7" fmla="*/ 0 w 4574056"/>
              <a:gd name="connsiteY7" fmla="*/ 107950 h 4368800"/>
              <a:gd name="connsiteX0" fmla="*/ 0 w 4574056"/>
              <a:gd name="connsiteY0" fmla="*/ 107950 h 4368800"/>
              <a:gd name="connsiteX1" fmla="*/ 1946029 w 4574056"/>
              <a:gd name="connsiteY1" fmla="*/ 15875 h 4368800"/>
              <a:gd name="connsiteX2" fmla="*/ 2225675 w 4574056"/>
              <a:gd name="connsiteY2" fmla="*/ 0 h 4368800"/>
              <a:gd name="connsiteX3" fmla="*/ 3362079 w 4574056"/>
              <a:gd name="connsiteY3" fmla="*/ 1019175 h 4368800"/>
              <a:gd name="connsiteX4" fmla="*/ 4552950 w 4574056"/>
              <a:gd name="connsiteY4" fmla="*/ 2238375 h 4368800"/>
              <a:gd name="connsiteX5" fmla="*/ 2422525 w 4574056"/>
              <a:gd name="connsiteY5" fmla="*/ 4368800 h 4368800"/>
              <a:gd name="connsiteX6" fmla="*/ 0 w 4574056"/>
              <a:gd name="connsiteY6" fmla="*/ 4368800 h 4368800"/>
              <a:gd name="connsiteX7" fmla="*/ 2130425 w 4574056"/>
              <a:gd name="connsiteY7" fmla="*/ 2238375 h 4368800"/>
              <a:gd name="connsiteX8" fmla="*/ 0 w 4574056"/>
              <a:gd name="connsiteY8" fmla="*/ 107950 h 4368800"/>
              <a:gd name="connsiteX0" fmla="*/ 0 w 4574056"/>
              <a:gd name="connsiteY0" fmla="*/ 155575 h 4416425"/>
              <a:gd name="connsiteX1" fmla="*/ 1888879 w 4574056"/>
              <a:gd name="connsiteY1" fmla="*/ 0 h 4416425"/>
              <a:gd name="connsiteX2" fmla="*/ 2225675 w 4574056"/>
              <a:gd name="connsiteY2" fmla="*/ 47625 h 4416425"/>
              <a:gd name="connsiteX3" fmla="*/ 3362079 w 4574056"/>
              <a:gd name="connsiteY3" fmla="*/ 1066800 h 4416425"/>
              <a:gd name="connsiteX4" fmla="*/ 4552950 w 4574056"/>
              <a:gd name="connsiteY4" fmla="*/ 2286000 h 4416425"/>
              <a:gd name="connsiteX5" fmla="*/ 2422525 w 4574056"/>
              <a:gd name="connsiteY5" fmla="*/ 4416425 h 4416425"/>
              <a:gd name="connsiteX6" fmla="*/ 0 w 4574056"/>
              <a:gd name="connsiteY6" fmla="*/ 4416425 h 4416425"/>
              <a:gd name="connsiteX7" fmla="*/ 2130425 w 4574056"/>
              <a:gd name="connsiteY7" fmla="*/ 2286000 h 4416425"/>
              <a:gd name="connsiteX8" fmla="*/ 0 w 4574056"/>
              <a:gd name="connsiteY8" fmla="*/ 155575 h 4416425"/>
              <a:gd name="connsiteX0" fmla="*/ 0 w 4574056"/>
              <a:gd name="connsiteY0" fmla="*/ 155575 h 4416425"/>
              <a:gd name="connsiteX1" fmla="*/ 1888879 w 4574056"/>
              <a:gd name="connsiteY1" fmla="*/ 0 h 4416425"/>
              <a:gd name="connsiteX2" fmla="*/ 2225675 w 4574056"/>
              <a:gd name="connsiteY2" fmla="*/ 47625 h 4416425"/>
              <a:gd name="connsiteX3" fmla="*/ 3362079 w 4574056"/>
              <a:gd name="connsiteY3" fmla="*/ 1066800 h 4416425"/>
              <a:gd name="connsiteX4" fmla="*/ 4552950 w 4574056"/>
              <a:gd name="connsiteY4" fmla="*/ 2286000 h 4416425"/>
              <a:gd name="connsiteX5" fmla="*/ 2422525 w 4574056"/>
              <a:gd name="connsiteY5" fmla="*/ 4416425 h 4416425"/>
              <a:gd name="connsiteX6" fmla="*/ 0 w 4574056"/>
              <a:gd name="connsiteY6" fmla="*/ 4416425 h 4416425"/>
              <a:gd name="connsiteX7" fmla="*/ 2130425 w 4574056"/>
              <a:gd name="connsiteY7" fmla="*/ 2286000 h 4416425"/>
              <a:gd name="connsiteX8" fmla="*/ 0 w 4574056"/>
              <a:gd name="connsiteY8" fmla="*/ 155575 h 4416425"/>
              <a:gd name="connsiteX0" fmla="*/ 0 w 4574056"/>
              <a:gd name="connsiteY0" fmla="*/ 155575 h 4416425"/>
              <a:gd name="connsiteX1" fmla="*/ 1888879 w 4574056"/>
              <a:gd name="connsiteY1" fmla="*/ 0 h 4416425"/>
              <a:gd name="connsiteX2" fmla="*/ 2225675 w 4574056"/>
              <a:gd name="connsiteY2" fmla="*/ 47625 h 4416425"/>
              <a:gd name="connsiteX3" fmla="*/ 3362079 w 4574056"/>
              <a:gd name="connsiteY3" fmla="*/ 1066800 h 4416425"/>
              <a:gd name="connsiteX4" fmla="*/ 4552950 w 4574056"/>
              <a:gd name="connsiteY4" fmla="*/ 2286000 h 4416425"/>
              <a:gd name="connsiteX5" fmla="*/ 2422525 w 4574056"/>
              <a:gd name="connsiteY5" fmla="*/ 4416425 h 4416425"/>
              <a:gd name="connsiteX6" fmla="*/ 0 w 4574056"/>
              <a:gd name="connsiteY6" fmla="*/ 4416425 h 4416425"/>
              <a:gd name="connsiteX7" fmla="*/ 2130425 w 4574056"/>
              <a:gd name="connsiteY7" fmla="*/ 2286000 h 4416425"/>
              <a:gd name="connsiteX8" fmla="*/ 0 w 4574056"/>
              <a:gd name="connsiteY8" fmla="*/ 155575 h 4416425"/>
              <a:gd name="connsiteX0" fmla="*/ 0 w 3614049"/>
              <a:gd name="connsiteY0" fmla="*/ 155575 h 4416425"/>
              <a:gd name="connsiteX1" fmla="*/ 1888879 w 3614049"/>
              <a:gd name="connsiteY1" fmla="*/ 0 h 4416425"/>
              <a:gd name="connsiteX2" fmla="*/ 2225675 w 3614049"/>
              <a:gd name="connsiteY2" fmla="*/ 47625 h 4416425"/>
              <a:gd name="connsiteX3" fmla="*/ 3362079 w 3614049"/>
              <a:gd name="connsiteY3" fmla="*/ 1066800 h 4416425"/>
              <a:gd name="connsiteX4" fmla="*/ 3441700 w 3614049"/>
              <a:gd name="connsiteY4" fmla="*/ 3448050 h 4416425"/>
              <a:gd name="connsiteX5" fmla="*/ 2422525 w 3614049"/>
              <a:gd name="connsiteY5" fmla="*/ 4416425 h 4416425"/>
              <a:gd name="connsiteX6" fmla="*/ 0 w 3614049"/>
              <a:gd name="connsiteY6" fmla="*/ 4416425 h 4416425"/>
              <a:gd name="connsiteX7" fmla="*/ 2130425 w 3614049"/>
              <a:gd name="connsiteY7" fmla="*/ 2286000 h 4416425"/>
              <a:gd name="connsiteX8" fmla="*/ 0 w 3614049"/>
              <a:gd name="connsiteY8" fmla="*/ 155575 h 4416425"/>
              <a:gd name="connsiteX0" fmla="*/ 0 w 4199688"/>
              <a:gd name="connsiteY0" fmla="*/ 155575 h 4416425"/>
              <a:gd name="connsiteX1" fmla="*/ 1888879 w 4199688"/>
              <a:gd name="connsiteY1" fmla="*/ 0 h 4416425"/>
              <a:gd name="connsiteX2" fmla="*/ 2225675 w 4199688"/>
              <a:gd name="connsiteY2" fmla="*/ 47625 h 4416425"/>
              <a:gd name="connsiteX3" fmla="*/ 3362079 w 4199688"/>
              <a:gd name="connsiteY3" fmla="*/ 1066800 h 4416425"/>
              <a:gd name="connsiteX4" fmla="*/ 3441700 w 4199688"/>
              <a:gd name="connsiteY4" fmla="*/ 3448050 h 4416425"/>
              <a:gd name="connsiteX5" fmla="*/ 2422525 w 4199688"/>
              <a:gd name="connsiteY5" fmla="*/ 4416425 h 4416425"/>
              <a:gd name="connsiteX6" fmla="*/ 0 w 4199688"/>
              <a:gd name="connsiteY6" fmla="*/ 4416425 h 4416425"/>
              <a:gd name="connsiteX7" fmla="*/ 2130425 w 4199688"/>
              <a:gd name="connsiteY7" fmla="*/ 2286000 h 4416425"/>
              <a:gd name="connsiteX8" fmla="*/ 0 w 4199688"/>
              <a:gd name="connsiteY8" fmla="*/ 155575 h 4416425"/>
              <a:gd name="connsiteX0" fmla="*/ 0 w 4199688"/>
              <a:gd name="connsiteY0" fmla="*/ 155575 h 4416425"/>
              <a:gd name="connsiteX1" fmla="*/ 1888879 w 4199688"/>
              <a:gd name="connsiteY1" fmla="*/ 0 h 4416425"/>
              <a:gd name="connsiteX2" fmla="*/ 2225675 w 4199688"/>
              <a:gd name="connsiteY2" fmla="*/ 47625 h 4416425"/>
              <a:gd name="connsiteX3" fmla="*/ 3362079 w 4199688"/>
              <a:gd name="connsiteY3" fmla="*/ 1066800 h 4416425"/>
              <a:gd name="connsiteX4" fmla="*/ 3441700 w 4199688"/>
              <a:gd name="connsiteY4" fmla="*/ 3448050 h 4416425"/>
              <a:gd name="connsiteX5" fmla="*/ 2422525 w 4199688"/>
              <a:gd name="connsiteY5" fmla="*/ 4416425 h 4416425"/>
              <a:gd name="connsiteX6" fmla="*/ 0 w 4199688"/>
              <a:gd name="connsiteY6" fmla="*/ 4416425 h 4416425"/>
              <a:gd name="connsiteX7" fmla="*/ 1831975 w 4199688"/>
              <a:gd name="connsiteY7" fmla="*/ 2279650 h 4416425"/>
              <a:gd name="connsiteX8" fmla="*/ 0 w 4199688"/>
              <a:gd name="connsiteY8" fmla="*/ 155575 h 4416425"/>
              <a:gd name="connsiteX0" fmla="*/ 0 w 4199688"/>
              <a:gd name="connsiteY0" fmla="*/ 155575 h 4416425"/>
              <a:gd name="connsiteX1" fmla="*/ 1888879 w 4199688"/>
              <a:gd name="connsiteY1" fmla="*/ 0 h 4416425"/>
              <a:gd name="connsiteX2" fmla="*/ 2225675 w 4199688"/>
              <a:gd name="connsiteY2" fmla="*/ 47625 h 4416425"/>
              <a:gd name="connsiteX3" fmla="*/ 3362079 w 4199688"/>
              <a:gd name="connsiteY3" fmla="*/ 1066800 h 4416425"/>
              <a:gd name="connsiteX4" fmla="*/ 3441700 w 4199688"/>
              <a:gd name="connsiteY4" fmla="*/ 3448050 h 4416425"/>
              <a:gd name="connsiteX5" fmla="*/ 2422525 w 4199688"/>
              <a:gd name="connsiteY5" fmla="*/ 4416425 h 4416425"/>
              <a:gd name="connsiteX6" fmla="*/ 0 w 4199688"/>
              <a:gd name="connsiteY6" fmla="*/ 4416425 h 4416425"/>
              <a:gd name="connsiteX7" fmla="*/ 1590675 w 4199688"/>
              <a:gd name="connsiteY7" fmla="*/ 2901950 h 4416425"/>
              <a:gd name="connsiteX8" fmla="*/ 0 w 4199688"/>
              <a:gd name="connsiteY8" fmla="*/ 155575 h 4416425"/>
              <a:gd name="connsiteX0" fmla="*/ 0 w 4199688"/>
              <a:gd name="connsiteY0" fmla="*/ 155575 h 4416425"/>
              <a:gd name="connsiteX1" fmla="*/ 1888879 w 4199688"/>
              <a:gd name="connsiteY1" fmla="*/ 0 h 4416425"/>
              <a:gd name="connsiteX2" fmla="*/ 2225675 w 4199688"/>
              <a:gd name="connsiteY2" fmla="*/ 47625 h 4416425"/>
              <a:gd name="connsiteX3" fmla="*/ 3362079 w 4199688"/>
              <a:gd name="connsiteY3" fmla="*/ 1066800 h 4416425"/>
              <a:gd name="connsiteX4" fmla="*/ 3441700 w 4199688"/>
              <a:gd name="connsiteY4" fmla="*/ 3448050 h 4416425"/>
              <a:gd name="connsiteX5" fmla="*/ 2422525 w 4199688"/>
              <a:gd name="connsiteY5" fmla="*/ 4416425 h 4416425"/>
              <a:gd name="connsiteX6" fmla="*/ 0 w 4199688"/>
              <a:gd name="connsiteY6" fmla="*/ 4416425 h 4416425"/>
              <a:gd name="connsiteX7" fmla="*/ 1590675 w 4199688"/>
              <a:gd name="connsiteY7" fmla="*/ 2901950 h 4416425"/>
              <a:gd name="connsiteX8" fmla="*/ 834779 w 4199688"/>
              <a:gd name="connsiteY8" fmla="*/ 1606551 h 4416425"/>
              <a:gd name="connsiteX9" fmla="*/ 0 w 4199688"/>
              <a:gd name="connsiteY9" fmla="*/ 155575 h 4416425"/>
              <a:gd name="connsiteX0" fmla="*/ 0 w 4199688"/>
              <a:gd name="connsiteY0" fmla="*/ 155575 h 4416425"/>
              <a:gd name="connsiteX1" fmla="*/ 1888879 w 4199688"/>
              <a:gd name="connsiteY1" fmla="*/ 0 h 4416425"/>
              <a:gd name="connsiteX2" fmla="*/ 2225675 w 4199688"/>
              <a:gd name="connsiteY2" fmla="*/ 47625 h 4416425"/>
              <a:gd name="connsiteX3" fmla="*/ 3362079 w 4199688"/>
              <a:gd name="connsiteY3" fmla="*/ 1066800 h 4416425"/>
              <a:gd name="connsiteX4" fmla="*/ 3441700 w 4199688"/>
              <a:gd name="connsiteY4" fmla="*/ 3448050 h 4416425"/>
              <a:gd name="connsiteX5" fmla="*/ 2422525 w 4199688"/>
              <a:gd name="connsiteY5" fmla="*/ 4416425 h 4416425"/>
              <a:gd name="connsiteX6" fmla="*/ 0 w 4199688"/>
              <a:gd name="connsiteY6" fmla="*/ 4416425 h 4416425"/>
              <a:gd name="connsiteX7" fmla="*/ 1590675 w 4199688"/>
              <a:gd name="connsiteY7" fmla="*/ 2901950 h 4416425"/>
              <a:gd name="connsiteX8" fmla="*/ 1488829 w 4199688"/>
              <a:gd name="connsiteY8" fmla="*/ 1593851 h 4416425"/>
              <a:gd name="connsiteX9" fmla="*/ 0 w 4199688"/>
              <a:gd name="connsiteY9" fmla="*/ 155575 h 4416425"/>
              <a:gd name="connsiteX0" fmla="*/ 0 w 4199688"/>
              <a:gd name="connsiteY0" fmla="*/ 155575 h 4416425"/>
              <a:gd name="connsiteX1" fmla="*/ 1888879 w 4199688"/>
              <a:gd name="connsiteY1" fmla="*/ 0 h 4416425"/>
              <a:gd name="connsiteX2" fmla="*/ 2225675 w 4199688"/>
              <a:gd name="connsiteY2" fmla="*/ 47625 h 4416425"/>
              <a:gd name="connsiteX3" fmla="*/ 3362079 w 4199688"/>
              <a:gd name="connsiteY3" fmla="*/ 1066800 h 4416425"/>
              <a:gd name="connsiteX4" fmla="*/ 3441700 w 4199688"/>
              <a:gd name="connsiteY4" fmla="*/ 3448050 h 4416425"/>
              <a:gd name="connsiteX5" fmla="*/ 2422525 w 4199688"/>
              <a:gd name="connsiteY5" fmla="*/ 4416425 h 4416425"/>
              <a:gd name="connsiteX6" fmla="*/ 0 w 4199688"/>
              <a:gd name="connsiteY6" fmla="*/ 4416425 h 4416425"/>
              <a:gd name="connsiteX7" fmla="*/ 1590675 w 4199688"/>
              <a:gd name="connsiteY7" fmla="*/ 2901950 h 4416425"/>
              <a:gd name="connsiteX8" fmla="*/ 1526929 w 4199688"/>
              <a:gd name="connsiteY8" fmla="*/ 2190751 h 4416425"/>
              <a:gd name="connsiteX9" fmla="*/ 1488829 w 4199688"/>
              <a:gd name="connsiteY9" fmla="*/ 1593851 h 4416425"/>
              <a:gd name="connsiteX10" fmla="*/ 0 w 4199688"/>
              <a:gd name="connsiteY10" fmla="*/ 155575 h 4416425"/>
              <a:gd name="connsiteX0" fmla="*/ 0 w 4199688"/>
              <a:gd name="connsiteY0" fmla="*/ 155575 h 4416425"/>
              <a:gd name="connsiteX1" fmla="*/ 1888879 w 4199688"/>
              <a:gd name="connsiteY1" fmla="*/ 0 h 4416425"/>
              <a:gd name="connsiteX2" fmla="*/ 2225675 w 4199688"/>
              <a:gd name="connsiteY2" fmla="*/ 47625 h 4416425"/>
              <a:gd name="connsiteX3" fmla="*/ 3362079 w 4199688"/>
              <a:gd name="connsiteY3" fmla="*/ 1066800 h 4416425"/>
              <a:gd name="connsiteX4" fmla="*/ 3441700 w 4199688"/>
              <a:gd name="connsiteY4" fmla="*/ 3448050 h 4416425"/>
              <a:gd name="connsiteX5" fmla="*/ 2422525 w 4199688"/>
              <a:gd name="connsiteY5" fmla="*/ 4416425 h 4416425"/>
              <a:gd name="connsiteX6" fmla="*/ 0 w 4199688"/>
              <a:gd name="connsiteY6" fmla="*/ 4416425 h 4416425"/>
              <a:gd name="connsiteX7" fmla="*/ 1590675 w 4199688"/>
              <a:gd name="connsiteY7" fmla="*/ 2901950 h 4416425"/>
              <a:gd name="connsiteX8" fmla="*/ 1825379 w 4199688"/>
              <a:gd name="connsiteY8" fmla="*/ 2203451 h 4416425"/>
              <a:gd name="connsiteX9" fmla="*/ 1488829 w 4199688"/>
              <a:gd name="connsiteY9" fmla="*/ 1593851 h 4416425"/>
              <a:gd name="connsiteX10" fmla="*/ 0 w 4199688"/>
              <a:gd name="connsiteY10" fmla="*/ 155575 h 4416425"/>
              <a:gd name="connsiteX0" fmla="*/ 0 w 4199688"/>
              <a:gd name="connsiteY0" fmla="*/ 155575 h 4416425"/>
              <a:gd name="connsiteX1" fmla="*/ 1888879 w 4199688"/>
              <a:gd name="connsiteY1" fmla="*/ 0 h 4416425"/>
              <a:gd name="connsiteX2" fmla="*/ 2225675 w 4199688"/>
              <a:gd name="connsiteY2" fmla="*/ 47625 h 4416425"/>
              <a:gd name="connsiteX3" fmla="*/ 3362079 w 4199688"/>
              <a:gd name="connsiteY3" fmla="*/ 1066800 h 4416425"/>
              <a:gd name="connsiteX4" fmla="*/ 3441700 w 4199688"/>
              <a:gd name="connsiteY4" fmla="*/ 3448050 h 4416425"/>
              <a:gd name="connsiteX5" fmla="*/ 2422525 w 4199688"/>
              <a:gd name="connsiteY5" fmla="*/ 4416425 h 4416425"/>
              <a:gd name="connsiteX6" fmla="*/ 0 w 4199688"/>
              <a:gd name="connsiteY6" fmla="*/ 4416425 h 4416425"/>
              <a:gd name="connsiteX7" fmla="*/ 1590675 w 4199688"/>
              <a:gd name="connsiteY7" fmla="*/ 2901950 h 4416425"/>
              <a:gd name="connsiteX8" fmla="*/ 1825379 w 4199688"/>
              <a:gd name="connsiteY8" fmla="*/ 2203451 h 4416425"/>
              <a:gd name="connsiteX9" fmla="*/ 1488829 w 4199688"/>
              <a:gd name="connsiteY9" fmla="*/ 1593851 h 4416425"/>
              <a:gd name="connsiteX10" fmla="*/ 0 w 4199688"/>
              <a:gd name="connsiteY10" fmla="*/ 155575 h 4416425"/>
              <a:gd name="connsiteX0" fmla="*/ 0 w 4199688"/>
              <a:gd name="connsiteY0" fmla="*/ 155575 h 4416425"/>
              <a:gd name="connsiteX1" fmla="*/ 1888879 w 4199688"/>
              <a:gd name="connsiteY1" fmla="*/ 0 h 4416425"/>
              <a:gd name="connsiteX2" fmla="*/ 2225675 w 4199688"/>
              <a:gd name="connsiteY2" fmla="*/ 47625 h 4416425"/>
              <a:gd name="connsiteX3" fmla="*/ 3362079 w 4199688"/>
              <a:gd name="connsiteY3" fmla="*/ 1066800 h 4416425"/>
              <a:gd name="connsiteX4" fmla="*/ 3441700 w 4199688"/>
              <a:gd name="connsiteY4" fmla="*/ 3448050 h 4416425"/>
              <a:gd name="connsiteX5" fmla="*/ 2422525 w 4199688"/>
              <a:gd name="connsiteY5" fmla="*/ 4416425 h 4416425"/>
              <a:gd name="connsiteX6" fmla="*/ 0 w 4199688"/>
              <a:gd name="connsiteY6" fmla="*/ 4416425 h 4416425"/>
              <a:gd name="connsiteX7" fmla="*/ 1590675 w 4199688"/>
              <a:gd name="connsiteY7" fmla="*/ 2901950 h 4416425"/>
              <a:gd name="connsiteX8" fmla="*/ 1825379 w 4199688"/>
              <a:gd name="connsiteY8" fmla="*/ 2203451 h 4416425"/>
              <a:gd name="connsiteX9" fmla="*/ 1488829 w 4199688"/>
              <a:gd name="connsiteY9" fmla="*/ 1593851 h 4416425"/>
              <a:gd name="connsiteX10" fmla="*/ 0 w 4199688"/>
              <a:gd name="connsiteY10" fmla="*/ 155575 h 4416425"/>
              <a:gd name="connsiteX0" fmla="*/ 0 w 4199688"/>
              <a:gd name="connsiteY0" fmla="*/ 155575 h 4416425"/>
              <a:gd name="connsiteX1" fmla="*/ 1888879 w 4199688"/>
              <a:gd name="connsiteY1" fmla="*/ 0 h 4416425"/>
              <a:gd name="connsiteX2" fmla="*/ 2225675 w 4199688"/>
              <a:gd name="connsiteY2" fmla="*/ 47625 h 4416425"/>
              <a:gd name="connsiteX3" fmla="*/ 3362079 w 4199688"/>
              <a:gd name="connsiteY3" fmla="*/ 1066800 h 4416425"/>
              <a:gd name="connsiteX4" fmla="*/ 3441700 w 4199688"/>
              <a:gd name="connsiteY4" fmla="*/ 3448050 h 4416425"/>
              <a:gd name="connsiteX5" fmla="*/ 2422525 w 4199688"/>
              <a:gd name="connsiteY5" fmla="*/ 4416425 h 4416425"/>
              <a:gd name="connsiteX6" fmla="*/ 0 w 4199688"/>
              <a:gd name="connsiteY6" fmla="*/ 4416425 h 4416425"/>
              <a:gd name="connsiteX7" fmla="*/ 1590675 w 4199688"/>
              <a:gd name="connsiteY7" fmla="*/ 2901950 h 4416425"/>
              <a:gd name="connsiteX8" fmla="*/ 1825379 w 4199688"/>
              <a:gd name="connsiteY8" fmla="*/ 2203451 h 4416425"/>
              <a:gd name="connsiteX9" fmla="*/ 1647579 w 4199688"/>
              <a:gd name="connsiteY9" fmla="*/ 1739901 h 4416425"/>
              <a:gd name="connsiteX10" fmla="*/ 0 w 4199688"/>
              <a:gd name="connsiteY10" fmla="*/ 155575 h 4416425"/>
              <a:gd name="connsiteX0" fmla="*/ 0 w 4199688"/>
              <a:gd name="connsiteY0" fmla="*/ 155575 h 4416425"/>
              <a:gd name="connsiteX1" fmla="*/ 1888879 w 4199688"/>
              <a:gd name="connsiteY1" fmla="*/ 0 h 4416425"/>
              <a:gd name="connsiteX2" fmla="*/ 2225675 w 4199688"/>
              <a:gd name="connsiteY2" fmla="*/ 47625 h 4416425"/>
              <a:gd name="connsiteX3" fmla="*/ 3362079 w 4199688"/>
              <a:gd name="connsiteY3" fmla="*/ 1066800 h 4416425"/>
              <a:gd name="connsiteX4" fmla="*/ 3441700 w 4199688"/>
              <a:gd name="connsiteY4" fmla="*/ 3448050 h 4416425"/>
              <a:gd name="connsiteX5" fmla="*/ 2422525 w 4199688"/>
              <a:gd name="connsiteY5" fmla="*/ 4416425 h 4416425"/>
              <a:gd name="connsiteX6" fmla="*/ 0 w 4199688"/>
              <a:gd name="connsiteY6" fmla="*/ 4416425 h 4416425"/>
              <a:gd name="connsiteX7" fmla="*/ 1590675 w 4199688"/>
              <a:gd name="connsiteY7" fmla="*/ 2901950 h 4416425"/>
              <a:gd name="connsiteX8" fmla="*/ 1825379 w 4199688"/>
              <a:gd name="connsiteY8" fmla="*/ 2203451 h 4416425"/>
              <a:gd name="connsiteX9" fmla="*/ 1647579 w 4199688"/>
              <a:gd name="connsiteY9" fmla="*/ 1739901 h 4416425"/>
              <a:gd name="connsiteX10" fmla="*/ 0 w 4199688"/>
              <a:gd name="connsiteY10" fmla="*/ 155575 h 4416425"/>
              <a:gd name="connsiteX0" fmla="*/ 0 w 4199688"/>
              <a:gd name="connsiteY0" fmla="*/ 155575 h 4416425"/>
              <a:gd name="connsiteX1" fmla="*/ 1888879 w 4199688"/>
              <a:gd name="connsiteY1" fmla="*/ 0 h 4416425"/>
              <a:gd name="connsiteX2" fmla="*/ 2225675 w 4199688"/>
              <a:gd name="connsiteY2" fmla="*/ 47625 h 4416425"/>
              <a:gd name="connsiteX3" fmla="*/ 3362079 w 4199688"/>
              <a:gd name="connsiteY3" fmla="*/ 1066800 h 4416425"/>
              <a:gd name="connsiteX4" fmla="*/ 3441700 w 4199688"/>
              <a:gd name="connsiteY4" fmla="*/ 3448050 h 4416425"/>
              <a:gd name="connsiteX5" fmla="*/ 2422525 w 4199688"/>
              <a:gd name="connsiteY5" fmla="*/ 4416425 h 4416425"/>
              <a:gd name="connsiteX6" fmla="*/ 0 w 4199688"/>
              <a:gd name="connsiteY6" fmla="*/ 4416425 h 4416425"/>
              <a:gd name="connsiteX7" fmla="*/ 1590675 w 4199688"/>
              <a:gd name="connsiteY7" fmla="*/ 2901950 h 4416425"/>
              <a:gd name="connsiteX8" fmla="*/ 1825379 w 4199688"/>
              <a:gd name="connsiteY8" fmla="*/ 2203451 h 4416425"/>
              <a:gd name="connsiteX9" fmla="*/ 1647579 w 4199688"/>
              <a:gd name="connsiteY9" fmla="*/ 1739901 h 4416425"/>
              <a:gd name="connsiteX10" fmla="*/ 0 w 4199688"/>
              <a:gd name="connsiteY10" fmla="*/ 155575 h 4416425"/>
              <a:gd name="connsiteX0" fmla="*/ 0 w 4199688"/>
              <a:gd name="connsiteY0" fmla="*/ 155575 h 4416425"/>
              <a:gd name="connsiteX1" fmla="*/ 1888879 w 4199688"/>
              <a:gd name="connsiteY1" fmla="*/ 0 h 4416425"/>
              <a:gd name="connsiteX2" fmla="*/ 2225675 w 4199688"/>
              <a:gd name="connsiteY2" fmla="*/ 47625 h 4416425"/>
              <a:gd name="connsiteX3" fmla="*/ 3362079 w 4199688"/>
              <a:gd name="connsiteY3" fmla="*/ 1066800 h 4416425"/>
              <a:gd name="connsiteX4" fmla="*/ 3441700 w 4199688"/>
              <a:gd name="connsiteY4" fmla="*/ 3448050 h 4416425"/>
              <a:gd name="connsiteX5" fmla="*/ 2422525 w 4199688"/>
              <a:gd name="connsiteY5" fmla="*/ 4416425 h 4416425"/>
              <a:gd name="connsiteX6" fmla="*/ 0 w 4199688"/>
              <a:gd name="connsiteY6" fmla="*/ 4416425 h 4416425"/>
              <a:gd name="connsiteX7" fmla="*/ 1590675 w 4199688"/>
              <a:gd name="connsiteY7" fmla="*/ 2901950 h 4416425"/>
              <a:gd name="connsiteX8" fmla="*/ 1825379 w 4199688"/>
              <a:gd name="connsiteY8" fmla="*/ 2203451 h 4416425"/>
              <a:gd name="connsiteX9" fmla="*/ 1647579 w 4199688"/>
              <a:gd name="connsiteY9" fmla="*/ 1739901 h 4416425"/>
              <a:gd name="connsiteX10" fmla="*/ 0 w 4199688"/>
              <a:gd name="connsiteY10" fmla="*/ 155575 h 4416425"/>
              <a:gd name="connsiteX0" fmla="*/ 0 w 4199688"/>
              <a:gd name="connsiteY0" fmla="*/ 155575 h 4416425"/>
              <a:gd name="connsiteX1" fmla="*/ 1888879 w 4199688"/>
              <a:gd name="connsiteY1" fmla="*/ 0 h 4416425"/>
              <a:gd name="connsiteX2" fmla="*/ 2225675 w 4199688"/>
              <a:gd name="connsiteY2" fmla="*/ 47625 h 4416425"/>
              <a:gd name="connsiteX3" fmla="*/ 3362079 w 4199688"/>
              <a:gd name="connsiteY3" fmla="*/ 1066800 h 4416425"/>
              <a:gd name="connsiteX4" fmla="*/ 3441700 w 4199688"/>
              <a:gd name="connsiteY4" fmla="*/ 3448050 h 4416425"/>
              <a:gd name="connsiteX5" fmla="*/ 2422525 w 4199688"/>
              <a:gd name="connsiteY5" fmla="*/ 4416425 h 4416425"/>
              <a:gd name="connsiteX6" fmla="*/ 0 w 4199688"/>
              <a:gd name="connsiteY6" fmla="*/ 4416425 h 4416425"/>
              <a:gd name="connsiteX7" fmla="*/ 1590675 w 4199688"/>
              <a:gd name="connsiteY7" fmla="*/ 2901950 h 4416425"/>
              <a:gd name="connsiteX8" fmla="*/ 1825379 w 4199688"/>
              <a:gd name="connsiteY8" fmla="*/ 2203451 h 4416425"/>
              <a:gd name="connsiteX9" fmla="*/ 1647579 w 4199688"/>
              <a:gd name="connsiteY9" fmla="*/ 1739901 h 4416425"/>
              <a:gd name="connsiteX10" fmla="*/ 1355479 w 4199688"/>
              <a:gd name="connsiteY10" fmla="*/ 1460501 h 4416425"/>
              <a:gd name="connsiteX11" fmla="*/ 0 w 4199688"/>
              <a:gd name="connsiteY11" fmla="*/ 155575 h 4416425"/>
              <a:gd name="connsiteX0" fmla="*/ 1041400 w 4199688"/>
              <a:gd name="connsiteY0" fmla="*/ 574675 h 4416425"/>
              <a:gd name="connsiteX1" fmla="*/ 1888879 w 4199688"/>
              <a:gd name="connsiteY1" fmla="*/ 0 h 4416425"/>
              <a:gd name="connsiteX2" fmla="*/ 2225675 w 4199688"/>
              <a:gd name="connsiteY2" fmla="*/ 47625 h 4416425"/>
              <a:gd name="connsiteX3" fmla="*/ 3362079 w 4199688"/>
              <a:gd name="connsiteY3" fmla="*/ 1066800 h 4416425"/>
              <a:gd name="connsiteX4" fmla="*/ 3441700 w 4199688"/>
              <a:gd name="connsiteY4" fmla="*/ 3448050 h 4416425"/>
              <a:gd name="connsiteX5" fmla="*/ 2422525 w 4199688"/>
              <a:gd name="connsiteY5" fmla="*/ 4416425 h 4416425"/>
              <a:gd name="connsiteX6" fmla="*/ 0 w 4199688"/>
              <a:gd name="connsiteY6" fmla="*/ 4416425 h 4416425"/>
              <a:gd name="connsiteX7" fmla="*/ 1590675 w 4199688"/>
              <a:gd name="connsiteY7" fmla="*/ 2901950 h 4416425"/>
              <a:gd name="connsiteX8" fmla="*/ 1825379 w 4199688"/>
              <a:gd name="connsiteY8" fmla="*/ 2203451 h 4416425"/>
              <a:gd name="connsiteX9" fmla="*/ 1647579 w 4199688"/>
              <a:gd name="connsiteY9" fmla="*/ 1739901 h 4416425"/>
              <a:gd name="connsiteX10" fmla="*/ 1355479 w 4199688"/>
              <a:gd name="connsiteY10" fmla="*/ 1460501 h 4416425"/>
              <a:gd name="connsiteX11" fmla="*/ 1041400 w 4199688"/>
              <a:gd name="connsiteY11" fmla="*/ 574675 h 4416425"/>
              <a:gd name="connsiteX0" fmla="*/ 1041400 w 4199688"/>
              <a:gd name="connsiteY0" fmla="*/ 574675 h 4416425"/>
              <a:gd name="connsiteX1" fmla="*/ 1888879 w 4199688"/>
              <a:gd name="connsiteY1" fmla="*/ 0 h 4416425"/>
              <a:gd name="connsiteX2" fmla="*/ 2225675 w 4199688"/>
              <a:gd name="connsiteY2" fmla="*/ 47625 h 4416425"/>
              <a:gd name="connsiteX3" fmla="*/ 3362079 w 4199688"/>
              <a:gd name="connsiteY3" fmla="*/ 1066800 h 4416425"/>
              <a:gd name="connsiteX4" fmla="*/ 3441700 w 4199688"/>
              <a:gd name="connsiteY4" fmla="*/ 3448050 h 4416425"/>
              <a:gd name="connsiteX5" fmla="*/ 2422525 w 4199688"/>
              <a:gd name="connsiteY5" fmla="*/ 4416425 h 4416425"/>
              <a:gd name="connsiteX6" fmla="*/ 0 w 4199688"/>
              <a:gd name="connsiteY6" fmla="*/ 4416425 h 4416425"/>
              <a:gd name="connsiteX7" fmla="*/ 1590675 w 4199688"/>
              <a:gd name="connsiteY7" fmla="*/ 2901950 h 4416425"/>
              <a:gd name="connsiteX8" fmla="*/ 1825379 w 4199688"/>
              <a:gd name="connsiteY8" fmla="*/ 2203451 h 4416425"/>
              <a:gd name="connsiteX9" fmla="*/ 1647579 w 4199688"/>
              <a:gd name="connsiteY9" fmla="*/ 1739901 h 4416425"/>
              <a:gd name="connsiteX10" fmla="*/ 1355479 w 4199688"/>
              <a:gd name="connsiteY10" fmla="*/ 1460501 h 4416425"/>
              <a:gd name="connsiteX11" fmla="*/ 1041400 w 4199688"/>
              <a:gd name="connsiteY11" fmla="*/ 574675 h 4416425"/>
              <a:gd name="connsiteX0" fmla="*/ 1041400 w 4199688"/>
              <a:gd name="connsiteY0" fmla="*/ 574675 h 4416425"/>
              <a:gd name="connsiteX1" fmla="*/ 1888879 w 4199688"/>
              <a:gd name="connsiteY1" fmla="*/ 0 h 4416425"/>
              <a:gd name="connsiteX2" fmla="*/ 2225675 w 4199688"/>
              <a:gd name="connsiteY2" fmla="*/ 47625 h 4416425"/>
              <a:gd name="connsiteX3" fmla="*/ 3362079 w 4199688"/>
              <a:gd name="connsiteY3" fmla="*/ 1066800 h 4416425"/>
              <a:gd name="connsiteX4" fmla="*/ 3441700 w 4199688"/>
              <a:gd name="connsiteY4" fmla="*/ 3448050 h 4416425"/>
              <a:gd name="connsiteX5" fmla="*/ 2422525 w 4199688"/>
              <a:gd name="connsiteY5" fmla="*/ 4416425 h 4416425"/>
              <a:gd name="connsiteX6" fmla="*/ 0 w 4199688"/>
              <a:gd name="connsiteY6" fmla="*/ 4416425 h 4416425"/>
              <a:gd name="connsiteX7" fmla="*/ 1590675 w 4199688"/>
              <a:gd name="connsiteY7" fmla="*/ 2901950 h 4416425"/>
              <a:gd name="connsiteX8" fmla="*/ 1825379 w 4199688"/>
              <a:gd name="connsiteY8" fmla="*/ 2203451 h 4416425"/>
              <a:gd name="connsiteX9" fmla="*/ 1647579 w 4199688"/>
              <a:gd name="connsiteY9" fmla="*/ 1739901 h 4416425"/>
              <a:gd name="connsiteX10" fmla="*/ 1355479 w 4199688"/>
              <a:gd name="connsiteY10" fmla="*/ 1460501 h 4416425"/>
              <a:gd name="connsiteX11" fmla="*/ 1041400 w 4199688"/>
              <a:gd name="connsiteY11" fmla="*/ 574675 h 4416425"/>
              <a:gd name="connsiteX0" fmla="*/ 1041400 w 4199688"/>
              <a:gd name="connsiteY0" fmla="*/ 574675 h 4416425"/>
              <a:gd name="connsiteX1" fmla="*/ 1476129 w 4199688"/>
              <a:gd name="connsiteY1" fmla="*/ 279401 h 4416425"/>
              <a:gd name="connsiteX2" fmla="*/ 1888879 w 4199688"/>
              <a:gd name="connsiteY2" fmla="*/ 0 h 4416425"/>
              <a:gd name="connsiteX3" fmla="*/ 2225675 w 4199688"/>
              <a:gd name="connsiteY3" fmla="*/ 47625 h 4416425"/>
              <a:gd name="connsiteX4" fmla="*/ 3362079 w 4199688"/>
              <a:gd name="connsiteY4" fmla="*/ 1066800 h 4416425"/>
              <a:gd name="connsiteX5" fmla="*/ 3441700 w 4199688"/>
              <a:gd name="connsiteY5" fmla="*/ 3448050 h 4416425"/>
              <a:gd name="connsiteX6" fmla="*/ 2422525 w 4199688"/>
              <a:gd name="connsiteY6" fmla="*/ 4416425 h 4416425"/>
              <a:gd name="connsiteX7" fmla="*/ 0 w 4199688"/>
              <a:gd name="connsiteY7" fmla="*/ 4416425 h 4416425"/>
              <a:gd name="connsiteX8" fmla="*/ 1590675 w 4199688"/>
              <a:gd name="connsiteY8" fmla="*/ 2901950 h 4416425"/>
              <a:gd name="connsiteX9" fmla="*/ 1825379 w 4199688"/>
              <a:gd name="connsiteY9" fmla="*/ 2203451 h 4416425"/>
              <a:gd name="connsiteX10" fmla="*/ 1647579 w 4199688"/>
              <a:gd name="connsiteY10" fmla="*/ 1739901 h 4416425"/>
              <a:gd name="connsiteX11" fmla="*/ 1355479 w 4199688"/>
              <a:gd name="connsiteY11" fmla="*/ 1460501 h 4416425"/>
              <a:gd name="connsiteX12" fmla="*/ 1041400 w 4199688"/>
              <a:gd name="connsiteY12" fmla="*/ 574675 h 4416425"/>
              <a:gd name="connsiteX0" fmla="*/ 1041400 w 4199688"/>
              <a:gd name="connsiteY0" fmla="*/ 574675 h 4416425"/>
              <a:gd name="connsiteX1" fmla="*/ 1361829 w 4199688"/>
              <a:gd name="connsiteY1" fmla="*/ 190501 h 4416425"/>
              <a:gd name="connsiteX2" fmla="*/ 1888879 w 4199688"/>
              <a:gd name="connsiteY2" fmla="*/ 0 h 4416425"/>
              <a:gd name="connsiteX3" fmla="*/ 2225675 w 4199688"/>
              <a:gd name="connsiteY3" fmla="*/ 47625 h 4416425"/>
              <a:gd name="connsiteX4" fmla="*/ 3362079 w 4199688"/>
              <a:gd name="connsiteY4" fmla="*/ 1066800 h 4416425"/>
              <a:gd name="connsiteX5" fmla="*/ 3441700 w 4199688"/>
              <a:gd name="connsiteY5" fmla="*/ 3448050 h 4416425"/>
              <a:gd name="connsiteX6" fmla="*/ 2422525 w 4199688"/>
              <a:gd name="connsiteY6" fmla="*/ 4416425 h 4416425"/>
              <a:gd name="connsiteX7" fmla="*/ 0 w 4199688"/>
              <a:gd name="connsiteY7" fmla="*/ 4416425 h 4416425"/>
              <a:gd name="connsiteX8" fmla="*/ 1590675 w 4199688"/>
              <a:gd name="connsiteY8" fmla="*/ 2901950 h 4416425"/>
              <a:gd name="connsiteX9" fmla="*/ 1825379 w 4199688"/>
              <a:gd name="connsiteY9" fmla="*/ 2203451 h 4416425"/>
              <a:gd name="connsiteX10" fmla="*/ 1647579 w 4199688"/>
              <a:gd name="connsiteY10" fmla="*/ 1739901 h 4416425"/>
              <a:gd name="connsiteX11" fmla="*/ 1355479 w 4199688"/>
              <a:gd name="connsiteY11" fmla="*/ 1460501 h 4416425"/>
              <a:gd name="connsiteX12" fmla="*/ 1041400 w 4199688"/>
              <a:gd name="connsiteY12" fmla="*/ 574675 h 4416425"/>
              <a:gd name="connsiteX0" fmla="*/ 1041400 w 4199688"/>
              <a:gd name="connsiteY0" fmla="*/ 574675 h 4416425"/>
              <a:gd name="connsiteX1" fmla="*/ 1361829 w 4199688"/>
              <a:gd name="connsiteY1" fmla="*/ 190501 h 4416425"/>
              <a:gd name="connsiteX2" fmla="*/ 1888879 w 4199688"/>
              <a:gd name="connsiteY2" fmla="*/ 0 h 4416425"/>
              <a:gd name="connsiteX3" fmla="*/ 2225675 w 4199688"/>
              <a:gd name="connsiteY3" fmla="*/ 47625 h 4416425"/>
              <a:gd name="connsiteX4" fmla="*/ 3362079 w 4199688"/>
              <a:gd name="connsiteY4" fmla="*/ 1066800 h 4416425"/>
              <a:gd name="connsiteX5" fmla="*/ 3441700 w 4199688"/>
              <a:gd name="connsiteY5" fmla="*/ 3448050 h 4416425"/>
              <a:gd name="connsiteX6" fmla="*/ 2422525 w 4199688"/>
              <a:gd name="connsiteY6" fmla="*/ 4416425 h 4416425"/>
              <a:gd name="connsiteX7" fmla="*/ 0 w 4199688"/>
              <a:gd name="connsiteY7" fmla="*/ 4416425 h 4416425"/>
              <a:gd name="connsiteX8" fmla="*/ 1590675 w 4199688"/>
              <a:gd name="connsiteY8" fmla="*/ 2901950 h 4416425"/>
              <a:gd name="connsiteX9" fmla="*/ 1825379 w 4199688"/>
              <a:gd name="connsiteY9" fmla="*/ 2203451 h 4416425"/>
              <a:gd name="connsiteX10" fmla="*/ 1647579 w 4199688"/>
              <a:gd name="connsiteY10" fmla="*/ 1739901 h 4416425"/>
              <a:gd name="connsiteX11" fmla="*/ 1355479 w 4199688"/>
              <a:gd name="connsiteY11" fmla="*/ 1460501 h 4416425"/>
              <a:gd name="connsiteX12" fmla="*/ 1041400 w 4199688"/>
              <a:gd name="connsiteY12" fmla="*/ 574675 h 4416425"/>
              <a:gd name="connsiteX0" fmla="*/ 1041400 w 4199688"/>
              <a:gd name="connsiteY0" fmla="*/ 574675 h 4416425"/>
              <a:gd name="connsiteX1" fmla="*/ 1361829 w 4199688"/>
              <a:gd name="connsiteY1" fmla="*/ 190501 h 4416425"/>
              <a:gd name="connsiteX2" fmla="*/ 1888879 w 4199688"/>
              <a:gd name="connsiteY2" fmla="*/ 0 h 4416425"/>
              <a:gd name="connsiteX3" fmla="*/ 2225675 w 4199688"/>
              <a:gd name="connsiteY3" fmla="*/ 47625 h 4416425"/>
              <a:gd name="connsiteX4" fmla="*/ 3362079 w 4199688"/>
              <a:gd name="connsiteY4" fmla="*/ 1066800 h 4416425"/>
              <a:gd name="connsiteX5" fmla="*/ 3441700 w 4199688"/>
              <a:gd name="connsiteY5" fmla="*/ 3448050 h 4416425"/>
              <a:gd name="connsiteX6" fmla="*/ 2422525 w 4199688"/>
              <a:gd name="connsiteY6" fmla="*/ 4416425 h 4416425"/>
              <a:gd name="connsiteX7" fmla="*/ 0 w 4199688"/>
              <a:gd name="connsiteY7" fmla="*/ 4416425 h 4416425"/>
              <a:gd name="connsiteX8" fmla="*/ 1590675 w 4199688"/>
              <a:gd name="connsiteY8" fmla="*/ 2901950 h 4416425"/>
              <a:gd name="connsiteX9" fmla="*/ 1825379 w 4199688"/>
              <a:gd name="connsiteY9" fmla="*/ 2203451 h 4416425"/>
              <a:gd name="connsiteX10" fmla="*/ 1647579 w 4199688"/>
              <a:gd name="connsiteY10" fmla="*/ 1739901 h 4416425"/>
              <a:gd name="connsiteX11" fmla="*/ 1355479 w 4199688"/>
              <a:gd name="connsiteY11" fmla="*/ 1460501 h 4416425"/>
              <a:gd name="connsiteX12" fmla="*/ 1041400 w 4199688"/>
              <a:gd name="connsiteY12" fmla="*/ 574675 h 4416425"/>
              <a:gd name="connsiteX0" fmla="*/ 1041400 w 4199688"/>
              <a:gd name="connsiteY0" fmla="*/ 574675 h 4416425"/>
              <a:gd name="connsiteX1" fmla="*/ 1361829 w 4199688"/>
              <a:gd name="connsiteY1" fmla="*/ 190501 h 4416425"/>
              <a:gd name="connsiteX2" fmla="*/ 1888879 w 4199688"/>
              <a:gd name="connsiteY2" fmla="*/ 0 h 4416425"/>
              <a:gd name="connsiteX3" fmla="*/ 2225675 w 4199688"/>
              <a:gd name="connsiteY3" fmla="*/ 47625 h 4416425"/>
              <a:gd name="connsiteX4" fmla="*/ 3362079 w 4199688"/>
              <a:gd name="connsiteY4" fmla="*/ 1066800 h 4416425"/>
              <a:gd name="connsiteX5" fmla="*/ 3441700 w 4199688"/>
              <a:gd name="connsiteY5" fmla="*/ 3448050 h 4416425"/>
              <a:gd name="connsiteX6" fmla="*/ 2422525 w 4199688"/>
              <a:gd name="connsiteY6" fmla="*/ 4416425 h 4416425"/>
              <a:gd name="connsiteX7" fmla="*/ 0 w 4199688"/>
              <a:gd name="connsiteY7" fmla="*/ 4416425 h 4416425"/>
              <a:gd name="connsiteX8" fmla="*/ 1590675 w 4199688"/>
              <a:gd name="connsiteY8" fmla="*/ 2901950 h 4416425"/>
              <a:gd name="connsiteX9" fmla="*/ 1825379 w 4199688"/>
              <a:gd name="connsiteY9" fmla="*/ 2203451 h 4416425"/>
              <a:gd name="connsiteX10" fmla="*/ 1647579 w 4199688"/>
              <a:gd name="connsiteY10" fmla="*/ 1739901 h 4416425"/>
              <a:gd name="connsiteX11" fmla="*/ 1355479 w 4199688"/>
              <a:gd name="connsiteY11" fmla="*/ 1460501 h 4416425"/>
              <a:gd name="connsiteX12" fmla="*/ 1041400 w 4199688"/>
              <a:gd name="connsiteY12" fmla="*/ 574675 h 4416425"/>
              <a:gd name="connsiteX0" fmla="*/ 1041400 w 4199688"/>
              <a:gd name="connsiteY0" fmla="*/ 574675 h 4416425"/>
              <a:gd name="connsiteX1" fmla="*/ 1361829 w 4199688"/>
              <a:gd name="connsiteY1" fmla="*/ 190501 h 4416425"/>
              <a:gd name="connsiteX2" fmla="*/ 1888879 w 4199688"/>
              <a:gd name="connsiteY2" fmla="*/ 0 h 4416425"/>
              <a:gd name="connsiteX3" fmla="*/ 2225675 w 4199688"/>
              <a:gd name="connsiteY3" fmla="*/ 47625 h 4416425"/>
              <a:gd name="connsiteX4" fmla="*/ 3362079 w 4199688"/>
              <a:gd name="connsiteY4" fmla="*/ 1066800 h 4416425"/>
              <a:gd name="connsiteX5" fmla="*/ 3441700 w 4199688"/>
              <a:gd name="connsiteY5" fmla="*/ 3448050 h 4416425"/>
              <a:gd name="connsiteX6" fmla="*/ 2422525 w 4199688"/>
              <a:gd name="connsiteY6" fmla="*/ 4416425 h 4416425"/>
              <a:gd name="connsiteX7" fmla="*/ 0 w 4199688"/>
              <a:gd name="connsiteY7" fmla="*/ 4416425 h 4416425"/>
              <a:gd name="connsiteX8" fmla="*/ 1590675 w 4199688"/>
              <a:gd name="connsiteY8" fmla="*/ 2901950 h 4416425"/>
              <a:gd name="connsiteX9" fmla="*/ 1825379 w 4199688"/>
              <a:gd name="connsiteY9" fmla="*/ 2203451 h 4416425"/>
              <a:gd name="connsiteX10" fmla="*/ 1647579 w 4199688"/>
              <a:gd name="connsiteY10" fmla="*/ 1739901 h 4416425"/>
              <a:gd name="connsiteX11" fmla="*/ 1355479 w 4199688"/>
              <a:gd name="connsiteY11" fmla="*/ 1460501 h 4416425"/>
              <a:gd name="connsiteX12" fmla="*/ 1041400 w 4199688"/>
              <a:gd name="connsiteY12" fmla="*/ 574675 h 4416425"/>
              <a:gd name="connsiteX0" fmla="*/ 1041400 w 4199688"/>
              <a:gd name="connsiteY0" fmla="*/ 574675 h 4416425"/>
              <a:gd name="connsiteX1" fmla="*/ 1361829 w 4199688"/>
              <a:gd name="connsiteY1" fmla="*/ 190501 h 4416425"/>
              <a:gd name="connsiteX2" fmla="*/ 1888879 w 4199688"/>
              <a:gd name="connsiteY2" fmla="*/ 0 h 4416425"/>
              <a:gd name="connsiteX3" fmla="*/ 2225675 w 4199688"/>
              <a:gd name="connsiteY3" fmla="*/ 47625 h 4416425"/>
              <a:gd name="connsiteX4" fmla="*/ 3362079 w 4199688"/>
              <a:gd name="connsiteY4" fmla="*/ 1066800 h 4416425"/>
              <a:gd name="connsiteX5" fmla="*/ 3441700 w 4199688"/>
              <a:gd name="connsiteY5" fmla="*/ 3448050 h 4416425"/>
              <a:gd name="connsiteX6" fmla="*/ 2422525 w 4199688"/>
              <a:gd name="connsiteY6" fmla="*/ 4416425 h 4416425"/>
              <a:gd name="connsiteX7" fmla="*/ 0 w 4199688"/>
              <a:gd name="connsiteY7" fmla="*/ 4416425 h 4416425"/>
              <a:gd name="connsiteX8" fmla="*/ 1590675 w 4199688"/>
              <a:gd name="connsiteY8" fmla="*/ 2901950 h 4416425"/>
              <a:gd name="connsiteX9" fmla="*/ 1825379 w 4199688"/>
              <a:gd name="connsiteY9" fmla="*/ 2203451 h 4416425"/>
              <a:gd name="connsiteX10" fmla="*/ 1647579 w 4199688"/>
              <a:gd name="connsiteY10" fmla="*/ 1739901 h 4416425"/>
              <a:gd name="connsiteX11" fmla="*/ 1355479 w 4199688"/>
              <a:gd name="connsiteY11" fmla="*/ 1460501 h 4416425"/>
              <a:gd name="connsiteX12" fmla="*/ 1041400 w 4199688"/>
              <a:gd name="connsiteY12" fmla="*/ 574675 h 4416425"/>
              <a:gd name="connsiteX0" fmla="*/ 1041400 w 4199688"/>
              <a:gd name="connsiteY0" fmla="*/ 574675 h 4416425"/>
              <a:gd name="connsiteX1" fmla="*/ 1361829 w 4199688"/>
              <a:gd name="connsiteY1" fmla="*/ 190501 h 4416425"/>
              <a:gd name="connsiteX2" fmla="*/ 1888879 w 4199688"/>
              <a:gd name="connsiteY2" fmla="*/ 0 h 4416425"/>
              <a:gd name="connsiteX3" fmla="*/ 2225675 w 4199688"/>
              <a:gd name="connsiteY3" fmla="*/ 47625 h 4416425"/>
              <a:gd name="connsiteX4" fmla="*/ 3362079 w 4199688"/>
              <a:gd name="connsiteY4" fmla="*/ 1066800 h 4416425"/>
              <a:gd name="connsiteX5" fmla="*/ 3441700 w 4199688"/>
              <a:gd name="connsiteY5" fmla="*/ 3448050 h 4416425"/>
              <a:gd name="connsiteX6" fmla="*/ 2422525 w 4199688"/>
              <a:gd name="connsiteY6" fmla="*/ 4416425 h 4416425"/>
              <a:gd name="connsiteX7" fmla="*/ 0 w 4199688"/>
              <a:gd name="connsiteY7" fmla="*/ 4416425 h 4416425"/>
              <a:gd name="connsiteX8" fmla="*/ 1590675 w 4199688"/>
              <a:gd name="connsiteY8" fmla="*/ 2901950 h 4416425"/>
              <a:gd name="connsiteX9" fmla="*/ 1825379 w 4199688"/>
              <a:gd name="connsiteY9" fmla="*/ 2203451 h 4416425"/>
              <a:gd name="connsiteX10" fmla="*/ 1647579 w 4199688"/>
              <a:gd name="connsiteY10" fmla="*/ 1739901 h 4416425"/>
              <a:gd name="connsiteX11" fmla="*/ 1355479 w 4199688"/>
              <a:gd name="connsiteY11" fmla="*/ 1460501 h 4416425"/>
              <a:gd name="connsiteX12" fmla="*/ 1041400 w 4199688"/>
              <a:gd name="connsiteY12" fmla="*/ 574675 h 4416425"/>
              <a:gd name="connsiteX0" fmla="*/ 1041400 w 4199688"/>
              <a:gd name="connsiteY0" fmla="*/ 574675 h 4416425"/>
              <a:gd name="connsiteX1" fmla="*/ 1361829 w 4199688"/>
              <a:gd name="connsiteY1" fmla="*/ 190501 h 4416425"/>
              <a:gd name="connsiteX2" fmla="*/ 1888879 w 4199688"/>
              <a:gd name="connsiteY2" fmla="*/ 0 h 4416425"/>
              <a:gd name="connsiteX3" fmla="*/ 2225675 w 4199688"/>
              <a:gd name="connsiteY3" fmla="*/ 47625 h 4416425"/>
              <a:gd name="connsiteX4" fmla="*/ 3362079 w 4199688"/>
              <a:gd name="connsiteY4" fmla="*/ 1066800 h 4416425"/>
              <a:gd name="connsiteX5" fmla="*/ 3441700 w 4199688"/>
              <a:gd name="connsiteY5" fmla="*/ 3448050 h 4416425"/>
              <a:gd name="connsiteX6" fmla="*/ 2422525 w 4199688"/>
              <a:gd name="connsiteY6" fmla="*/ 4416425 h 4416425"/>
              <a:gd name="connsiteX7" fmla="*/ 0 w 4199688"/>
              <a:gd name="connsiteY7" fmla="*/ 4416425 h 4416425"/>
              <a:gd name="connsiteX8" fmla="*/ 1590675 w 4199688"/>
              <a:gd name="connsiteY8" fmla="*/ 2901950 h 4416425"/>
              <a:gd name="connsiteX9" fmla="*/ 1825379 w 4199688"/>
              <a:gd name="connsiteY9" fmla="*/ 2203451 h 4416425"/>
              <a:gd name="connsiteX10" fmla="*/ 1647579 w 4199688"/>
              <a:gd name="connsiteY10" fmla="*/ 1739901 h 4416425"/>
              <a:gd name="connsiteX11" fmla="*/ 1355479 w 4199688"/>
              <a:gd name="connsiteY11" fmla="*/ 1460501 h 4416425"/>
              <a:gd name="connsiteX12" fmla="*/ 1041400 w 4199688"/>
              <a:gd name="connsiteY12" fmla="*/ 574675 h 4416425"/>
              <a:gd name="connsiteX0" fmla="*/ 1041400 w 4141381"/>
              <a:gd name="connsiteY0" fmla="*/ 574675 h 4416425"/>
              <a:gd name="connsiteX1" fmla="*/ 1361829 w 4141381"/>
              <a:gd name="connsiteY1" fmla="*/ 190501 h 4416425"/>
              <a:gd name="connsiteX2" fmla="*/ 1888879 w 4141381"/>
              <a:gd name="connsiteY2" fmla="*/ 0 h 4416425"/>
              <a:gd name="connsiteX3" fmla="*/ 2225675 w 4141381"/>
              <a:gd name="connsiteY3" fmla="*/ 47625 h 4416425"/>
              <a:gd name="connsiteX4" fmla="*/ 2574679 w 4141381"/>
              <a:gd name="connsiteY4" fmla="*/ 298451 h 4416425"/>
              <a:gd name="connsiteX5" fmla="*/ 3362079 w 4141381"/>
              <a:gd name="connsiteY5" fmla="*/ 1066800 h 4416425"/>
              <a:gd name="connsiteX6" fmla="*/ 3441700 w 4141381"/>
              <a:gd name="connsiteY6" fmla="*/ 3448050 h 4416425"/>
              <a:gd name="connsiteX7" fmla="*/ 2422525 w 4141381"/>
              <a:gd name="connsiteY7" fmla="*/ 4416425 h 4416425"/>
              <a:gd name="connsiteX8" fmla="*/ 0 w 4141381"/>
              <a:gd name="connsiteY8" fmla="*/ 4416425 h 4416425"/>
              <a:gd name="connsiteX9" fmla="*/ 1590675 w 4141381"/>
              <a:gd name="connsiteY9" fmla="*/ 2901950 h 4416425"/>
              <a:gd name="connsiteX10" fmla="*/ 1825379 w 4141381"/>
              <a:gd name="connsiteY10" fmla="*/ 2203451 h 4416425"/>
              <a:gd name="connsiteX11" fmla="*/ 1647579 w 4141381"/>
              <a:gd name="connsiteY11" fmla="*/ 1739901 h 4416425"/>
              <a:gd name="connsiteX12" fmla="*/ 1355479 w 4141381"/>
              <a:gd name="connsiteY12" fmla="*/ 1460501 h 4416425"/>
              <a:gd name="connsiteX13" fmla="*/ 1041400 w 4141381"/>
              <a:gd name="connsiteY13" fmla="*/ 574675 h 4416425"/>
              <a:gd name="connsiteX0" fmla="*/ 1041400 w 4141381"/>
              <a:gd name="connsiteY0" fmla="*/ 574675 h 4416425"/>
              <a:gd name="connsiteX1" fmla="*/ 1361829 w 4141381"/>
              <a:gd name="connsiteY1" fmla="*/ 190501 h 4416425"/>
              <a:gd name="connsiteX2" fmla="*/ 1888879 w 4141381"/>
              <a:gd name="connsiteY2" fmla="*/ 0 h 4416425"/>
              <a:gd name="connsiteX3" fmla="*/ 2225675 w 4141381"/>
              <a:gd name="connsiteY3" fmla="*/ 47625 h 4416425"/>
              <a:gd name="connsiteX4" fmla="*/ 2574679 w 4141381"/>
              <a:gd name="connsiteY4" fmla="*/ 279401 h 4416425"/>
              <a:gd name="connsiteX5" fmla="*/ 3362079 w 4141381"/>
              <a:gd name="connsiteY5" fmla="*/ 1066800 h 4416425"/>
              <a:gd name="connsiteX6" fmla="*/ 3441700 w 4141381"/>
              <a:gd name="connsiteY6" fmla="*/ 3448050 h 4416425"/>
              <a:gd name="connsiteX7" fmla="*/ 2422525 w 4141381"/>
              <a:gd name="connsiteY7" fmla="*/ 4416425 h 4416425"/>
              <a:gd name="connsiteX8" fmla="*/ 0 w 4141381"/>
              <a:gd name="connsiteY8" fmla="*/ 4416425 h 4416425"/>
              <a:gd name="connsiteX9" fmla="*/ 1590675 w 4141381"/>
              <a:gd name="connsiteY9" fmla="*/ 2901950 h 4416425"/>
              <a:gd name="connsiteX10" fmla="*/ 1825379 w 4141381"/>
              <a:gd name="connsiteY10" fmla="*/ 2203451 h 4416425"/>
              <a:gd name="connsiteX11" fmla="*/ 1647579 w 4141381"/>
              <a:gd name="connsiteY11" fmla="*/ 1739901 h 4416425"/>
              <a:gd name="connsiteX12" fmla="*/ 1355479 w 4141381"/>
              <a:gd name="connsiteY12" fmla="*/ 1460501 h 4416425"/>
              <a:gd name="connsiteX13" fmla="*/ 1041400 w 4141381"/>
              <a:gd name="connsiteY13" fmla="*/ 574675 h 4416425"/>
              <a:gd name="connsiteX0" fmla="*/ 1041400 w 4141381"/>
              <a:gd name="connsiteY0" fmla="*/ 574675 h 4416425"/>
              <a:gd name="connsiteX1" fmla="*/ 1361829 w 4141381"/>
              <a:gd name="connsiteY1" fmla="*/ 190501 h 4416425"/>
              <a:gd name="connsiteX2" fmla="*/ 1888879 w 4141381"/>
              <a:gd name="connsiteY2" fmla="*/ 0 h 4416425"/>
              <a:gd name="connsiteX3" fmla="*/ 2225675 w 4141381"/>
              <a:gd name="connsiteY3" fmla="*/ 47625 h 4416425"/>
              <a:gd name="connsiteX4" fmla="*/ 2574679 w 4141381"/>
              <a:gd name="connsiteY4" fmla="*/ 279401 h 4416425"/>
              <a:gd name="connsiteX5" fmla="*/ 3362079 w 4141381"/>
              <a:gd name="connsiteY5" fmla="*/ 1066800 h 4416425"/>
              <a:gd name="connsiteX6" fmla="*/ 3441700 w 4141381"/>
              <a:gd name="connsiteY6" fmla="*/ 3448050 h 4416425"/>
              <a:gd name="connsiteX7" fmla="*/ 2422525 w 4141381"/>
              <a:gd name="connsiteY7" fmla="*/ 4416425 h 4416425"/>
              <a:gd name="connsiteX8" fmla="*/ 0 w 4141381"/>
              <a:gd name="connsiteY8" fmla="*/ 4416425 h 4416425"/>
              <a:gd name="connsiteX9" fmla="*/ 1590675 w 4141381"/>
              <a:gd name="connsiteY9" fmla="*/ 2901950 h 4416425"/>
              <a:gd name="connsiteX10" fmla="*/ 1825379 w 4141381"/>
              <a:gd name="connsiteY10" fmla="*/ 2203451 h 4416425"/>
              <a:gd name="connsiteX11" fmla="*/ 1647579 w 4141381"/>
              <a:gd name="connsiteY11" fmla="*/ 1739901 h 4416425"/>
              <a:gd name="connsiteX12" fmla="*/ 1355479 w 4141381"/>
              <a:gd name="connsiteY12" fmla="*/ 1460501 h 4416425"/>
              <a:gd name="connsiteX13" fmla="*/ 1041400 w 4141381"/>
              <a:gd name="connsiteY13" fmla="*/ 574675 h 4416425"/>
              <a:gd name="connsiteX0" fmla="*/ 1041400 w 4141381"/>
              <a:gd name="connsiteY0" fmla="*/ 574675 h 4416425"/>
              <a:gd name="connsiteX1" fmla="*/ 1361829 w 4141381"/>
              <a:gd name="connsiteY1" fmla="*/ 190501 h 4416425"/>
              <a:gd name="connsiteX2" fmla="*/ 1888879 w 4141381"/>
              <a:gd name="connsiteY2" fmla="*/ 0 h 4416425"/>
              <a:gd name="connsiteX3" fmla="*/ 2225675 w 4141381"/>
              <a:gd name="connsiteY3" fmla="*/ 47625 h 4416425"/>
              <a:gd name="connsiteX4" fmla="*/ 2574679 w 4141381"/>
              <a:gd name="connsiteY4" fmla="*/ 279401 h 4416425"/>
              <a:gd name="connsiteX5" fmla="*/ 3362079 w 4141381"/>
              <a:gd name="connsiteY5" fmla="*/ 1066800 h 4416425"/>
              <a:gd name="connsiteX6" fmla="*/ 3441700 w 4141381"/>
              <a:gd name="connsiteY6" fmla="*/ 3448050 h 4416425"/>
              <a:gd name="connsiteX7" fmla="*/ 2422525 w 4141381"/>
              <a:gd name="connsiteY7" fmla="*/ 4416425 h 4416425"/>
              <a:gd name="connsiteX8" fmla="*/ 0 w 4141381"/>
              <a:gd name="connsiteY8" fmla="*/ 4416425 h 4416425"/>
              <a:gd name="connsiteX9" fmla="*/ 1590675 w 4141381"/>
              <a:gd name="connsiteY9" fmla="*/ 2901950 h 4416425"/>
              <a:gd name="connsiteX10" fmla="*/ 1825379 w 4141381"/>
              <a:gd name="connsiteY10" fmla="*/ 2203451 h 4416425"/>
              <a:gd name="connsiteX11" fmla="*/ 1647579 w 4141381"/>
              <a:gd name="connsiteY11" fmla="*/ 1739901 h 4416425"/>
              <a:gd name="connsiteX12" fmla="*/ 1355479 w 4141381"/>
              <a:gd name="connsiteY12" fmla="*/ 1460501 h 4416425"/>
              <a:gd name="connsiteX13" fmla="*/ 1041400 w 4141381"/>
              <a:gd name="connsiteY13" fmla="*/ 574675 h 4416425"/>
              <a:gd name="connsiteX0" fmla="*/ 1041400 w 4212151"/>
              <a:gd name="connsiteY0" fmla="*/ 574675 h 4416425"/>
              <a:gd name="connsiteX1" fmla="*/ 1361829 w 4212151"/>
              <a:gd name="connsiteY1" fmla="*/ 190501 h 4416425"/>
              <a:gd name="connsiteX2" fmla="*/ 1888879 w 4212151"/>
              <a:gd name="connsiteY2" fmla="*/ 0 h 4416425"/>
              <a:gd name="connsiteX3" fmla="*/ 2225675 w 4212151"/>
              <a:gd name="connsiteY3" fmla="*/ 47625 h 4416425"/>
              <a:gd name="connsiteX4" fmla="*/ 2574679 w 4212151"/>
              <a:gd name="connsiteY4" fmla="*/ 279401 h 4416425"/>
              <a:gd name="connsiteX5" fmla="*/ 3362079 w 4212151"/>
              <a:gd name="connsiteY5" fmla="*/ 1066800 h 4416425"/>
              <a:gd name="connsiteX6" fmla="*/ 3441700 w 4212151"/>
              <a:gd name="connsiteY6" fmla="*/ 3448050 h 4416425"/>
              <a:gd name="connsiteX7" fmla="*/ 2422525 w 4212151"/>
              <a:gd name="connsiteY7" fmla="*/ 4416425 h 4416425"/>
              <a:gd name="connsiteX8" fmla="*/ 0 w 4212151"/>
              <a:gd name="connsiteY8" fmla="*/ 4416425 h 4416425"/>
              <a:gd name="connsiteX9" fmla="*/ 1590675 w 4212151"/>
              <a:gd name="connsiteY9" fmla="*/ 2901950 h 4416425"/>
              <a:gd name="connsiteX10" fmla="*/ 1825379 w 4212151"/>
              <a:gd name="connsiteY10" fmla="*/ 2203451 h 4416425"/>
              <a:gd name="connsiteX11" fmla="*/ 1647579 w 4212151"/>
              <a:gd name="connsiteY11" fmla="*/ 1739901 h 4416425"/>
              <a:gd name="connsiteX12" fmla="*/ 1355479 w 4212151"/>
              <a:gd name="connsiteY12" fmla="*/ 1460501 h 4416425"/>
              <a:gd name="connsiteX13" fmla="*/ 1041400 w 4212151"/>
              <a:gd name="connsiteY13" fmla="*/ 574675 h 4416425"/>
              <a:gd name="connsiteX0" fmla="*/ 1041400 w 4003839"/>
              <a:gd name="connsiteY0" fmla="*/ 574675 h 4416425"/>
              <a:gd name="connsiteX1" fmla="*/ 1361829 w 4003839"/>
              <a:gd name="connsiteY1" fmla="*/ 190501 h 4416425"/>
              <a:gd name="connsiteX2" fmla="*/ 1888879 w 4003839"/>
              <a:gd name="connsiteY2" fmla="*/ 0 h 4416425"/>
              <a:gd name="connsiteX3" fmla="*/ 2225675 w 4003839"/>
              <a:gd name="connsiteY3" fmla="*/ 47625 h 4416425"/>
              <a:gd name="connsiteX4" fmla="*/ 2574679 w 4003839"/>
              <a:gd name="connsiteY4" fmla="*/ 279401 h 4416425"/>
              <a:gd name="connsiteX5" fmla="*/ 3362079 w 4003839"/>
              <a:gd name="connsiteY5" fmla="*/ 1066800 h 4416425"/>
              <a:gd name="connsiteX6" fmla="*/ 4003430 w 4003839"/>
              <a:gd name="connsiteY6" fmla="*/ 2870201 h 4416425"/>
              <a:gd name="connsiteX7" fmla="*/ 3441700 w 4003839"/>
              <a:gd name="connsiteY7" fmla="*/ 3448050 h 4416425"/>
              <a:gd name="connsiteX8" fmla="*/ 2422525 w 4003839"/>
              <a:gd name="connsiteY8" fmla="*/ 4416425 h 4416425"/>
              <a:gd name="connsiteX9" fmla="*/ 0 w 4003839"/>
              <a:gd name="connsiteY9" fmla="*/ 4416425 h 4416425"/>
              <a:gd name="connsiteX10" fmla="*/ 1590675 w 4003839"/>
              <a:gd name="connsiteY10" fmla="*/ 2901950 h 4416425"/>
              <a:gd name="connsiteX11" fmla="*/ 1825379 w 4003839"/>
              <a:gd name="connsiteY11" fmla="*/ 2203451 h 4416425"/>
              <a:gd name="connsiteX12" fmla="*/ 1647579 w 4003839"/>
              <a:gd name="connsiteY12" fmla="*/ 1739901 h 4416425"/>
              <a:gd name="connsiteX13" fmla="*/ 1355479 w 4003839"/>
              <a:gd name="connsiteY13" fmla="*/ 1460501 h 4416425"/>
              <a:gd name="connsiteX14" fmla="*/ 1041400 w 4003839"/>
              <a:gd name="connsiteY14" fmla="*/ 574675 h 4416425"/>
              <a:gd name="connsiteX0" fmla="*/ 1041400 w 4187841"/>
              <a:gd name="connsiteY0" fmla="*/ 574675 h 4416425"/>
              <a:gd name="connsiteX1" fmla="*/ 1361829 w 4187841"/>
              <a:gd name="connsiteY1" fmla="*/ 190501 h 4416425"/>
              <a:gd name="connsiteX2" fmla="*/ 1888879 w 4187841"/>
              <a:gd name="connsiteY2" fmla="*/ 0 h 4416425"/>
              <a:gd name="connsiteX3" fmla="*/ 2225675 w 4187841"/>
              <a:gd name="connsiteY3" fmla="*/ 47625 h 4416425"/>
              <a:gd name="connsiteX4" fmla="*/ 2574679 w 4187841"/>
              <a:gd name="connsiteY4" fmla="*/ 279401 h 4416425"/>
              <a:gd name="connsiteX5" fmla="*/ 3362079 w 4187841"/>
              <a:gd name="connsiteY5" fmla="*/ 1066800 h 4416425"/>
              <a:gd name="connsiteX6" fmla="*/ 4187580 w 4187841"/>
              <a:gd name="connsiteY6" fmla="*/ 2279651 h 4416425"/>
              <a:gd name="connsiteX7" fmla="*/ 3441700 w 4187841"/>
              <a:gd name="connsiteY7" fmla="*/ 3448050 h 4416425"/>
              <a:gd name="connsiteX8" fmla="*/ 2422525 w 4187841"/>
              <a:gd name="connsiteY8" fmla="*/ 4416425 h 4416425"/>
              <a:gd name="connsiteX9" fmla="*/ 0 w 4187841"/>
              <a:gd name="connsiteY9" fmla="*/ 4416425 h 4416425"/>
              <a:gd name="connsiteX10" fmla="*/ 1590675 w 4187841"/>
              <a:gd name="connsiteY10" fmla="*/ 2901950 h 4416425"/>
              <a:gd name="connsiteX11" fmla="*/ 1825379 w 4187841"/>
              <a:gd name="connsiteY11" fmla="*/ 2203451 h 4416425"/>
              <a:gd name="connsiteX12" fmla="*/ 1647579 w 4187841"/>
              <a:gd name="connsiteY12" fmla="*/ 1739901 h 4416425"/>
              <a:gd name="connsiteX13" fmla="*/ 1355479 w 4187841"/>
              <a:gd name="connsiteY13" fmla="*/ 1460501 h 4416425"/>
              <a:gd name="connsiteX14" fmla="*/ 1041400 w 4187841"/>
              <a:gd name="connsiteY14" fmla="*/ 574675 h 4416425"/>
              <a:gd name="connsiteX0" fmla="*/ 1041400 w 4200656"/>
              <a:gd name="connsiteY0" fmla="*/ 574675 h 4416425"/>
              <a:gd name="connsiteX1" fmla="*/ 1361829 w 4200656"/>
              <a:gd name="connsiteY1" fmla="*/ 190501 h 4416425"/>
              <a:gd name="connsiteX2" fmla="*/ 1888879 w 4200656"/>
              <a:gd name="connsiteY2" fmla="*/ 0 h 4416425"/>
              <a:gd name="connsiteX3" fmla="*/ 2225675 w 4200656"/>
              <a:gd name="connsiteY3" fmla="*/ 47625 h 4416425"/>
              <a:gd name="connsiteX4" fmla="*/ 2574679 w 4200656"/>
              <a:gd name="connsiteY4" fmla="*/ 279401 h 4416425"/>
              <a:gd name="connsiteX5" fmla="*/ 3362079 w 4200656"/>
              <a:gd name="connsiteY5" fmla="*/ 1066800 h 4416425"/>
              <a:gd name="connsiteX6" fmla="*/ 3876430 w 4200656"/>
              <a:gd name="connsiteY6" fmla="*/ 1714501 h 4416425"/>
              <a:gd name="connsiteX7" fmla="*/ 4187580 w 4200656"/>
              <a:gd name="connsiteY7" fmla="*/ 2279651 h 4416425"/>
              <a:gd name="connsiteX8" fmla="*/ 3441700 w 4200656"/>
              <a:gd name="connsiteY8" fmla="*/ 3448050 h 4416425"/>
              <a:gd name="connsiteX9" fmla="*/ 2422525 w 4200656"/>
              <a:gd name="connsiteY9" fmla="*/ 4416425 h 4416425"/>
              <a:gd name="connsiteX10" fmla="*/ 0 w 4200656"/>
              <a:gd name="connsiteY10" fmla="*/ 4416425 h 4416425"/>
              <a:gd name="connsiteX11" fmla="*/ 1590675 w 4200656"/>
              <a:gd name="connsiteY11" fmla="*/ 2901950 h 4416425"/>
              <a:gd name="connsiteX12" fmla="*/ 1825379 w 4200656"/>
              <a:gd name="connsiteY12" fmla="*/ 2203451 h 4416425"/>
              <a:gd name="connsiteX13" fmla="*/ 1647579 w 4200656"/>
              <a:gd name="connsiteY13" fmla="*/ 1739901 h 4416425"/>
              <a:gd name="connsiteX14" fmla="*/ 1355479 w 4200656"/>
              <a:gd name="connsiteY14" fmla="*/ 1460501 h 4416425"/>
              <a:gd name="connsiteX15" fmla="*/ 1041400 w 4200656"/>
              <a:gd name="connsiteY15" fmla="*/ 574675 h 4416425"/>
              <a:gd name="connsiteX0" fmla="*/ 1041400 w 4204890"/>
              <a:gd name="connsiteY0" fmla="*/ 574675 h 4416425"/>
              <a:gd name="connsiteX1" fmla="*/ 1361829 w 4204890"/>
              <a:gd name="connsiteY1" fmla="*/ 190501 h 4416425"/>
              <a:gd name="connsiteX2" fmla="*/ 1888879 w 4204890"/>
              <a:gd name="connsiteY2" fmla="*/ 0 h 4416425"/>
              <a:gd name="connsiteX3" fmla="*/ 2225675 w 4204890"/>
              <a:gd name="connsiteY3" fmla="*/ 47625 h 4416425"/>
              <a:gd name="connsiteX4" fmla="*/ 2574679 w 4204890"/>
              <a:gd name="connsiteY4" fmla="*/ 279401 h 4416425"/>
              <a:gd name="connsiteX5" fmla="*/ 3362079 w 4204890"/>
              <a:gd name="connsiteY5" fmla="*/ 1066800 h 4416425"/>
              <a:gd name="connsiteX6" fmla="*/ 3952630 w 4204890"/>
              <a:gd name="connsiteY6" fmla="*/ 1663701 h 4416425"/>
              <a:gd name="connsiteX7" fmla="*/ 4187580 w 4204890"/>
              <a:gd name="connsiteY7" fmla="*/ 2279651 h 4416425"/>
              <a:gd name="connsiteX8" fmla="*/ 3441700 w 4204890"/>
              <a:gd name="connsiteY8" fmla="*/ 3448050 h 4416425"/>
              <a:gd name="connsiteX9" fmla="*/ 2422525 w 4204890"/>
              <a:gd name="connsiteY9" fmla="*/ 4416425 h 4416425"/>
              <a:gd name="connsiteX10" fmla="*/ 0 w 4204890"/>
              <a:gd name="connsiteY10" fmla="*/ 4416425 h 4416425"/>
              <a:gd name="connsiteX11" fmla="*/ 1590675 w 4204890"/>
              <a:gd name="connsiteY11" fmla="*/ 2901950 h 4416425"/>
              <a:gd name="connsiteX12" fmla="*/ 1825379 w 4204890"/>
              <a:gd name="connsiteY12" fmla="*/ 2203451 h 4416425"/>
              <a:gd name="connsiteX13" fmla="*/ 1647579 w 4204890"/>
              <a:gd name="connsiteY13" fmla="*/ 1739901 h 4416425"/>
              <a:gd name="connsiteX14" fmla="*/ 1355479 w 4204890"/>
              <a:gd name="connsiteY14" fmla="*/ 1460501 h 4416425"/>
              <a:gd name="connsiteX15" fmla="*/ 1041400 w 4204890"/>
              <a:gd name="connsiteY15" fmla="*/ 574675 h 4416425"/>
              <a:gd name="connsiteX0" fmla="*/ 1041400 w 4204890"/>
              <a:gd name="connsiteY0" fmla="*/ 574675 h 4416425"/>
              <a:gd name="connsiteX1" fmla="*/ 1361829 w 4204890"/>
              <a:gd name="connsiteY1" fmla="*/ 190501 h 4416425"/>
              <a:gd name="connsiteX2" fmla="*/ 1888879 w 4204890"/>
              <a:gd name="connsiteY2" fmla="*/ 0 h 4416425"/>
              <a:gd name="connsiteX3" fmla="*/ 2225675 w 4204890"/>
              <a:gd name="connsiteY3" fmla="*/ 47625 h 4416425"/>
              <a:gd name="connsiteX4" fmla="*/ 2574679 w 4204890"/>
              <a:gd name="connsiteY4" fmla="*/ 279401 h 4416425"/>
              <a:gd name="connsiteX5" fmla="*/ 3362079 w 4204890"/>
              <a:gd name="connsiteY5" fmla="*/ 1066800 h 4416425"/>
              <a:gd name="connsiteX6" fmla="*/ 3952630 w 4204890"/>
              <a:gd name="connsiteY6" fmla="*/ 1663701 h 4416425"/>
              <a:gd name="connsiteX7" fmla="*/ 4187580 w 4204890"/>
              <a:gd name="connsiteY7" fmla="*/ 2279651 h 4416425"/>
              <a:gd name="connsiteX8" fmla="*/ 3441700 w 4204890"/>
              <a:gd name="connsiteY8" fmla="*/ 3448050 h 4416425"/>
              <a:gd name="connsiteX9" fmla="*/ 2422525 w 4204890"/>
              <a:gd name="connsiteY9" fmla="*/ 4416425 h 4416425"/>
              <a:gd name="connsiteX10" fmla="*/ 0 w 4204890"/>
              <a:gd name="connsiteY10" fmla="*/ 4416425 h 4416425"/>
              <a:gd name="connsiteX11" fmla="*/ 1590675 w 4204890"/>
              <a:gd name="connsiteY11" fmla="*/ 2901950 h 4416425"/>
              <a:gd name="connsiteX12" fmla="*/ 1825379 w 4204890"/>
              <a:gd name="connsiteY12" fmla="*/ 2203451 h 4416425"/>
              <a:gd name="connsiteX13" fmla="*/ 1647579 w 4204890"/>
              <a:gd name="connsiteY13" fmla="*/ 1739901 h 4416425"/>
              <a:gd name="connsiteX14" fmla="*/ 1355479 w 4204890"/>
              <a:gd name="connsiteY14" fmla="*/ 1460501 h 4416425"/>
              <a:gd name="connsiteX15" fmla="*/ 1041400 w 4204890"/>
              <a:gd name="connsiteY15" fmla="*/ 574675 h 4416425"/>
              <a:gd name="connsiteX0" fmla="*/ 1041400 w 4203672"/>
              <a:gd name="connsiteY0" fmla="*/ 574675 h 4416425"/>
              <a:gd name="connsiteX1" fmla="*/ 1361829 w 4203672"/>
              <a:gd name="connsiteY1" fmla="*/ 190501 h 4416425"/>
              <a:gd name="connsiteX2" fmla="*/ 1888879 w 4203672"/>
              <a:gd name="connsiteY2" fmla="*/ 0 h 4416425"/>
              <a:gd name="connsiteX3" fmla="*/ 2225675 w 4203672"/>
              <a:gd name="connsiteY3" fmla="*/ 47625 h 4416425"/>
              <a:gd name="connsiteX4" fmla="*/ 2574679 w 4203672"/>
              <a:gd name="connsiteY4" fmla="*/ 279401 h 4416425"/>
              <a:gd name="connsiteX5" fmla="*/ 3362079 w 4203672"/>
              <a:gd name="connsiteY5" fmla="*/ 1066800 h 4416425"/>
              <a:gd name="connsiteX6" fmla="*/ 3952630 w 4203672"/>
              <a:gd name="connsiteY6" fmla="*/ 1663701 h 4416425"/>
              <a:gd name="connsiteX7" fmla="*/ 4187580 w 4203672"/>
              <a:gd name="connsiteY7" fmla="*/ 2279651 h 4416425"/>
              <a:gd name="connsiteX8" fmla="*/ 3441700 w 4203672"/>
              <a:gd name="connsiteY8" fmla="*/ 3448050 h 4416425"/>
              <a:gd name="connsiteX9" fmla="*/ 2422525 w 4203672"/>
              <a:gd name="connsiteY9" fmla="*/ 4416425 h 4416425"/>
              <a:gd name="connsiteX10" fmla="*/ 0 w 4203672"/>
              <a:gd name="connsiteY10" fmla="*/ 4416425 h 4416425"/>
              <a:gd name="connsiteX11" fmla="*/ 1590675 w 4203672"/>
              <a:gd name="connsiteY11" fmla="*/ 2901950 h 4416425"/>
              <a:gd name="connsiteX12" fmla="*/ 1825379 w 4203672"/>
              <a:gd name="connsiteY12" fmla="*/ 2203451 h 4416425"/>
              <a:gd name="connsiteX13" fmla="*/ 1647579 w 4203672"/>
              <a:gd name="connsiteY13" fmla="*/ 1739901 h 4416425"/>
              <a:gd name="connsiteX14" fmla="*/ 1355479 w 4203672"/>
              <a:gd name="connsiteY14" fmla="*/ 1460501 h 4416425"/>
              <a:gd name="connsiteX15" fmla="*/ 1041400 w 4203672"/>
              <a:gd name="connsiteY15" fmla="*/ 574675 h 4416425"/>
              <a:gd name="connsiteX0" fmla="*/ 1041400 w 4191105"/>
              <a:gd name="connsiteY0" fmla="*/ 574675 h 4416425"/>
              <a:gd name="connsiteX1" fmla="*/ 1361829 w 4191105"/>
              <a:gd name="connsiteY1" fmla="*/ 190501 h 4416425"/>
              <a:gd name="connsiteX2" fmla="*/ 1888879 w 4191105"/>
              <a:gd name="connsiteY2" fmla="*/ 0 h 4416425"/>
              <a:gd name="connsiteX3" fmla="*/ 2225675 w 4191105"/>
              <a:gd name="connsiteY3" fmla="*/ 47625 h 4416425"/>
              <a:gd name="connsiteX4" fmla="*/ 2574679 w 4191105"/>
              <a:gd name="connsiteY4" fmla="*/ 279401 h 4416425"/>
              <a:gd name="connsiteX5" fmla="*/ 3362079 w 4191105"/>
              <a:gd name="connsiteY5" fmla="*/ 1066800 h 4416425"/>
              <a:gd name="connsiteX6" fmla="*/ 3952630 w 4191105"/>
              <a:gd name="connsiteY6" fmla="*/ 1663701 h 4416425"/>
              <a:gd name="connsiteX7" fmla="*/ 4187580 w 4191105"/>
              <a:gd name="connsiteY7" fmla="*/ 2279651 h 4416425"/>
              <a:gd name="connsiteX8" fmla="*/ 3441700 w 4191105"/>
              <a:gd name="connsiteY8" fmla="*/ 3448050 h 4416425"/>
              <a:gd name="connsiteX9" fmla="*/ 2422525 w 4191105"/>
              <a:gd name="connsiteY9" fmla="*/ 4416425 h 4416425"/>
              <a:gd name="connsiteX10" fmla="*/ 0 w 4191105"/>
              <a:gd name="connsiteY10" fmla="*/ 4416425 h 4416425"/>
              <a:gd name="connsiteX11" fmla="*/ 1590675 w 4191105"/>
              <a:gd name="connsiteY11" fmla="*/ 2901950 h 4416425"/>
              <a:gd name="connsiteX12" fmla="*/ 1825379 w 4191105"/>
              <a:gd name="connsiteY12" fmla="*/ 2203451 h 4416425"/>
              <a:gd name="connsiteX13" fmla="*/ 1647579 w 4191105"/>
              <a:gd name="connsiteY13" fmla="*/ 1739901 h 4416425"/>
              <a:gd name="connsiteX14" fmla="*/ 1355479 w 4191105"/>
              <a:gd name="connsiteY14" fmla="*/ 1460501 h 4416425"/>
              <a:gd name="connsiteX15" fmla="*/ 1041400 w 4191105"/>
              <a:gd name="connsiteY15" fmla="*/ 574675 h 4416425"/>
              <a:gd name="connsiteX0" fmla="*/ 1041400 w 4191105"/>
              <a:gd name="connsiteY0" fmla="*/ 574675 h 4416425"/>
              <a:gd name="connsiteX1" fmla="*/ 1361829 w 4191105"/>
              <a:gd name="connsiteY1" fmla="*/ 190501 h 4416425"/>
              <a:gd name="connsiteX2" fmla="*/ 1888879 w 4191105"/>
              <a:gd name="connsiteY2" fmla="*/ 0 h 4416425"/>
              <a:gd name="connsiteX3" fmla="*/ 2225675 w 4191105"/>
              <a:gd name="connsiteY3" fmla="*/ 47625 h 4416425"/>
              <a:gd name="connsiteX4" fmla="*/ 2574679 w 4191105"/>
              <a:gd name="connsiteY4" fmla="*/ 279401 h 4416425"/>
              <a:gd name="connsiteX5" fmla="*/ 3362079 w 4191105"/>
              <a:gd name="connsiteY5" fmla="*/ 1066800 h 4416425"/>
              <a:gd name="connsiteX6" fmla="*/ 3952630 w 4191105"/>
              <a:gd name="connsiteY6" fmla="*/ 1663701 h 4416425"/>
              <a:gd name="connsiteX7" fmla="*/ 4187580 w 4191105"/>
              <a:gd name="connsiteY7" fmla="*/ 2279651 h 4416425"/>
              <a:gd name="connsiteX8" fmla="*/ 3971680 w 4191105"/>
              <a:gd name="connsiteY8" fmla="*/ 2743201 h 4416425"/>
              <a:gd name="connsiteX9" fmla="*/ 3441700 w 4191105"/>
              <a:gd name="connsiteY9" fmla="*/ 3448050 h 4416425"/>
              <a:gd name="connsiteX10" fmla="*/ 2422525 w 4191105"/>
              <a:gd name="connsiteY10" fmla="*/ 4416425 h 4416425"/>
              <a:gd name="connsiteX11" fmla="*/ 0 w 4191105"/>
              <a:gd name="connsiteY11" fmla="*/ 4416425 h 4416425"/>
              <a:gd name="connsiteX12" fmla="*/ 1590675 w 4191105"/>
              <a:gd name="connsiteY12" fmla="*/ 2901950 h 4416425"/>
              <a:gd name="connsiteX13" fmla="*/ 1825379 w 4191105"/>
              <a:gd name="connsiteY13" fmla="*/ 2203451 h 4416425"/>
              <a:gd name="connsiteX14" fmla="*/ 1647579 w 4191105"/>
              <a:gd name="connsiteY14" fmla="*/ 1739901 h 4416425"/>
              <a:gd name="connsiteX15" fmla="*/ 1355479 w 4191105"/>
              <a:gd name="connsiteY15" fmla="*/ 1460501 h 4416425"/>
              <a:gd name="connsiteX16" fmla="*/ 1041400 w 4191105"/>
              <a:gd name="connsiteY16" fmla="*/ 574675 h 4416425"/>
              <a:gd name="connsiteX0" fmla="*/ 1041400 w 4191105"/>
              <a:gd name="connsiteY0" fmla="*/ 574675 h 4416425"/>
              <a:gd name="connsiteX1" fmla="*/ 1361829 w 4191105"/>
              <a:gd name="connsiteY1" fmla="*/ 190501 h 4416425"/>
              <a:gd name="connsiteX2" fmla="*/ 1888879 w 4191105"/>
              <a:gd name="connsiteY2" fmla="*/ 0 h 4416425"/>
              <a:gd name="connsiteX3" fmla="*/ 2225675 w 4191105"/>
              <a:gd name="connsiteY3" fmla="*/ 47625 h 4416425"/>
              <a:gd name="connsiteX4" fmla="*/ 2574679 w 4191105"/>
              <a:gd name="connsiteY4" fmla="*/ 279401 h 4416425"/>
              <a:gd name="connsiteX5" fmla="*/ 3362079 w 4191105"/>
              <a:gd name="connsiteY5" fmla="*/ 1066800 h 4416425"/>
              <a:gd name="connsiteX6" fmla="*/ 3952630 w 4191105"/>
              <a:gd name="connsiteY6" fmla="*/ 1663701 h 4416425"/>
              <a:gd name="connsiteX7" fmla="*/ 4187580 w 4191105"/>
              <a:gd name="connsiteY7" fmla="*/ 2279651 h 4416425"/>
              <a:gd name="connsiteX8" fmla="*/ 4035180 w 4191105"/>
              <a:gd name="connsiteY8" fmla="*/ 2819401 h 4416425"/>
              <a:gd name="connsiteX9" fmla="*/ 3441700 w 4191105"/>
              <a:gd name="connsiteY9" fmla="*/ 3448050 h 4416425"/>
              <a:gd name="connsiteX10" fmla="*/ 2422525 w 4191105"/>
              <a:gd name="connsiteY10" fmla="*/ 4416425 h 4416425"/>
              <a:gd name="connsiteX11" fmla="*/ 0 w 4191105"/>
              <a:gd name="connsiteY11" fmla="*/ 4416425 h 4416425"/>
              <a:gd name="connsiteX12" fmla="*/ 1590675 w 4191105"/>
              <a:gd name="connsiteY12" fmla="*/ 2901950 h 4416425"/>
              <a:gd name="connsiteX13" fmla="*/ 1825379 w 4191105"/>
              <a:gd name="connsiteY13" fmla="*/ 2203451 h 4416425"/>
              <a:gd name="connsiteX14" fmla="*/ 1647579 w 4191105"/>
              <a:gd name="connsiteY14" fmla="*/ 1739901 h 4416425"/>
              <a:gd name="connsiteX15" fmla="*/ 1355479 w 4191105"/>
              <a:gd name="connsiteY15" fmla="*/ 1460501 h 4416425"/>
              <a:gd name="connsiteX16" fmla="*/ 1041400 w 4191105"/>
              <a:gd name="connsiteY16" fmla="*/ 574675 h 4416425"/>
              <a:gd name="connsiteX0" fmla="*/ 1041400 w 4191237"/>
              <a:gd name="connsiteY0" fmla="*/ 574675 h 4416425"/>
              <a:gd name="connsiteX1" fmla="*/ 1361829 w 4191237"/>
              <a:gd name="connsiteY1" fmla="*/ 190501 h 4416425"/>
              <a:gd name="connsiteX2" fmla="*/ 1888879 w 4191237"/>
              <a:gd name="connsiteY2" fmla="*/ 0 h 4416425"/>
              <a:gd name="connsiteX3" fmla="*/ 2225675 w 4191237"/>
              <a:gd name="connsiteY3" fmla="*/ 47625 h 4416425"/>
              <a:gd name="connsiteX4" fmla="*/ 2574679 w 4191237"/>
              <a:gd name="connsiteY4" fmla="*/ 279401 h 4416425"/>
              <a:gd name="connsiteX5" fmla="*/ 3362079 w 4191237"/>
              <a:gd name="connsiteY5" fmla="*/ 1066800 h 4416425"/>
              <a:gd name="connsiteX6" fmla="*/ 3952630 w 4191237"/>
              <a:gd name="connsiteY6" fmla="*/ 1663701 h 4416425"/>
              <a:gd name="connsiteX7" fmla="*/ 4187580 w 4191237"/>
              <a:gd name="connsiteY7" fmla="*/ 2279651 h 4416425"/>
              <a:gd name="connsiteX8" fmla="*/ 4035180 w 4191237"/>
              <a:gd name="connsiteY8" fmla="*/ 2819401 h 4416425"/>
              <a:gd name="connsiteX9" fmla="*/ 3441700 w 4191237"/>
              <a:gd name="connsiteY9" fmla="*/ 3448050 h 4416425"/>
              <a:gd name="connsiteX10" fmla="*/ 2422525 w 4191237"/>
              <a:gd name="connsiteY10" fmla="*/ 4416425 h 4416425"/>
              <a:gd name="connsiteX11" fmla="*/ 0 w 4191237"/>
              <a:gd name="connsiteY11" fmla="*/ 4416425 h 4416425"/>
              <a:gd name="connsiteX12" fmla="*/ 1590675 w 4191237"/>
              <a:gd name="connsiteY12" fmla="*/ 2901950 h 4416425"/>
              <a:gd name="connsiteX13" fmla="*/ 1825379 w 4191237"/>
              <a:gd name="connsiteY13" fmla="*/ 2203451 h 4416425"/>
              <a:gd name="connsiteX14" fmla="*/ 1647579 w 4191237"/>
              <a:gd name="connsiteY14" fmla="*/ 1739901 h 4416425"/>
              <a:gd name="connsiteX15" fmla="*/ 1355479 w 4191237"/>
              <a:gd name="connsiteY15" fmla="*/ 1460501 h 4416425"/>
              <a:gd name="connsiteX16" fmla="*/ 1041400 w 4191237"/>
              <a:gd name="connsiteY16" fmla="*/ 574675 h 4416425"/>
              <a:gd name="connsiteX0" fmla="*/ 1041400 w 4191237"/>
              <a:gd name="connsiteY0" fmla="*/ 574675 h 4416425"/>
              <a:gd name="connsiteX1" fmla="*/ 1361829 w 4191237"/>
              <a:gd name="connsiteY1" fmla="*/ 190501 h 4416425"/>
              <a:gd name="connsiteX2" fmla="*/ 1888879 w 4191237"/>
              <a:gd name="connsiteY2" fmla="*/ 0 h 4416425"/>
              <a:gd name="connsiteX3" fmla="*/ 2225675 w 4191237"/>
              <a:gd name="connsiteY3" fmla="*/ 47625 h 4416425"/>
              <a:gd name="connsiteX4" fmla="*/ 2574679 w 4191237"/>
              <a:gd name="connsiteY4" fmla="*/ 279401 h 4416425"/>
              <a:gd name="connsiteX5" fmla="*/ 3362079 w 4191237"/>
              <a:gd name="connsiteY5" fmla="*/ 1066800 h 4416425"/>
              <a:gd name="connsiteX6" fmla="*/ 3952630 w 4191237"/>
              <a:gd name="connsiteY6" fmla="*/ 1663701 h 4416425"/>
              <a:gd name="connsiteX7" fmla="*/ 4187580 w 4191237"/>
              <a:gd name="connsiteY7" fmla="*/ 2279651 h 4416425"/>
              <a:gd name="connsiteX8" fmla="*/ 4035180 w 4191237"/>
              <a:gd name="connsiteY8" fmla="*/ 2819401 h 4416425"/>
              <a:gd name="connsiteX9" fmla="*/ 3441700 w 4191237"/>
              <a:gd name="connsiteY9" fmla="*/ 3448050 h 4416425"/>
              <a:gd name="connsiteX10" fmla="*/ 2422525 w 4191237"/>
              <a:gd name="connsiteY10" fmla="*/ 4416425 h 4416425"/>
              <a:gd name="connsiteX11" fmla="*/ 0 w 4191237"/>
              <a:gd name="connsiteY11" fmla="*/ 4416425 h 4416425"/>
              <a:gd name="connsiteX12" fmla="*/ 1590675 w 4191237"/>
              <a:gd name="connsiteY12" fmla="*/ 2901950 h 4416425"/>
              <a:gd name="connsiteX13" fmla="*/ 1825379 w 4191237"/>
              <a:gd name="connsiteY13" fmla="*/ 2203451 h 4416425"/>
              <a:gd name="connsiteX14" fmla="*/ 1647579 w 4191237"/>
              <a:gd name="connsiteY14" fmla="*/ 1739901 h 4416425"/>
              <a:gd name="connsiteX15" fmla="*/ 1355479 w 4191237"/>
              <a:gd name="connsiteY15" fmla="*/ 1460501 h 4416425"/>
              <a:gd name="connsiteX16" fmla="*/ 1041400 w 4191237"/>
              <a:gd name="connsiteY16" fmla="*/ 574675 h 4416425"/>
              <a:gd name="connsiteX0" fmla="*/ 1041400 w 4191237"/>
              <a:gd name="connsiteY0" fmla="*/ 574675 h 4416425"/>
              <a:gd name="connsiteX1" fmla="*/ 1361829 w 4191237"/>
              <a:gd name="connsiteY1" fmla="*/ 190501 h 4416425"/>
              <a:gd name="connsiteX2" fmla="*/ 1888879 w 4191237"/>
              <a:gd name="connsiteY2" fmla="*/ 0 h 4416425"/>
              <a:gd name="connsiteX3" fmla="*/ 2225675 w 4191237"/>
              <a:gd name="connsiteY3" fmla="*/ 47625 h 4416425"/>
              <a:gd name="connsiteX4" fmla="*/ 2574679 w 4191237"/>
              <a:gd name="connsiteY4" fmla="*/ 279401 h 4416425"/>
              <a:gd name="connsiteX5" fmla="*/ 3362079 w 4191237"/>
              <a:gd name="connsiteY5" fmla="*/ 1066800 h 4416425"/>
              <a:gd name="connsiteX6" fmla="*/ 3952630 w 4191237"/>
              <a:gd name="connsiteY6" fmla="*/ 1663701 h 4416425"/>
              <a:gd name="connsiteX7" fmla="*/ 4187580 w 4191237"/>
              <a:gd name="connsiteY7" fmla="*/ 2279651 h 4416425"/>
              <a:gd name="connsiteX8" fmla="*/ 3978030 w 4191237"/>
              <a:gd name="connsiteY8" fmla="*/ 2882901 h 4416425"/>
              <a:gd name="connsiteX9" fmla="*/ 3441700 w 4191237"/>
              <a:gd name="connsiteY9" fmla="*/ 3448050 h 4416425"/>
              <a:gd name="connsiteX10" fmla="*/ 2422525 w 4191237"/>
              <a:gd name="connsiteY10" fmla="*/ 4416425 h 4416425"/>
              <a:gd name="connsiteX11" fmla="*/ 0 w 4191237"/>
              <a:gd name="connsiteY11" fmla="*/ 4416425 h 4416425"/>
              <a:gd name="connsiteX12" fmla="*/ 1590675 w 4191237"/>
              <a:gd name="connsiteY12" fmla="*/ 2901950 h 4416425"/>
              <a:gd name="connsiteX13" fmla="*/ 1825379 w 4191237"/>
              <a:gd name="connsiteY13" fmla="*/ 2203451 h 4416425"/>
              <a:gd name="connsiteX14" fmla="*/ 1647579 w 4191237"/>
              <a:gd name="connsiteY14" fmla="*/ 1739901 h 4416425"/>
              <a:gd name="connsiteX15" fmla="*/ 1355479 w 4191237"/>
              <a:gd name="connsiteY15" fmla="*/ 1460501 h 4416425"/>
              <a:gd name="connsiteX16" fmla="*/ 1041400 w 4191237"/>
              <a:gd name="connsiteY16" fmla="*/ 574675 h 4416425"/>
              <a:gd name="connsiteX0" fmla="*/ 1041400 w 4191237"/>
              <a:gd name="connsiteY0" fmla="*/ 574675 h 4416425"/>
              <a:gd name="connsiteX1" fmla="*/ 1361829 w 4191237"/>
              <a:gd name="connsiteY1" fmla="*/ 190501 h 4416425"/>
              <a:gd name="connsiteX2" fmla="*/ 1888879 w 4191237"/>
              <a:gd name="connsiteY2" fmla="*/ 0 h 4416425"/>
              <a:gd name="connsiteX3" fmla="*/ 2225675 w 4191237"/>
              <a:gd name="connsiteY3" fmla="*/ 47625 h 4416425"/>
              <a:gd name="connsiteX4" fmla="*/ 2574679 w 4191237"/>
              <a:gd name="connsiteY4" fmla="*/ 279401 h 4416425"/>
              <a:gd name="connsiteX5" fmla="*/ 3362079 w 4191237"/>
              <a:gd name="connsiteY5" fmla="*/ 1066800 h 4416425"/>
              <a:gd name="connsiteX6" fmla="*/ 3952630 w 4191237"/>
              <a:gd name="connsiteY6" fmla="*/ 1663701 h 4416425"/>
              <a:gd name="connsiteX7" fmla="*/ 4187580 w 4191237"/>
              <a:gd name="connsiteY7" fmla="*/ 2279651 h 4416425"/>
              <a:gd name="connsiteX8" fmla="*/ 3978030 w 4191237"/>
              <a:gd name="connsiteY8" fmla="*/ 2882901 h 4416425"/>
              <a:gd name="connsiteX9" fmla="*/ 3441700 w 4191237"/>
              <a:gd name="connsiteY9" fmla="*/ 3448050 h 4416425"/>
              <a:gd name="connsiteX10" fmla="*/ 2422525 w 4191237"/>
              <a:gd name="connsiteY10" fmla="*/ 4416425 h 4416425"/>
              <a:gd name="connsiteX11" fmla="*/ 0 w 4191237"/>
              <a:gd name="connsiteY11" fmla="*/ 4416425 h 4416425"/>
              <a:gd name="connsiteX12" fmla="*/ 1590675 w 4191237"/>
              <a:gd name="connsiteY12" fmla="*/ 2901950 h 4416425"/>
              <a:gd name="connsiteX13" fmla="*/ 1825379 w 4191237"/>
              <a:gd name="connsiteY13" fmla="*/ 2203451 h 4416425"/>
              <a:gd name="connsiteX14" fmla="*/ 1647579 w 4191237"/>
              <a:gd name="connsiteY14" fmla="*/ 1739901 h 4416425"/>
              <a:gd name="connsiteX15" fmla="*/ 1355479 w 4191237"/>
              <a:gd name="connsiteY15" fmla="*/ 1460501 h 4416425"/>
              <a:gd name="connsiteX16" fmla="*/ 1041400 w 4191237"/>
              <a:gd name="connsiteY16" fmla="*/ 574675 h 4416425"/>
              <a:gd name="connsiteX0" fmla="*/ 1041400 w 4191237"/>
              <a:gd name="connsiteY0" fmla="*/ 574675 h 4416425"/>
              <a:gd name="connsiteX1" fmla="*/ 1361829 w 4191237"/>
              <a:gd name="connsiteY1" fmla="*/ 190501 h 4416425"/>
              <a:gd name="connsiteX2" fmla="*/ 1888879 w 4191237"/>
              <a:gd name="connsiteY2" fmla="*/ 0 h 4416425"/>
              <a:gd name="connsiteX3" fmla="*/ 2225675 w 4191237"/>
              <a:gd name="connsiteY3" fmla="*/ 47625 h 4416425"/>
              <a:gd name="connsiteX4" fmla="*/ 2574679 w 4191237"/>
              <a:gd name="connsiteY4" fmla="*/ 279401 h 4416425"/>
              <a:gd name="connsiteX5" fmla="*/ 3362079 w 4191237"/>
              <a:gd name="connsiteY5" fmla="*/ 1066800 h 4416425"/>
              <a:gd name="connsiteX6" fmla="*/ 3952630 w 4191237"/>
              <a:gd name="connsiteY6" fmla="*/ 1663701 h 4416425"/>
              <a:gd name="connsiteX7" fmla="*/ 4187580 w 4191237"/>
              <a:gd name="connsiteY7" fmla="*/ 2279651 h 4416425"/>
              <a:gd name="connsiteX8" fmla="*/ 3978030 w 4191237"/>
              <a:gd name="connsiteY8" fmla="*/ 2882901 h 4416425"/>
              <a:gd name="connsiteX9" fmla="*/ 3441700 w 4191237"/>
              <a:gd name="connsiteY9" fmla="*/ 3448050 h 4416425"/>
              <a:gd name="connsiteX10" fmla="*/ 2422525 w 4191237"/>
              <a:gd name="connsiteY10" fmla="*/ 4416425 h 4416425"/>
              <a:gd name="connsiteX11" fmla="*/ 0 w 4191237"/>
              <a:gd name="connsiteY11" fmla="*/ 4416425 h 4416425"/>
              <a:gd name="connsiteX12" fmla="*/ 1590675 w 4191237"/>
              <a:gd name="connsiteY12" fmla="*/ 2901950 h 4416425"/>
              <a:gd name="connsiteX13" fmla="*/ 1825379 w 4191237"/>
              <a:gd name="connsiteY13" fmla="*/ 2203451 h 4416425"/>
              <a:gd name="connsiteX14" fmla="*/ 1647579 w 4191237"/>
              <a:gd name="connsiteY14" fmla="*/ 1739901 h 4416425"/>
              <a:gd name="connsiteX15" fmla="*/ 1355479 w 4191237"/>
              <a:gd name="connsiteY15" fmla="*/ 1460501 h 4416425"/>
              <a:gd name="connsiteX16" fmla="*/ 1041400 w 4191237"/>
              <a:gd name="connsiteY16" fmla="*/ 574675 h 4416425"/>
              <a:gd name="connsiteX0" fmla="*/ 22549 w 3172386"/>
              <a:gd name="connsiteY0" fmla="*/ 574675 h 4575175"/>
              <a:gd name="connsiteX1" fmla="*/ 342978 w 3172386"/>
              <a:gd name="connsiteY1" fmla="*/ 190501 h 4575175"/>
              <a:gd name="connsiteX2" fmla="*/ 870028 w 3172386"/>
              <a:gd name="connsiteY2" fmla="*/ 0 h 4575175"/>
              <a:gd name="connsiteX3" fmla="*/ 1206824 w 3172386"/>
              <a:gd name="connsiteY3" fmla="*/ 47625 h 4575175"/>
              <a:gd name="connsiteX4" fmla="*/ 1555828 w 3172386"/>
              <a:gd name="connsiteY4" fmla="*/ 279401 h 4575175"/>
              <a:gd name="connsiteX5" fmla="*/ 2343228 w 3172386"/>
              <a:gd name="connsiteY5" fmla="*/ 1066800 h 4575175"/>
              <a:gd name="connsiteX6" fmla="*/ 2933779 w 3172386"/>
              <a:gd name="connsiteY6" fmla="*/ 1663701 h 4575175"/>
              <a:gd name="connsiteX7" fmla="*/ 3168729 w 3172386"/>
              <a:gd name="connsiteY7" fmla="*/ 2279651 h 4575175"/>
              <a:gd name="connsiteX8" fmla="*/ 2959179 w 3172386"/>
              <a:gd name="connsiteY8" fmla="*/ 2882901 h 4575175"/>
              <a:gd name="connsiteX9" fmla="*/ 2422849 w 3172386"/>
              <a:gd name="connsiteY9" fmla="*/ 3448050 h 4575175"/>
              <a:gd name="connsiteX10" fmla="*/ 1403674 w 3172386"/>
              <a:gd name="connsiteY10" fmla="*/ 4416425 h 4575175"/>
              <a:gd name="connsiteX11" fmla="*/ 924249 w 3172386"/>
              <a:gd name="connsiteY11" fmla="*/ 4575175 h 4575175"/>
              <a:gd name="connsiteX12" fmla="*/ 571824 w 3172386"/>
              <a:gd name="connsiteY12" fmla="*/ 2901950 h 4575175"/>
              <a:gd name="connsiteX13" fmla="*/ 806528 w 3172386"/>
              <a:gd name="connsiteY13" fmla="*/ 2203451 h 4575175"/>
              <a:gd name="connsiteX14" fmla="*/ 628728 w 3172386"/>
              <a:gd name="connsiteY14" fmla="*/ 1739901 h 4575175"/>
              <a:gd name="connsiteX15" fmla="*/ 336628 w 3172386"/>
              <a:gd name="connsiteY15" fmla="*/ 1460501 h 4575175"/>
              <a:gd name="connsiteX16" fmla="*/ 22549 w 3172386"/>
              <a:gd name="connsiteY16" fmla="*/ 574675 h 4575175"/>
              <a:gd name="connsiteX0" fmla="*/ 22549 w 3172386"/>
              <a:gd name="connsiteY0" fmla="*/ 574675 h 4575175"/>
              <a:gd name="connsiteX1" fmla="*/ 342978 w 3172386"/>
              <a:gd name="connsiteY1" fmla="*/ 190501 h 4575175"/>
              <a:gd name="connsiteX2" fmla="*/ 870028 w 3172386"/>
              <a:gd name="connsiteY2" fmla="*/ 0 h 4575175"/>
              <a:gd name="connsiteX3" fmla="*/ 1206824 w 3172386"/>
              <a:gd name="connsiteY3" fmla="*/ 47625 h 4575175"/>
              <a:gd name="connsiteX4" fmla="*/ 1555828 w 3172386"/>
              <a:gd name="connsiteY4" fmla="*/ 279401 h 4575175"/>
              <a:gd name="connsiteX5" fmla="*/ 2343228 w 3172386"/>
              <a:gd name="connsiteY5" fmla="*/ 1066800 h 4575175"/>
              <a:gd name="connsiteX6" fmla="*/ 2933779 w 3172386"/>
              <a:gd name="connsiteY6" fmla="*/ 1663701 h 4575175"/>
              <a:gd name="connsiteX7" fmla="*/ 3168729 w 3172386"/>
              <a:gd name="connsiteY7" fmla="*/ 2279651 h 4575175"/>
              <a:gd name="connsiteX8" fmla="*/ 2959179 w 3172386"/>
              <a:gd name="connsiteY8" fmla="*/ 2882901 h 4575175"/>
              <a:gd name="connsiteX9" fmla="*/ 2422849 w 3172386"/>
              <a:gd name="connsiteY9" fmla="*/ 3448050 h 4575175"/>
              <a:gd name="connsiteX10" fmla="*/ 1403674 w 3172386"/>
              <a:gd name="connsiteY10" fmla="*/ 4416425 h 4575175"/>
              <a:gd name="connsiteX11" fmla="*/ 924249 w 3172386"/>
              <a:gd name="connsiteY11" fmla="*/ 4575175 h 4575175"/>
              <a:gd name="connsiteX12" fmla="*/ 571824 w 3172386"/>
              <a:gd name="connsiteY12" fmla="*/ 2901950 h 4575175"/>
              <a:gd name="connsiteX13" fmla="*/ 806528 w 3172386"/>
              <a:gd name="connsiteY13" fmla="*/ 2203451 h 4575175"/>
              <a:gd name="connsiteX14" fmla="*/ 628728 w 3172386"/>
              <a:gd name="connsiteY14" fmla="*/ 1739901 h 4575175"/>
              <a:gd name="connsiteX15" fmla="*/ 336628 w 3172386"/>
              <a:gd name="connsiteY15" fmla="*/ 1460501 h 4575175"/>
              <a:gd name="connsiteX16" fmla="*/ 22549 w 3172386"/>
              <a:gd name="connsiteY16" fmla="*/ 574675 h 4575175"/>
              <a:gd name="connsiteX0" fmla="*/ 22549 w 3172386"/>
              <a:gd name="connsiteY0" fmla="*/ 574675 h 4575175"/>
              <a:gd name="connsiteX1" fmla="*/ 342978 w 3172386"/>
              <a:gd name="connsiteY1" fmla="*/ 190501 h 4575175"/>
              <a:gd name="connsiteX2" fmla="*/ 870028 w 3172386"/>
              <a:gd name="connsiteY2" fmla="*/ 0 h 4575175"/>
              <a:gd name="connsiteX3" fmla="*/ 1206824 w 3172386"/>
              <a:gd name="connsiteY3" fmla="*/ 47625 h 4575175"/>
              <a:gd name="connsiteX4" fmla="*/ 1555828 w 3172386"/>
              <a:gd name="connsiteY4" fmla="*/ 279401 h 4575175"/>
              <a:gd name="connsiteX5" fmla="*/ 2343228 w 3172386"/>
              <a:gd name="connsiteY5" fmla="*/ 1066800 h 4575175"/>
              <a:gd name="connsiteX6" fmla="*/ 2933779 w 3172386"/>
              <a:gd name="connsiteY6" fmla="*/ 1663701 h 4575175"/>
              <a:gd name="connsiteX7" fmla="*/ 3168729 w 3172386"/>
              <a:gd name="connsiteY7" fmla="*/ 2279651 h 4575175"/>
              <a:gd name="connsiteX8" fmla="*/ 2959179 w 3172386"/>
              <a:gd name="connsiteY8" fmla="*/ 2882901 h 4575175"/>
              <a:gd name="connsiteX9" fmla="*/ 2422849 w 3172386"/>
              <a:gd name="connsiteY9" fmla="*/ 3448050 h 4575175"/>
              <a:gd name="connsiteX10" fmla="*/ 1403674 w 3172386"/>
              <a:gd name="connsiteY10" fmla="*/ 4416425 h 4575175"/>
              <a:gd name="connsiteX11" fmla="*/ 924249 w 3172386"/>
              <a:gd name="connsiteY11" fmla="*/ 4575175 h 4575175"/>
              <a:gd name="connsiteX12" fmla="*/ 571824 w 3172386"/>
              <a:gd name="connsiteY12" fmla="*/ 2901950 h 4575175"/>
              <a:gd name="connsiteX13" fmla="*/ 806528 w 3172386"/>
              <a:gd name="connsiteY13" fmla="*/ 2203451 h 4575175"/>
              <a:gd name="connsiteX14" fmla="*/ 628728 w 3172386"/>
              <a:gd name="connsiteY14" fmla="*/ 1739901 h 4575175"/>
              <a:gd name="connsiteX15" fmla="*/ 336628 w 3172386"/>
              <a:gd name="connsiteY15" fmla="*/ 1460501 h 4575175"/>
              <a:gd name="connsiteX16" fmla="*/ 22549 w 3172386"/>
              <a:gd name="connsiteY16" fmla="*/ 574675 h 4575175"/>
              <a:gd name="connsiteX0" fmla="*/ 22549 w 3172386"/>
              <a:gd name="connsiteY0" fmla="*/ 574675 h 4575175"/>
              <a:gd name="connsiteX1" fmla="*/ 342978 w 3172386"/>
              <a:gd name="connsiteY1" fmla="*/ 190501 h 4575175"/>
              <a:gd name="connsiteX2" fmla="*/ 870028 w 3172386"/>
              <a:gd name="connsiteY2" fmla="*/ 0 h 4575175"/>
              <a:gd name="connsiteX3" fmla="*/ 1206824 w 3172386"/>
              <a:gd name="connsiteY3" fmla="*/ 47625 h 4575175"/>
              <a:gd name="connsiteX4" fmla="*/ 1555828 w 3172386"/>
              <a:gd name="connsiteY4" fmla="*/ 279401 h 4575175"/>
              <a:gd name="connsiteX5" fmla="*/ 2343228 w 3172386"/>
              <a:gd name="connsiteY5" fmla="*/ 1066800 h 4575175"/>
              <a:gd name="connsiteX6" fmla="*/ 2933779 w 3172386"/>
              <a:gd name="connsiteY6" fmla="*/ 1663701 h 4575175"/>
              <a:gd name="connsiteX7" fmla="*/ 3168729 w 3172386"/>
              <a:gd name="connsiteY7" fmla="*/ 2279651 h 4575175"/>
              <a:gd name="connsiteX8" fmla="*/ 2959179 w 3172386"/>
              <a:gd name="connsiteY8" fmla="*/ 2882901 h 4575175"/>
              <a:gd name="connsiteX9" fmla="*/ 2422849 w 3172386"/>
              <a:gd name="connsiteY9" fmla="*/ 3448050 h 4575175"/>
              <a:gd name="connsiteX10" fmla="*/ 1403674 w 3172386"/>
              <a:gd name="connsiteY10" fmla="*/ 4416425 h 4575175"/>
              <a:gd name="connsiteX11" fmla="*/ 924249 w 3172386"/>
              <a:gd name="connsiteY11" fmla="*/ 4575175 h 4575175"/>
              <a:gd name="connsiteX12" fmla="*/ 838278 w 3172386"/>
              <a:gd name="connsiteY12" fmla="*/ 4184651 h 4575175"/>
              <a:gd name="connsiteX13" fmla="*/ 571824 w 3172386"/>
              <a:gd name="connsiteY13" fmla="*/ 2901950 h 4575175"/>
              <a:gd name="connsiteX14" fmla="*/ 806528 w 3172386"/>
              <a:gd name="connsiteY14" fmla="*/ 2203451 h 4575175"/>
              <a:gd name="connsiteX15" fmla="*/ 628728 w 3172386"/>
              <a:gd name="connsiteY15" fmla="*/ 1739901 h 4575175"/>
              <a:gd name="connsiteX16" fmla="*/ 336628 w 3172386"/>
              <a:gd name="connsiteY16" fmla="*/ 1460501 h 4575175"/>
              <a:gd name="connsiteX17" fmla="*/ 22549 w 3172386"/>
              <a:gd name="connsiteY17" fmla="*/ 574675 h 4575175"/>
              <a:gd name="connsiteX0" fmla="*/ 22549 w 3172386"/>
              <a:gd name="connsiteY0" fmla="*/ 574675 h 4575175"/>
              <a:gd name="connsiteX1" fmla="*/ 342978 w 3172386"/>
              <a:gd name="connsiteY1" fmla="*/ 190501 h 4575175"/>
              <a:gd name="connsiteX2" fmla="*/ 870028 w 3172386"/>
              <a:gd name="connsiteY2" fmla="*/ 0 h 4575175"/>
              <a:gd name="connsiteX3" fmla="*/ 1206824 w 3172386"/>
              <a:gd name="connsiteY3" fmla="*/ 47625 h 4575175"/>
              <a:gd name="connsiteX4" fmla="*/ 1555828 w 3172386"/>
              <a:gd name="connsiteY4" fmla="*/ 279401 h 4575175"/>
              <a:gd name="connsiteX5" fmla="*/ 2343228 w 3172386"/>
              <a:gd name="connsiteY5" fmla="*/ 1066800 h 4575175"/>
              <a:gd name="connsiteX6" fmla="*/ 2933779 w 3172386"/>
              <a:gd name="connsiteY6" fmla="*/ 1663701 h 4575175"/>
              <a:gd name="connsiteX7" fmla="*/ 3168729 w 3172386"/>
              <a:gd name="connsiteY7" fmla="*/ 2279651 h 4575175"/>
              <a:gd name="connsiteX8" fmla="*/ 2959179 w 3172386"/>
              <a:gd name="connsiteY8" fmla="*/ 2882901 h 4575175"/>
              <a:gd name="connsiteX9" fmla="*/ 2422849 w 3172386"/>
              <a:gd name="connsiteY9" fmla="*/ 3448050 h 4575175"/>
              <a:gd name="connsiteX10" fmla="*/ 1403674 w 3172386"/>
              <a:gd name="connsiteY10" fmla="*/ 4416425 h 4575175"/>
              <a:gd name="connsiteX11" fmla="*/ 924249 w 3172386"/>
              <a:gd name="connsiteY11" fmla="*/ 4575175 h 4575175"/>
              <a:gd name="connsiteX12" fmla="*/ 323928 w 3172386"/>
              <a:gd name="connsiteY12" fmla="*/ 4292601 h 4575175"/>
              <a:gd name="connsiteX13" fmla="*/ 571824 w 3172386"/>
              <a:gd name="connsiteY13" fmla="*/ 2901950 h 4575175"/>
              <a:gd name="connsiteX14" fmla="*/ 806528 w 3172386"/>
              <a:gd name="connsiteY14" fmla="*/ 2203451 h 4575175"/>
              <a:gd name="connsiteX15" fmla="*/ 628728 w 3172386"/>
              <a:gd name="connsiteY15" fmla="*/ 1739901 h 4575175"/>
              <a:gd name="connsiteX16" fmla="*/ 336628 w 3172386"/>
              <a:gd name="connsiteY16" fmla="*/ 1460501 h 4575175"/>
              <a:gd name="connsiteX17" fmla="*/ 22549 w 3172386"/>
              <a:gd name="connsiteY17" fmla="*/ 574675 h 4575175"/>
              <a:gd name="connsiteX0" fmla="*/ 22549 w 3172386"/>
              <a:gd name="connsiteY0" fmla="*/ 574675 h 4575175"/>
              <a:gd name="connsiteX1" fmla="*/ 342978 w 3172386"/>
              <a:gd name="connsiteY1" fmla="*/ 190501 h 4575175"/>
              <a:gd name="connsiteX2" fmla="*/ 870028 w 3172386"/>
              <a:gd name="connsiteY2" fmla="*/ 0 h 4575175"/>
              <a:gd name="connsiteX3" fmla="*/ 1206824 w 3172386"/>
              <a:gd name="connsiteY3" fmla="*/ 47625 h 4575175"/>
              <a:gd name="connsiteX4" fmla="*/ 1555828 w 3172386"/>
              <a:gd name="connsiteY4" fmla="*/ 279401 h 4575175"/>
              <a:gd name="connsiteX5" fmla="*/ 2343228 w 3172386"/>
              <a:gd name="connsiteY5" fmla="*/ 1066800 h 4575175"/>
              <a:gd name="connsiteX6" fmla="*/ 2933779 w 3172386"/>
              <a:gd name="connsiteY6" fmla="*/ 1663701 h 4575175"/>
              <a:gd name="connsiteX7" fmla="*/ 3168729 w 3172386"/>
              <a:gd name="connsiteY7" fmla="*/ 2279651 h 4575175"/>
              <a:gd name="connsiteX8" fmla="*/ 2959179 w 3172386"/>
              <a:gd name="connsiteY8" fmla="*/ 2882901 h 4575175"/>
              <a:gd name="connsiteX9" fmla="*/ 2422849 w 3172386"/>
              <a:gd name="connsiteY9" fmla="*/ 3448050 h 4575175"/>
              <a:gd name="connsiteX10" fmla="*/ 1403674 w 3172386"/>
              <a:gd name="connsiteY10" fmla="*/ 4416425 h 4575175"/>
              <a:gd name="connsiteX11" fmla="*/ 924249 w 3172386"/>
              <a:gd name="connsiteY11" fmla="*/ 4575175 h 4575175"/>
              <a:gd name="connsiteX12" fmla="*/ 323928 w 3172386"/>
              <a:gd name="connsiteY12" fmla="*/ 4292601 h 4575175"/>
              <a:gd name="connsiteX13" fmla="*/ 571824 w 3172386"/>
              <a:gd name="connsiteY13" fmla="*/ 2901950 h 4575175"/>
              <a:gd name="connsiteX14" fmla="*/ 806528 w 3172386"/>
              <a:gd name="connsiteY14" fmla="*/ 2203451 h 4575175"/>
              <a:gd name="connsiteX15" fmla="*/ 628728 w 3172386"/>
              <a:gd name="connsiteY15" fmla="*/ 1739901 h 4575175"/>
              <a:gd name="connsiteX16" fmla="*/ 336628 w 3172386"/>
              <a:gd name="connsiteY16" fmla="*/ 1460501 h 4575175"/>
              <a:gd name="connsiteX17" fmla="*/ 22549 w 3172386"/>
              <a:gd name="connsiteY17" fmla="*/ 574675 h 4575175"/>
              <a:gd name="connsiteX0" fmla="*/ 22549 w 3172386"/>
              <a:gd name="connsiteY0" fmla="*/ 574675 h 4575175"/>
              <a:gd name="connsiteX1" fmla="*/ 342978 w 3172386"/>
              <a:gd name="connsiteY1" fmla="*/ 190501 h 4575175"/>
              <a:gd name="connsiteX2" fmla="*/ 870028 w 3172386"/>
              <a:gd name="connsiteY2" fmla="*/ 0 h 4575175"/>
              <a:gd name="connsiteX3" fmla="*/ 1206824 w 3172386"/>
              <a:gd name="connsiteY3" fmla="*/ 47625 h 4575175"/>
              <a:gd name="connsiteX4" fmla="*/ 1555828 w 3172386"/>
              <a:gd name="connsiteY4" fmla="*/ 279401 h 4575175"/>
              <a:gd name="connsiteX5" fmla="*/ 2343228 w 3172386"/>
              <a:gd name="connsiteY5" fmla="*/ 1066800 h 4575175"/>
              <a:gd name="connsiteX6" fmla="*/ 2933779 w 3172386"/>
              <a:gd name="connsiteY6" fmla="*/ 1663701 h 4575175"/>
              <a:gd name="connsiteX7" fmla="*/ 3168729 w 3172386"/>
              <a:gd name="connsiteY7" fmla="*/ 2279651 h 4575175"/>
              <a:gd name="connsiteX8" fmla="*/ 2959179 w 3172386"/>
              <a:gd name="connsiteY8" fmla="*/ 2882901 h 4575175"/>
              <a:gd name="connsiteX9" fmla="*/ 2422849 w 3172386"/>
              <a:gd name="connsiteY9" fmla="*/ 3448050 h 4575175"/>
              <a:gd name="connsiteX10" fmla="*/ 1403674 w 3172386"/>
              <a:gd name="connsiteY10" fmla="*/ 4416425 h 4575175"/>
              <a:gd name="connsiteX11" fmla="*/ 924249 w 3172386"/>
              <a:gd name="connsiteY11" fmla="*/ 4575175 h 4575175"/>
              <a:gd name="connsiteX12" fmla="*/ 323928 w 3172386"/>
              <a:gd name="connsiteY12" fmla="*/ 4292601 h 4575175"/>
              <a:gd name="connsiteX13" fmla="*/ 571824 w 3172386"/>
              <a:gd name="connsiteY13" fmla="*/ 2901950 h 4575175"/>
              <a:gd name="connsiteX14" fmla="*/ 806528 w 3172386"/>
              <a:gd name="connsiteY14" fmla="*/ 2203451 h 4575175"/>
              <a:gd name="connsiteX15" fmla="*/ 628728 w 3172386"/>
              <a:gd name="connsiteY15" fmla="*/ 1739901 h 4575175"/>
              <a:gd name="connsiteX16" fmla="*/ 336628 w 3172386"/>
              <a:gd name="connsiteY16" fmla="*/ 1460501 h 4575175"/>
              <a:gd name="connsiteX17" fmla="*/ 22549 w 3172386"/>
              <a:gd name="connsiteY17" fmla="*/ 574675 h 4575175"/>
              <a:gd name="connsiteX0" fmla="*/ 22549 w 3172386"/>
              <a:gd name="connsiteY0" fmla="*/ 574675 h 4575175"/>
              <a:gd name="connsiteX1" fmla="*/ 342978 w 3172386"/>
              <a:gd name="connsiteY1" fmla="*/ 190501 h 4575175"/>
              <a:gd name="connsiteX2" fmla="*/ 870028 w 3172386"/>
              <a:gd name="connsiteY2" fmla="*/ 0 h 4575175"/>
              <a:gd name="connsiteX3" fmla="*/ 1206824 w 3172386"/>
              <a:gd name="connsiteY3" fmla="*/ 47625 h 4575175"/>
              <a:gd name="connsiteX4" fmla="*/ 1555828 w 3172386"/>
              <a:gd name="connsiteY4" fmla="*/ 279401 h 4575175"/>
              <a:gd name="connsiteX5" fmla="*/ 2343228 w 3172386"/>
              <a:gd name="connsiteY5" fmla="*/ 1066800 h 4575175"/>
              <a:gd name="connsiteX6" fmla="*/ 2933779 w 3172386"/>
              <a:gd name="connsiteY6" fmla="*/ 1663701 h 4575175"/>
              <a:gd name="connsiteX7" fmla="*/ 3168729 w 3172386"/>
              <a:gd name="connsiteY7" fmla="*/ 2279651 h 4575175"/>
              <a:gd name="connsiteX8" fmla="*/ 2959179 w 3172386"/>
              <a:gd name="connsiteY8" fmla="*/ 2882901 h 4575175"/>
              <a:gd name="connsiteX9" fmla="*/ 2422849 w 3172386"/>
              <a:gd name="connsiteY9" fmla="*/ 3448050 h 4575175"/>
              <a:gd name="connsiteX10" fmla="*/ 1403674 w 3172386"/>
              <a:gd name="connsiteY10" fmla="*/ 4416425 h 4575175"/>
              <a:gd name="connsiteX11" fmla="*/ 924249 w 3172386"/>
              <a:gd name="connsiteY11" fmla="*/ 4575175 h 4575175"/>
              <a:gd name="connsiteX12" fmla="*/ 323928 w 3172386"/>
              <a:gd name="connsiteY12" fmla="*/ 4292601 h 4575175"/>
              <a:gd name="connsiteX13" fmla="*/ 393778 w 3172386"/>
              <a:gd name="connsiteY13" fmla="*/ 3854451 h 4575175"/>
              <a:gd name="connsiteX14" fmla="*/ 571824 w 3172386"/>
              <a:gd name="connsiteY14" fmla="*/ 2901950 h 4575175"/>
              <a:gd name="connsiteX15" fmla="*/ 806528 w 3172386"/>
              <a:gd name="connsiteY15" fmla="*/ 2203451 h 4575175"/>
              <a:gd name="connsiteX16" fmla="*/ 628728 w 3172386"/>
              <a:gd name="connsiteY16" fmla="*/ 1739901 h 4575175"/>
              <a:gd name="connsiteX17" fmla="*/ 336628 w 3172386"/>
              <a:gd name="connsiteY17" fmla="*/ 1460501 h 4575175"/>
              <a:gd name="connsiteX18" fmla="*/ 22549 w 3172386"/>
              <a:gd name="connsiteY18" fmla="*/ 574675 h 4575175"/>
              <a:gd name="connsiteX0" fmla="*/ 22549 w 3172386"/>
              <a:gd name="connsiteY0" fmla="*/ 574675 h 4575175"/>
              <a:gd name="connsiteX1" fmla="*/ 342978 w 3172386"/>
              <a:gd name="connsiteY1" fmla="*/ 190501 h 4575175"/>
              <a:gd name="connsiteX2" fmla="*/ 870028 w 3172386"/>
              <a:gd name="connsiteY2" fmla="*/ 0 h 4575175"/>
              <a:gd name="connsiteX3" fmla="*/ 1206824 w 3172386"/>
              <a:gd name="connsiteY3" fmla="*/ 47625 h 4575175"/>
              <a:gd name="connsiteX4" fmla="*/ 1555828 w 3172386"/>
              <a:gd name="connsiteY4" fmla="*/ 279401 h 4575175"/>
              <a:gd name="connsiteX5" fmla="*/ 2343228 w 3172386"/>
              <a:gd name="connsiteY5" fmla="*/ 1066800 h 4575175"/>
              <a:gd name="connsiteX6" fmla="*/ 2933779 w 3172386"/>
              <a:gd name="connsiteY6" fmla="*/ 1663701 h 4575175"/>
              <a:gd name="connsiteX7" fmla="*/ 3168729 w 3172386"/>
              <a:gd name="connsiteY7" fmla="*/ 2279651 h 4575175"/>
              <a:gd name="connsiteX8" fmla="*/ 2959179 w 3172386"/>
              <a:gd name="connsiteY8" fmla="*/ 2882901 h 4575175"/>
              <a:gd name="connsiteX9" fmla="*/ 2422849 w 3172386"/>
              <a:gd name="connsiteY9" fmla="*/ 3448050 h 4575175"/>
              <a:gd name="connsiteX10" fmla="*/ 1403674 w 3172386"/>
              <a:gd name="connsiteY10" fmla="*/ 4416425 h 4575175"/>
              <a:gd name="connsiteX11" fmla="*/ 924249 w 3172386"/>
              <a:gd name="connsiteY11" fmla="*/ 4575175 h 4575175"/>
              <a:gd name="connsiteX12" fmla="*/ 323928 w 3172386"/>
              <a:gd name="connsiteY12" fmla="*/ 4292601 h 4575175"/>
              <a:gd name="connsiteX13" fmla="*/ 76278 w 3172386"/>
              <a:gd name="connsiteY13" fmla="*/ 3822701 h 4575175"/>
              <a:gd name="connsiteX14" fmla="*/ 571824 w 3172386"/>
              <a:gd name="connsiteY14" fmla="*/ 2901950 h 4575175"/>
              <a:gd name="connsiteX15" fmla="*/ 806528 w 3172386"/>
              <a:gd name="connsiteY15" fmla="*/ 2203451 h 4575175"/>
              <a:gd name="connsiteX16" fmla="*/ 628728 w 3172386"/>
              <a:gd name="connsiteY16" fmla="*/ 1739901 h 4575175"/>
              <a:gd name="connsiteX17" fmla="*/ 336628 w 3172386"/>
              <a:gd name="connsiteY17" fmla="*/ 1460501 h 4575175"/>
              <a:gd name="connsiteX18" fmla="*/ 22549 w 3172386"/>
              <a:gd name="connsiteY18" fmla="*/ 574675 h 4575175"/>
              <a:gd name="connsiteX0" fmla="*/ 22549 w 3172386"/>
              <a:gd name="connsiteY0" fmla="*/ 574675 h 4575175"/>
              <a:gd name="connsiteX1" fmla="*/ 342978 w 3172386"/>
              <a:gd name="connsiteY1" fmla="*/ 190501 h 4575175"/>
              <a:gd name="connsiteX2" fmla="*/ 870028 w 3172386"/>
              <a:gd name="connsiteY2" fmla="*/ 0 h 4575175"/>
              <a:gd name="connsiteX3" fmla="*/ 1206824 w 3172386"/>
              <a:gd name="connsiteY3" fmla="*/ 47625 h 4575175"/>
              <a:gd name="connsiteX4" fmla="*/ 1555828 w 3172386"/>
              <a:gd name="connsiteY4" fmla="*/ 279401 h 4575175"/>
              <a:gd name="connsiteX5" fmla="*/ 2343228 w 3172386"/>
              <a:gd name="connsiteY5" fmla="*/ 1066800 h 4575175"/>
              <a:gd name="connsiteX6" fmla="*/ 2933779 w 3172386"/>
              <a:gd name="connsiteY6" fmla="*/ 1663701 h 4575175"/>
              <a:gd name="connsiteX7" fmla="*/ 3168729 w 3172386"/>
              <a:gd name="connsiteY7" fmla="*/ 2279651 h 4575175"/>
              <a:gd name="connsiteX8" fmla="*/ 2959179 w 3172386"/>
              <a:gd name="connsiteY8" fmla="*/ 2882901 h 4575175"/>
              <a:gd name="connsiteX9" fmla="*/ 2422849 w 3172386"/>
              <a:gd name="connsiteY9" fmla="*/ 3448050 h 4575175"/>
              <a:gd name="connsiteX10" fmla="*/ 1403674 w 3172386"/>
              <a:gd name="connsiteY10" fmla="*/ 4416425 h 4575175"/>
              <a:gd name="connsiteX11" fmla="*/ 924249 w 3172386"/>
              <a:gd name="connsiteY11" fmla="*/ 4575175 h 4575175"/>
              <a:gd name="connsiteX12" fmla="*/ 323928 w 3172386"/>
              <a:gd name="connsiteY12" fmla="*/ 4292601 h 4575175"/>
              <a:gd name="connsiteX13" fmla="*/ 76278 w 3172386"/>
              <a:gd name="connsiteY13" fmla="*/ 3822701 h 4575175"/>
              <a:gd name="connsiteX14" fmla="*/ 571824 w 3172386"/>
              <a:gd name="connsiteY14" fmla="*/ 2901950 h 4575175"/>
              <a:gd name="connsiteX15" fmla="*/ 806528 w 3172386"/>
              <a:gd name="connsiteY15" fmla="*/ 2203451 h 4575175"/>
              <a:gd name="connsiteX16" fmla="*/ 628728 w 3172386"/>
              <a:gd name="connsiteY16" fmla="*/ 1739901 h 4575175"/>
              <a:gd name="connsiteX17" fmla="*/ 336628 w 3172386"/>
              <a:gd name="connsiteY17" fmla="*/ 1460501 h 4575175"/>
              <a:gd name="connsiteX18" fmla="*/ 22549 w 3172386"/>
              <a:gd name="connsiteY18" fmla="*/ 574675 h 4575175"/>
              <a:gd name="connsiteX0" fmla="*/ 22549 w 3172386"/>
              <a:gd name="connsiteY0" fmla="*/ 574675 h 4575175"/>
              <a:gd name="connsiteX1" fmla="*/ 342978 w 3172386"/>
              <a:gd name="connsiteY1" fmla="*/ 190501 h 4575175"/>
              <a:gd name="connsiteX2" fmla="*/ 870028 w 3172386"/>
              <a:gd name="connsiteY2" fmla="*/ 0 h 4575175"/>
              <a:gd name="connsiteX3" fmla="*/ 1206824 w 3172386"/>
              <a:gd name="connsiteY3" fmla="*/ 47625 h 4575175"/>
              <a:gd name="connsiteX4" fmla="*/ 1555828 w 3172386"/>
              <a:gd name="connsiteY4" fmla="*/ 279401 h 4575175"/>
              <a:gd name="connsiteX5" fmla="*/ 2343228 w 3172386"/>
              <a:gd name="connsiteY5" fmla="*/ 1066800 h 4575175"/>
              <a:gd name="connsiteX6" fmla="*/ 2933779 w 3172386"/>
              <a:gd name="connsiteY6" fmla="*/ 1663701 h 4575175"/>
              <a:gd name="connsiteX7" fmla="*/ 3168729 w 3172386"/>
              <a:gd name="connsiteY7" fmla="*/ 2279651 h 4575175"/>
              <a:gd name="connsiteX8" fmla="*/ 2959179 w 3172386"/>
              <a:gd name="connsiteY8" fmla="*/ 2882901 h 4575175"/>
              <a:gd name="connsiteX9" fmla="*/ 2422849 w 3172386"/>
              <a:gd name="connsiteY9" fmla="*/ 3448050 h 4575175"/>
              <a:gd name="connsiteX10" fmla="*/ 1403674 w 3172386"/>
              <a:gd name="connsiteY10" fmla="*/ 4416425 h 4575175"/>
              <a:gd name="connsiteX11" fmla="*/ 924249 w 3172386"/>
              <a:gd name="connsiteY11" fmla="*/ 4575175 h 4575175"/>
              <a:gd name="connsiteX12" fmla="*/ 323928 w 3172386"/>
              <a:gd name="connsiteY12" fmla="*/ 4292601 h 4575175"/>
              <a:gd name="connsiteX13" fmla="*/ 76278 w 3172386"/>
              <a:gd name="connsiteY13" fmla="*/ 3822701 h 4575175"/>
              <a:gd name="connsiteX14" fmla="*/ 571824 w 3172386"/>
              <a:gd name="connsiteY14" fmla="*/ 2901950 h 4575175"/>
              <a:gd name="connsiteX15" fmla="*/ 806528 w 3172386"/>
              <a:gd name="connsiteY15" fmla="*/ 2203451 h 4575175"/>
              <a:gd name="connsiteX16" fmla="*/ 628728 w 3172386"/>
              <a:gd name="connsiteY16" fmla="*/ 1739901 h 4575175"/>
              <a:gd name="connsiteX17" fmla="*/ 336628 w 3172386"/>
              <a:gd name="connsiteY17" fmla="*/ 1460501 h 4575175"/>
              <a:gd name="connsiteX18" fmla="*/ 22549 w 3172386"/>
              <a:gd name="connsiteY18" fmla="*/ 574675 h 4575175"/>
              <a:gd name="connsiteX0" fmla="*/ 22549 w 3172386"/>
              <a:gd name="connsiteY0" fmla="*/ 574675 h 4575175"/>
              <a:gd name="connsiteX1" fmla="*/ 342978 w 3172386"/>
              <a:gd name="connsiteY1" fmla="*/ 190501 h 4575175"/>
              <a:gd name="connsiteX2" fmla="*/ 870028 w 3172386"/>
              <a:gd name="connsiteY2" fmla="*/ 0 h 4575175"/>
              <a:gd name="connsiteX3" fmla="*/ 1206824 w 3172386"/>
              <a:gd name="connsiteY3" fmla="*/ 47625 h 4575175"/>
              <a:gd name="connsiteX4" fmla="*/ 1555828 w 3172386"/>
              <a:gd name="connsiteY4" fmla="*/ 279401 h 4575175"/>
              <a:gd name="connsiteX5" fmla="*/ 2343228 w 3172386"/>
              <a:gd name="connsiteY5" fmla="*/ 1066800 h 4575175"/>
              <a:gd name="connsiteX6" fmla="*/ 2933779 w 3172386"/>
              <a:gd name="connsiteY6" fmla="*/ 1663701 h 4575175"/>
              <a:gd name="connsiteX7" fmla="*/ 3168729 w 3172386"/>
              <a:gd name="connsiteY7" fmla="*/ 2279651 h 4575175"/>
              <a:gd name="connsiteX8" fmla="*/ 2959179 w 3172386"/>
              <a:gd name="connsiteY8" fmla="*/ 2882901 h 4575175"/>
              <a:gd name="connsiteX9" fmla="*/ 2422849 w 3172386"/>
              <a:gd name="connsiteY9" fmla="*/ 3448050 h 4575175"/>
              <a:gd name="connsiteX10" fmla="*/ 1403674 w 3172386"/>
              <a:gd name="connsiteY10" fmla="*/ 4416425 h 4575175"/>
              <a:gd name="connsiteX11" fmla="*/ 924249 w 3172386"/>
              <a:gd name="connsiteY11" fmla="*/ 4575175 h 4575175"/>
              <a:gd name="connsiteX12" fmla="*/ 323928 w 3172386"/>
              <a:gd name="connsiteY12" fmla="*/ 4292601 h 4575175"/>
              <a:gd name="connsiteX13" fmla="*/ 76278 w 3172386"/>
              <a:gd name="connsiteY13" fmla="*/ 3822701 h 4575175"/>
              <a:gd name="connsiteX14" fmla="*/ 222328 w 3172386"/>
              <a:gd name="connsiteY14" fmla="*/ 3309938 h 4575175"/>
              <a:gd name="connsiteX15" fmla="*/ 571824 w 3172386"/>
              <a:gd name="connsiteY15" fmla="*/ 2901950 h 4575175"/>
              <a:gd name="connsiteX16" fmla="*/ 806528 w 3172386"/>
              <a:gd name="connsiteY16" fmla="*/ 2203451 h 4575175"/>
              <a:gd name="connsiteX17" fmla="*/ 628728 w 3172386"/>
              <a:gd name="connsiteY17" fmla="*/ 1739901 h 4575175"/>
              <a:gd name="connsiteX18" fmla="*/ 336628 w 3172386"/>
              <a:gd name="connsiteY18" fmla="*/ 1460501 h 4575175"/>
              <a:gd name="connsiteX19" fmla="*/ 22549 w 3172386"/>
              <a:gd name="connsiteY19" fmla="*/ 574675 h 4575175"/>
              <a:gd name="connsiteX0" fmla="*/ 22549 w 3172386"/>
              <a:gd name="connsiteY0" fmla="*/ 574675 h 4575175"/>
              <a:gd name="connsiteX1" fmla="*/ 342978 w 3172386"/>
              <a:gd name="connsiteY1" fmla="*/ 190501 h 4575175"/>
              <a:gd name="connsiteX2" fmla="*/ 870028 w 3172386"/>
              <a:gd name="connsiteY2" fmla="*/ 0 h 4575175"/>
              <a:gd name="connsiteX3" fmla="*/ 1206824 w 3172386"/>
              <a:gd name="connsiteY3" fmla="*/ 47625 h 4575175"/>
              <a:gd name="connsiteX4" fmla="*/ 1555828 w 3172386"/>
              <a:gd name="connsiteY4" fmla="*/ 279401 h 4575175"/>
              <a:gd name="connsiteX5" fmla="*/ 2343228 w 3172386"/>
              <a:gd name="connsiteY5" fmla="*/ 1066800 h 4575175"/>
              <a:gd name="connsiteX6" fmla="*/ 2933779 w 3172386"/>
              <a:gd name="connsiteY6" fmla="*/ 1663701 h 4575175"/>
              <a:gd name="connsiteX7" fmla="*/ 3168729 w 3172386"/>
              <a:gd name="connsiteY7" fmla="*/ 2279651 h 4575175"/>
              <a:gd name="connsiteX8" fmla="*/ 2959179 w 3172386"/>
              <a:gd name="connsiteY8" fmla="*/ 2882901 h 4575175"/>
              <a:gd name="connsiteX9" fmla="*/ 2422849 w 3172386"/>
              <a:gd name="connsiteY9" fmla="*/ 3448050 h 4575175"/>
              <a:gd name="connsiteX10" fmla="*/ 1403674 w 3172386"/>
              <a:gd name="connsiteY10" fmla="*/ 4416425 h 4575175"/>
              <a:gd name="connsiteX11" fmla="*/ 924249 w 3172386"/>
              <a:gd name="connsiteY11" fmla="*/ 4575175 h 4575175"/>
              <a:gd name="connsiteX12" fmla="*/ 323928 w 3172386"/>
              <a:gd name="connsiteY12" fmla="*/ 4292601 h 4575175"/>
              <a:gd name="connsiteX13" fmla="*/ 76278 w 3172386"/>
              <a:gd name="connsiteY13" fmla="*/ 3822701 h 4575175"/>
              <a:gd name="connsiteX14" fmla="*/ 222328 w 3172386"/>
              <a:gd name="connsiteY14" fmla="*/ 3309938 h 4575175"/>
              <a:gd name="connsiteX15" fmla="*/ 571824 w 3172386"/>
              <a:gd name="connsiteY15" fmla="*/ 2901950 h 4575175"/>
              <a:gd name="connsiteX16" fmla="*/ 806528 w 3172386"/>
              <a:gd name="connsiteY16" fmla="*/ 2203451 h 4575175"/>
              <a:gd name="connsiteX17" fmla="*/ 628728 w 3172386"/>
              <a:gd name="connsiteY17" fmla="*/ 1739901 h 4575175"/>
              <a:gd name="connsiteX18" fmla="*/ 336628 w 3172386"/>
              <a:gd name="connsiteY18" fmla="*/ 1460501 h 4575175"/>
              <a:gd name="connsiteX19" fmla="*/ 22549 w 3172386"/>
              <a:gd name="connsiteY19" fmla="*/ 574675 h 4575175"/>
              <a:gd name="connsiteX0" fmla="*/ 22549 w 3172386"/>
              <a:gd name="connsiteY0" fmla="*/ 574675 h 4575175"/>
              <a:gd name="connsiteX1" fmla="*/ 342978 w 3172386"/>
              <a:gd name="connsiteY1" fmla="*/ 190501 h 4575175"/>
              <a:gd name="connsiteX2" fmla="*/ 870028 w 3172386"/>
              <a:gd name="connsiteY2" fmla="*/ 0 h 4575175"/>
              <a:gd name="connsiteX3" fmla="*/ 1206824 w 3172386"/>
              <a:gd name="connsiteY3" fmla="*/ 47625 h 4575175"/>
              <a:gd name="connsiteX4" fmla="*/ 1555828 w 3172386"/>
              <a:gd name="connsiteY4" fmla="*/ 279401 h 4575175"/>
              <a:gd name="connsiteX5" fmla="*/ 2343228 w 3172386"/>
              <a:gd name="connsiteY5" fmla="*/ 1066800 h 4575175"/>
              <a:gd name="connsiteX6" fmla="*/ 2933779 w 3172386"/>
              <a:gd name="connsiteY6" fmla="*/ 1663701 h 4575175"/>
              <a:gd name="connsiteX7" fmla="*/ 3168729 w 3172386"/>
              <a:gd name="connsiteY7" fmla="*/ 2279651 h 4575175"/>
              <a:gd name="connsiteX8" fmla="*/ 2959179 w 3172386"/>
              <a:gd name="connsiteY8" fmla="*/ 2882901 h 4575175"/>
              <a:gd name="connsiteX9" fmla="*/ 2422849 w 3172386"/>
              <a:gd name="connsiteY9" fmla="*/ 3448050 h 4575175"/>
              <a:gd name="connsiteX10" fmla="*/ 1403674 w 3172386"/>
              <a:gd name="connsiteY10" fmla="*/ 4416425 h 4575175"/>
              <a:gd name="connsiteX11" fmla="*/ 924249 w 3172386"/>
              <a:gd name="connsiteY11" fmla="*/ 4575175 h 4575175"/>
              <a:gd name="connsiteX12" fmla="*/ 323928 w 3172386"/>
              <a:gd name="connsiteY12" fmla="*/ 4292601 h 4575175"/>
              <a:gd name="connsiteX13" fmla="*/ 76278 w 3172386"/>
              <a:gd name="connsiteY13" fmla="*/ 3822701 h 4575175"/>
              <a:gd name="connsiteX14" fmla="*/ 222328 w 3172386"/>
              <a:gd name="connsiteY14" fmla="*/ 3309938 h 4575175"/>
              <a:gd name="connsiteX15" fmla="*/ 571824 w 3172386"/>
              <a:gd name="connsiteY15" fmla="*/ 2901950 h 4575175"/>
              <a:gd name="connsiteX16" fmla="*/ 806528 w 3172386"/>
              <a:gd name="connsiteY16" fmla="*/ 2203451 h 4575175"/>
              <a:gd name="connsiteX17" fmla="*/ 628728 w 3172386"/>
              <a:gd name="connsiteY17" fmla="*/ 1739901 h 4575175"/>
              <a:gd name="connsiteX18" fmla="*/ 336628 w 3172386"/>
              <a:gd name="connsiteY18" fmla="*/ 1460501 h 4575175"/>
              <a:gd name="connsiteX19" fmla="*/ 22549 w 3172386"/>
              <a:gd name="connsiteY19" fmla="*/ 574675 h 4575175"/>
              <a:gd name="connsiteX0" fmla="*/ 22549 w 3172386"/>
              <a:gd name="connsiteY0" fmla="*/ 574675 h 4575175"/>
              <a:gd name="connsiteX1" fmla="*/ 342978 w 3172386"/>
              <a:gd name="connsiteY1" fmla="*/ 190501 h 4575175"/>
              <a:gd name="connsiteX2" fmla="*/ 870028 w 3172386"/>
              <a:gd name="connsiteY2" fmla="*/ 0 h 4575175"/>
              <a:gd name="connsiteX3" fmla="*/ 1206824 w 3172386"/>
              <a:gd name="connsiteY3" fmla="*/ 47625 h 4575175"/>
              <a:gd name="connsiteX4" fmla="*/ 1555828 w 3172386"/>
              <a:gd name="connsiteY4" fmla="*/ 279401 h 4575175"/>
              <a:gd name="connsiteX5" fmla="*/ 2343228 w 3172386"/>
              <a:gd name="connsiteY5" fmla="*/ 1066800 h 4575175"/>
              <a:gd name="connsiteX6" fmla="*/ 2933779 w 3172386"/>
              <a:gd name="connsiteY6" fmla="*/ 1663701 h 4575175"/>
              <a:gd name="connsiteX7" fmla="*/ 3168729 w 3172386"/>
              <a:gd name="connsiteY7" fmla="*/ 2279651 h 4575175"/>
              <a:gd name="connsiteX8" fmla="*/ 2959179 w 3172386"/>
              <a:gd name="connsiteY8" fmla="*/ 2882901 h 4575175"/>
              <a:gd name="connsiteX9" fmla="*/ 2422849 w 3172386"/>
              <a:gd name="connsiteY9" fmla="*/ 3448050 h 4575175"/>
              <a:gd name="connsiteX10" fmla="*/ 1403674 w 3172386"/>
              <a:gd name="connsiteY10" fmla="*/ 4416425 h 4575175"/>
              <a:gd name="connsiteX11" fmla="*/ 924249 w 3172386"/>
              <a:gd name="connsiteY11" fmla="*/ 4575175 h 4575175"/>
              <a:gd name="connsiteX12" fmla="*/ 323928 w 3172386"/>
              <a:gd name="connsiteY12" fmla="*/ 4292601 h 4575175"/>
              <a:gd name="connsiteX13" fmla="*/ 76278 w 3172386"/>
              <a:gd name="connsiteY13" fmla="*/ 3822701 h 4575175"/>
              <a:gd name="connsiteX14" fmla="*/ 222328 w 3172386"/>
              <a:gd name="connsiteY14" fmla="*/ 3309938 h 4575175"/>
              <a:gd name="connsiteX15" fmla="*/ 571824 w 3172386"/>
              <a:gd name="connsiteY15" fmla="*/ 2901950 h 4575175"/>
              <a:gd name="connsiteX16" fmla="*/ 806528 w 3172386"/>
              <a:gd name="connsiteY16" fmla="*/ 2203451 h 4575175"/>
              <a:gd name="connsiteX17" fmla="*/ 628728 w 3172386"/>
              <a:gd name="connsiteY17" fmla="*/ 1739901 h 4575175"/>
              <a:gd name="connsiteX18" fmla="*/ 336628 w 3172386"/>
              <a:gd name="connsiteY18" fmla="*/ 1460501 h 4575175"/>
              <a:gd name="connsiteX19" fmla="*/ 22549 w 3172386"/>
              <a:gd name="connsiteY19" fmla="*/ 574675 h 4575175"/>
              <a:gd name="connsiteX0" fmla="*/ 22549 w 3172386"/>
              <a:gd name="connsiteY0" fmla="*/ 574675 h 4575175"/>
              <a:gd name="connsiteX1" fmla="*/ 342978 w 3172386"/>
              <a:gd name="connsiteY1" fmla="*/ 190501 h 4575175"/>
              <a:gd name="connsiteX2" fmla="*/ 870028 w 3172386"/>
              <a:gd name="connsiteY2" fmla="*/ 0 h 4575175"/>
              <a:gd name="connsiteX3" fmla="*/ 1206824 w 3172386"/>
              <a:gd name="connsiteY3" fmla="*/ 47625 h 4575175"/>
              <a:gd name="connsiteX4" fmla="*/ 1555828 w 3172386"/>
              <a:gd name="connsiteY4" fmla="*/ 279401 h 4575175"/>
              <a:gd name="connsiteX5" fmla="*/ 2343228 w 3172386"/>
              <a:gd name="connsiteY5" fmla="*/ 1066800 h 4575175"/>
              <a:gd name="connsiteX6" fmla="*/ 2933779 w 3172386"/>
              <a:gd name="connsiteY6" fmla="*/ 1663701 h 4575175"/>
              <a:gd name="connsiteX7" fmla="*/ 3168729 w 3172386"/>
              <a:gd name="connsiteY7" fmla="*/ 2279651 h 4575175"/>
              <a:gd name="connsiteX8" fmla="*/ 2959179 w 3172386"/>
              <a:gd name="connsiteY8" fmla="*/ 2882901 h 4575175"/>
              <a:gd name="connsiteX9" fmla="*/ 2422849 w 3172386"/>
              <a:gd name="connsiteY9" fmla="*/ 3448050 h 4575175"/>
              <a:gd name="connsiteX10" fmla="*/ 1403674 w 3172386"/>
              <a:gd name="connsiteY10" fmla="*/ 4416425 h 4575175"/>
              <a:gd name="connsiteX11" fmla="*/ 924249 w 3172386"/>
              <a:gd name="connsiteY11" fmla="*/ 4575175 h 4575175"/>
              <a:gd name="connsiteX12" fmla="*/ 323928 w 3172386"/>
              <a:gd name="connsiteY12" fmla="*/ 4292601 h 4575175"/>
              <a:gd name="connsiteX13" fmla="*/ 76278 w 3172386"/>
              <a:gd name="connsiteY13" fmla="*/ 3822701 h 4575175"/>
              <a:gd name="connsiteX14" fmla="*/ 222328 w 3172386"/>
              <a:gd name="connsiteY14" fmla="*/ 3309938 h 4575175"/>
              <a:gd name="connsiteX15" fmla="*/ 571824 w 3172386"/>
              <a:gd name="connsiteY15" fmla="*/ 2901950 h 4575175"/>
              <a:gd name="connsiteX16" fmla="*/ 806528 w 3172386"/>
              <a:gd name="connsiteY16" fmla="*/ 2203451 h 4575175"/>
              <a:gd name="connsiteX17" fmla="*/ 628728 w 3172386"/>
              <a:gd name="connsiteY17" fmla="*/ 1739901 h 4575175"/>
              <a:gd name="connsiteX18" fmla="*/ 336628 w 3172386"/>
              <a:gd name="connsiteY18" fmla="*/ 1460501 h 4575175"/>
              <a:gd name="connsiteX19" fmla="*/ 22549 w 3172386"/>
              <a:gd name="connsiteY19" fmla="*/ 574675 h 4575175"/>
              <a:gd name="connsiteX0" fmla="*/ 22549 w 3172386"/>
              <a:gd name="connsiteY0" fmla="*/ 574675 h 4575175"/>
              <a:gd name="connsiteX1" fmla="*/ 342978 w 3172386"/>
              <a:gd name="connsiteY1" fmla="*/ 190501 h 4575175"/>
              <a:gd name="connsiteX2" fmla="*/ 870028 w 3172386"/>
              <a:gd name="connsiteY2" fmla="*/ 0 h 4575175"/>
              <a:gd name="connsiteX3" fmla="*/ 1206824 w 3172386"/>
              <a:gd name="connsiteY3" fmla="*/ 47625 h 4575175"/>
              <a:gd name="connsiteX4" fmla="*/ 1555828 w 3172386"/>
              <a:gd name="connsiteY4" fmla="*/ 279401 h 4575175"/>
              <a:gd name="connsiteX5" fmla="*/ 2343228 w 3172386"/>
              <a:gd name="connsiteY5" fmla="*/ 1066800 h 4575175"/>
              <a:gd name="connsiteX6" fmla="*/ 2933779 w 3172386"/>
              <a:gd name="connsiteY6" fmla="*/ 1663701 h 4575175"/>
              <a:gd name="connsiteX7" fmla="*/ 3168729 w 3172386"/>
              <a:gd name="connsiteY7" fmla="*/ 2279651 h 4575175"/>
              <a:gd name="connsiteX8" fmla="*/ 2959179 w 3172386"/>
              <a:gd name="connsiteY8" fmla="*/ 2882901 h 4575175"/>
              <a:gd name="connsiteX9" fmla="*/ 2422849 w 3172386"/>
              <a:gd name="connsiteY9" fmla="*/ 3448050 h 4575175"/>
              <a:gd name="connsiteX10" fmla="*/ 1403674 w 3172386"/>
              <a:gd name="connsiteY10" fmla="*/ 4416425 h 4575175"/>
              <a:gd name="connsiteX11" fmla="*/ 924249 w 3172386"/>
              <a:gd name="connsiteY11" fmla="*/ 4575175 h 4575175"/>
              <a:gd name="connsiteX12" fmla="*/ 323928 w 3172386"/>
              <a:gd name="connsiteY12" fmla="*/ 4292601 h 4575175"/>
              <a:gd name="connsiteX13" fmla="*/ 76278 w 3172386"/>
              <a:gd name="connsiteY13" fmla="*/ 3822701 h 4575175"/>
              <a:gd name="connsiteX14" fmla="*/ 222328 w 3172386"/>
              <a:gd name="connsiteY14" fmla="*/ 3309938 h 4575175"/>
              <a:gd name="connsiteX15" fmla="*/ 571824 w 3172386"/>
              <a:gd name="connsiteY15" fmla="*/ 2901950 h 4575175"/>
              <a:gd name="connsiteX16" fmla="*/ 806528 w 3172386"/>
              <a:gd name="connsiteY16" fmla="*/ 2203451 h 4575175"/>
              <a:gd name="connsiteX17" fmla="*/ 628728 w 3172386"/>
              <a:gd name="connsiteY17" fmla="*/ 1739901 h 4575175"/>
              <a:gd name="connsiteX18" fmla="*/ 336628 w 3172386"/>
              <a:gd name="connsiteY18" fmla="*/ 1460501 h 4575175"/>
              <a:gd name="connsiteX19" fmla="*/ 22549 w 3172386"/>
              <a:gd name="connsiteY19" fmla="*/ 574675 h 4575175"/>
              <a:gd name="connsiteX0" fmla="*/ 22996 w 3163824"/>
              <a:gd name="connsiteY0" fmla="*/ 633232 h 4575175"/>
              <a:gd name="connsiteX1" fmla="*/ 334416 w 3163824"/>
              <a:gd name="connsiteY1" fmla="*/ 190501 h 4575175"/>
              <a:gd name="connsiteX2" fmla="*/ 861466 w 3163824"/>
              <a:gd name="connsiteY2" fmla="*/ 0 h 4575175"/>
              <a:gd name="connsiteX3" fmla="*/ 1198262 w 3163824"/>
              <a:gd name="connsiteY3" fmla="*/ 47625 h 4575175"/>
              <a:gd name="connsiteX4" fmla="*/ 1547266 w 3163824"/>
              <a:gd name="connsiteY4" fmla="*/ 279401 h 4575175"/>
              <a:gd name="connsiteX5" fmla="*/ 2334666 w 3163824"/>
              <a:gd name="connsiteY5" fmla="*/ 1066800 h 4575175"/>
              <a:gd name="connsiteX6" fmla="*/ 2925217 w 3163824"/>
              <a:gd name="connsiteY6" fmla="*/ 1663701 h 4575175"/>
              <a:gd name="connsiteX7" fmla="*/ 3160167 w 3163824"/>
              <a:gd name="connsiteY7" fmla="*/ 2279651 h 4575175"/>
              <a:gd name="connsiteX8" fmla="*/ 2950617 w 3163824"/>
              <a:gd name="connsiteY8" fmla="*/ 2882901 h 4575175"/>
              <a:gd name="connsiteX9" fmla="*/ 2414287 w 3163824"/>
              <a:gd name="connsiteY9" fmla="*/ 3448050 h 4575175"/>
              <a:gd name="connsiteX10" fmla="*/ 1395112 w 3163824"/>
              <a:gd name="connsiteY10" fmla="*/ 4416425 h 4575175"/>
              <a:gd name="connsiteX11" fmla="*/ 915687 w 3163824"/>
              <a:gd name="connsiteY11" fmla="*/ 4575175 h 4575175"/>
              <a:gd name="connsiteX12" fmla="*/ 315366 w 3163824"/>
              <a:gd name="connsiteY12" fmla="*/ 4292601 h 4575175"/>
              <a:gd name="connsiteX13" fmla="*/ 67716 w 3163824"/>
              <a:gd name="connsiteY13" fmla="*/ 3822701 h 4575175"/>
              <a:gd name="connsiteX14" fmla="*/ 213766 w 3163824"/>
              <a:gd name="connsiteY14" fmla="*/ 3309938 h 4575175"/>
              <a:gd name="connsiteX15" fmla="*/ 563262 w 3163824"/>
              <a:gd name="connsiteY15" fmla="*/ 2901950 h 4575175"/>
              <a:gd name="connsiteX16" fmla="*/ 797966 w 3163824"/>
              <a:gd name="connsiteY16" fmla="*/ 2203451 h 4575175"/>
              <a:gd name="connsiteX17" fmla="*/ 620166 w 3163824"/>
              <a:gd name="connsiteY17" fmla="*/ 1739901 h 4575175"/>
              <a:gd name="connsiteX18" fmla="*/ 328066 w 3163824"/>
              <a:gd name="connsiteY18" fmla="*/ 1460501 h 4575175"/>
              <a:gd name="connsiteX19" fmla="*/ 22996 w 3163824"/>
              <a:gd name="connsiteY19" fmla="*/ 633232 h 4575175"/>
              <a:gd name="connsiteX0" fmla="*/ 22548 w 3172385"/>
              <a:gd name="connsiteY0" fmla="*/ 606206 h 4575175"/>
              <a:gd name="connsiteX1" fmla="*/ 342977 w 3172385"/>
              <a:gd name="connsiteY1" fmla="*/ 190501 h 4575175"/>
              <a:gd name="connsiteX2" fmla="*/ 870027 w 3172385"/>
              <a:gd name="connsiteY2" fmla="*/ 0 h 4575175"/>
              <a:gd name="connsiteX3" fmla="*/ 1206823 w 3172385"/>
              <a:gd name="connsiteY3" fmla="*/ 47625 h 4575175"/>
              <a:gd name="connsiteX4" fmla="*/ 1555827 w 3172385"/>
              <a:gd name="connsiteY4" fmla="*/ 279401 h 4575175"/>
              <a:gd name="connsiteX5" fmla="*/ 2343227 w 3172385"/>
              <a:gd name="connsiteY5" fmla="*/ 1066800 h 4575175"/>
              <a:gd name="connsiteX6" fmla="*/ 2933778 w 3172385"/>
              <a:gd name="connsiteY6" fmla="*/ 1663701 h 4575175"/>
              <a:gd name="connsiteX7" fmla="*/ 3168728 w 3172385"/>
              <a:gd name="connsiteY7" fmla="*/ 2279651 h 4575175"/>
              <a:gd name="connsiteX8" fmla="*/ 2959178 w 3172385"/>
              <a:gd name="connsiteY8" fmla="*/ 2882901 h 4575175"/>
              <a:gd name="connsiteX9" fmla="*/ 2422848 w 3172385"/>
              <a:gd name="connsiteY9" fmla="*/ 3448050 h 4575175"/>
              <a:gd name="connsiteX10" fmla="*/ 1403673 w 3172385"/>
              <a:gd name="connsiteY10" fmla="*/ 4416425 h 4575175"/>
              <a:gd name="connsiteX11" fmla="*/ 924248 w 3172385"/>
              <a:gd name="connsiteY11" fmla="*/ 4575175 h 4575175"/>
              <a:gd name="connsiteX12" fmla="*/ 323927 w 3172385"/>
              <a:gd name="connsiteY12" fmla="*/ 4292601 h 4575175"/>
              <a:gd name="connsiteX13" fmla="*/ 76277 w 3172385"/>
              <a:gd name="connsiteY13" fmla="*/ 3822701 h 4575175"/>
              <a:gd name="connsiteX14" fmla="*/ 222327 w 3172385"/>
              <a:gd name="connsiteY14" fmla="*/ 3309938 h 4575175"/>
              <a:gd name="connsiteX15" fmla="*/ 571823 w 3172385"/>
              <a:gd name="connsiteY15" fmla="*/ 2901950 h 4575175"/>
              <a:gd name="connsiteX16" fmla="*/ 806527 w 3172385"/>
              <a:gd name="connsiteY16" fmla="*/ 2203451 h 4575175"/>
              <a:gd name="connsiteX17" fmla="*/ 628727 w 3172385"/>
              <a:gd name="connsiteY17" fmla="*/ 1739901 h 4575175"/>
              <a:gd name="connsiteX18" fmla="*/ 336627 w 3172385"/>
              <a:gd name="connsiteY18" fmla="*/ 1460501 h 4575175"/>
              <a:gd name="connsiteX19" fmla="*/ 22548 w 3172385"/>
              <a:gd name="connsiteY19" fmla="*/ 606206 h 4575175"/>
              <a:gd name="connsiteX0" fmla="*/ 22548 w 3172385"/>
              <a:gd name="connsiteY0" fmla="*/ 606206 h 4575175"/>
              <a:gd name="connsiteX1" fmla="*/ 342977 w 3172385"/>
              <a:gd name="connsiteY1" fmla="*/ 190501 h 4575175"/>
              <a:gd name="connsiteX2" fmla="*/ 870027 w 3172385"/>
              <a:gd name="connsiteY2" fmla="*/ 0 h 4575175"/>
              <a:gd name="connsiteX3" fmla="*/ 1206823 w 3172385"/>
              <a:gd name="connsiteY3" fmla="*/ 47625 h 4575175"/>
              <a:gd name="connsiteX4" fmla="*/ 1555827 w 3172385"/>
              <a:gd name="connsiteY4" fmla="*/ 279401 h 4575175"/>
              <a:gd name="connsiteX5" fmla="*/ 2343227 w 3172385"/>
              <a:gd name="connsiteY5" fmla="*/ 1066800 h 4575175"/>
              <a:gd name="connsiteX6" fmla="*/ 2933778 w 3172385"/>
              <a:gd name="connsiteY6" fmla="*/ 1663701 h 4575175"/>
              <a:gd name="connsiteX7" fmla="*/ 3168728 w 3172385"/>
              <a:gd name="connsiteY7" fmla="*/ 2279651 h 4575175"/>
              <a:gd name="connsiteX8" fmla="*/ 2959178 w 3172385"/>
              <a:gd name="connsiteY8" fmla="*/ 2882901 h 4575175"/>
              <a:gd name="connsiteX9" fmla="*/ 2422848 w 3172385"/>
              <a:gd name="connsiteY9" fmla="*/ 3448050 h 4575175"/>
              <a:gd name="connsiteX10" fmla="*/ 1403673 w 3172385"/>
              <a:gd name="connsiteY10" fmla="*/ 4416425 h 4575175"/>
              <a:gd name="connsiteX11" fmla="*/ 924248 w 3172385"/>
              <a:gd name="connsiteY11" fmla="*/ 4575175 h 4575175"/>
              <a:gd name="connsiteX12" fmla="*/ 323927 w 3172385"/>
              <a:gd name="connsiteY12" fmla="*/ 4292601 h 4575175"/>
              <a:gd name="connsiteX13" fmla="*/ 76277 w 3172385"/>
              <a:gd name="connsiteY13" fmla="*/ 3822701 h 4575175"/>
              <a:gd name="connsiteX14" fmla="*/ 222327 w 3172385"/>
              <a:gd name="connsiteY14" fmla="*/ 3309938 h 4575175"/>
              <a:gd name="connsiteX15" fmla="*/ 571823 w 3172385"/>
              <a:gd name="connsiteY15" fmla="*/ 2901950 h 4575175"/>
              <a:gd name="connsiteX16" fmla="*/ 806527 w 3172385"/>
              <a:gd name="connsiteY16" fmla="*/ 2203451 h 4575175"/>
              <a:gd name="connsiteX17" fmla="*/ 628727 w 3172385"/>
              <a:gd name="connsiteY17" fmla="*/ 1739901 h 4575175"/>
              <a:gd name="connsiteX18" fmla="*/ 336627 w 3172385"/>
              <a:gd name="connsiteY18" fmla="*/ 1460501 h 4575175"/>
              <a:gd name="connsiteX19" fmla="*/ 22548 w 3172385"/>
              <a:gd name="connsiteY19" fmla="*/ 606206 h 4575175"/>
              <a:gd name="connsiteX0" fmla="*/ 22548 w 3172385"/>
              <a:gd name="connsiteY0" fmla="*/ 606206 h 4575175"/>
              <a:gd name="connsiteX1" fmla="*/ 342977 w 3172385"/>
              <a:gd name="connsiteY1" fmla="*/ 190501 h 4575175"/>
              <a:gd name="connsiteX2" fmla="*/ 870027 w 3172385"/>
              <a:gd name="connsiteY2" fmla="*/ 0 h 4575175"/>
              <a:gd name="connsiteX3" fmla="*/ 1206823 w 3172385"/>
              <a:gd name="connsiteY3" fmla="*/ 47625 h 4575175"/>
              <a:gd name="connsiteX4" fmla="*/ 1555827 w 3172385"/>
              <a:gd name="connsiteY4" fmla="*/ 279401 h 4575175"/>
              <a:gd name="connsiteX5" fmla="*/ 2343227 w 3172385"/>
              <a:gd name="connsiteY5" fmla="*/ 1066800 h 4575175"/>
              <a:gd name="connsiteX6" fmla="*/ 2933778 w 3172385"/>
              <a:gd name="connsiteY6" fmla="*/ 1663701 h 4575175"/>
              <a:gd name="connsiteX7" fmla="*/ 3168728 w 3172385"/>
              <a:gd name="connsiteY7" fmla="*/ 2279651 h 4575175"/>
              <a:gd name="connsiteX8" fmla="*/ 2959178 w 3172385"/>
              <a:gd name="connsiteY8" fmla="*/ 2882901 h 4575175"/>
              <a:gd name="connsiteX9" fmla="*/ 2422848 w 3172385"/>
              <a:gd name="connsiteY9" fmla="*/ 3448050 h 4575175"/>
              <a:gd name="connsiteX10" fmla="*/ 1403673 w 3172385"/>
              <a:gd name="connsiteY10" fmla="*/ 4416425 h 4575175"/>
              <a:gd name="connsiteX11" fmla="*/ 924248 w 3172385"/>
              <a:gd name="connsiteY11" fmla="*/ 4575175 h 4575175"/>
              <a:gd name="connsiteX12" fmla="*/ 323927 w 3172385"/>
              <a:gd name="connsiteY12" fmla="*/ 4292601 h 4575175"/>
              <a:gd name="connsiteX13" fmla="*/ 76277 w 3172385"/>
              <a:gd name="connsiteY13" fmla="*/ 3822701 h 4575175"/>
              <a:gd name="connsiteX14" fmla="*/ 222327 w 3172385"/>
              <a:gd name="connsiteY14" fmla="*/ 3309938 h 4575175"/>
              <a:gd name="connsiteX15" fmla="*/ 571823 w 3172385"/>
              <a:gd name="connsiteY15" fmla="*/ 2901950 h 4575175"/>
              <a:gd name="connsiteX16" fmla="*/ 806527 w 3172385"/>
              <a:gd name="connsiteY16" fmla="*/ 2203451 h 4575175"/>
              <a:gd name="connsiteX17" fmla="*/ 597196 w 3172385"/>
              <a:gd name="connsiteY17" fmla="*/ 1793954 h 4575175"/>
              <a:gd name="connsiteX18" fmla="*/ 336627 w 3172385"/>
              <a:gd name="connsiteY18" fmla="*/ 1460501 h 4575175"/>
              <a:gd name="connsiteX19" fmla="*/ 22548 w 3172385"/>
              <a:gd name="connsiteY19" fmla="*/ 606206 h 4575175"/>
              <a:gd name="connsiteX0" fmla="*/ 22548 w 3172385"/>
              <a:gd name="connsiteY0" fmla="*/ 606206 h 4575175"/>
              <a:gd name="connsiteX1" fmla="*/ 342977 w 3172385"/>
              <a:gd name="connsiteY1" fmla="*/ 190501 h 4575175"/>
              <a:gd name="connsiteX2" fmla="*/ 870027 w 3172385"/>
              <a:gd name="connsiteY2" fmla="*/ 0 h 4575175"/>
              <a:gd name="connsiteX3" fmla="*/ 1206823 w 3172385"/>
              <a:gd name="connsiteY3" fmla="*/ 47625 h 4575175"/>
              <a:gd name="connsiteX4" fmla="*/ 1555827 w 3172385"/>
              <a:gd name="connsiteY4" fmla="*/ 279401 h 4575175"/>
              <a:gd name="connsiteX5" fmla="*/ 2343227 w 3172385"/>
              <a:gd name="connsiteY5" fmla="*/ 1066800 h 4575175"/>
              <a:gd name="connsiteX6" fmla="*/ 2933778 w 3172385"/>
              <a:gd name="connsiteY6" fmla="*/ 1663701 h 4575175"/>
              <a:gd name="connsiteX7" fmla="*/ 3168728 w 3172385"/>
              <a:gd name="connsiteY7" fmla="*/ 2279651 h 4575175"/>
              <a:gd name="connsiteX8" fmla="*/ 2959178 w 3172385"/>
              <a:gd name="connsiteY8" fmla="*/ 2882901 h 4575175"/>
              <a:gd name="connsiteX9" fmla="*/ 2422848 w 3172385"/>
              <a:gd name="connsiteY9" fmla="*/ 3448050 h 4575175"/>
              <a:gd name="connsiteX10" fmla="*/ 1403673 w 3172385"/>
              <a:gd name="connsiteY10" fmla="*/ 4416425 h 4575175"/>
              <a:gd name="connsiteX11" fmla="*/ 924248 w 3172385"/>
              <a:gd name="connsiteY11" fmla="*/ 4575175 h 4575175"/>
              <a:gd name="connsiteX12" fmla="*/ 323927 w 3172385"/>
              <a:gd name="connsiteY12" fmla="*/ 4292601 h 4575175"/>
              <a:gd name="connsiteX13" fmla="*/ 76277 w 3172385"/>
              <a:gd name="connsiteY13" fmla="*/ 3822701 h 4575175"/>
              <a:gd name="connsiteX14" fmla="*/ 222327 w 3172385"/>
              <a:gd name="connsiteY14" fmla="*/ 3309938 h 4575175"/>
              <a:gd name="connsiteX15" fmla="*/ 571823 w 3172385"/>
              <a:gd name="connsiteY15" fmla="*/ 2901950 h 4575175"/>
              <a:gd name="connsiteX16" fmla="*/ 806527 w 3172385"/>
              <a:gd name="connsiteY16" fmla="*/ 2203451 h 4575175"/>
              <a:gd name="connsiteX17" fmla="*/ 633231 w 3172385"/>
              <a:gd name="connsiteY17" fmla="*/ 1753414 h 4575175"/>
              <a:gd name="connsiteX18" fmla="*/ 336627 w 3172385"/>
              <a:gd name="connsiteY18" fmla="*/ 1460501 h 4575175"/>
              <a:gd name="connsiteX19" fmla="*/ 22548 w 3172385"/>
              <a:gd name="connsiteY19" fmla="*/ 606206 h 4575175"/>
              <a:gd name="connsiteX0" fmla="*/ 22548 w 3172385"/>
              <a:gd name="connsiteY0" fmla="*/ 606206 h 4575175"/>
              <a:gd name="connsiteX1" fmla="*/ 342977 w 3172385"/>
              <a:gd name="connsiteY1" fmla="*/ 190501 h 4575175"/>
              <a:gd name="connsiteX2" fmla="*/ 870027 w 3172385"/>
              <a:gd name="connsiteY2" fmla="*/ 0 h 4575175"/>
              <a:gd name="connsiteX3" fmla="*/ 1206823 w 3172385"/>
              <a:gd name="connsiteY3" fmla="*/ 47625 h 4575175"/>
              <a:gd name="connsiteX4" fmla="*/ 1555827 w 3172385"/>
              <a:gd name="connsiteY4" fmla="*/ 279401 h 4575175"/>
              <a:gd name="connsiteX5" fmla="*/ 2343227 w 3172385"/>
              <a:gd name="connsiteY5" fmla="*/ 1066800 h 4575175"/>
              <a:gd name="connsiteX6" fmla="*/ 2933778 w 3172385"/>
              <a:gd name="connsiteY6" fmla="*/ 1663701 h 4575175"/>
              <a:gd name="connsiteX7" fmla="*/ 3168728 w 3172385"/>
              <a:gd name="connsiteY7" fmla="*/ 2279651 h 4575175"/>
              <a:gd name="connsiteX8" fmla="*/ 2959178 w 3172385"/>
              <a:gd name="connsiteY8" fmla="*/ 2882901 h 4575175"/>
              <a:gd name="connsiteX9" fmla="*/ 2422848 w 3172385"/>
              <a:gd name="connsiteY9" fmla="*/ 3448050 h 4575175"/>
              <a:gd name="connsiteX10" fmla="*/ 1403673 w 3172385"/>
              <a:gd name="connsiteY10" fmla="*/ 4416425 h 4575175"/>
              <a:gd name="connsiteX11" fmla="*/ 924248 w 3172385"/>
              <a:gd name="connsiteY11" fmla="*/ 4575175 h 4575175"/>
              <a:gd name="connsiteX12" fmla="*/ 323927 w 3172385"/>
              <a:gd name="connsiteY12" fmla="*/ 4292601 h 4575175"/>
              <a:gd name="connsiteX13" fmla="*/ 76277 w 3172385"/>
              <a:gd name="connsiteY13" fmla="*/ 3822701 h 4575175"/>
              <a:gd name="connsiteX14" fmla="*/ 222327 w 3172385"/>
              <a:gd name="connsiteY14" fmla="*/ 3309938 h 4575175"/>
              <a:gd name="connsiteX15" fmla="*/ 571823 w 3172385"/>
              <a:gd name="connsiteY15" fmla="*/ 2901950 h 4575175"/>
              <a:gd name="connsiteX16" fmla="*/ 806527 w 3172385"/>
              <a:gd name="connsiteY16" fmla="*/ 2203451 h 4575175"/>
              <a:gd name="connsiteX17" fmla="*/ 633231 w 3172385"/>
              <a:gd name="connsiteY17" fmla="*/ 1753414 h 4575175"/>
              <a:gd name="connsiteX18" fmla="*/ 336627 w 3172385"/>
              <a:gd name="connsiteY18" fmla="*/ 1460501 h 4575175"/>
              <a:gd name="connsiteX19" fmla="*/ 22548 w 3172385"/>
              <a:gd name="connsiteY19" fmla="*/ 606206 h 4575175"/>
              <a:gd name="connsiteX0" fmla="*/ 22332 w 3172169"/>
              <a:gd name="connsiteY0" fmla="*/ 606206 h 4575175"/>
              <a:gd name="connsiteX1" fmla="*/ 342761 w 3172169"/>
              <a:gd name="connsiteY1" fmla="*/ 190501 h 4575175"/>
              <a:gd name="connsiteX2" fmla="*/ 869811 w 3172169"/>
              <a:gd name="connsiteY2" fmla="*/ 0 h 4575175"/>
              <a:gd name="connsiteX3" fmla="*/ 1206607 w 3172169"/>
              <a:gd name="connsiteY3" fmla="*/ 47625 h 4575175"/>
              <a:gd name="connsiteX4" fmla="*/ 1555611 w 3172169"/>
              <a:gd name="connsiteY4" fmla="*/ 279401 h 4575175"/>
              <a:gd name="connsiteX5" fmla="*/ 2343011 w 3172169"/>
              <a:gd name="connsiteY5" fmla="*/ 1066800 h 4575175"/>
              <a:gd name="connsiteX6" fmla="*/ 2933562 w 3172169"/>
              <a:gd name="connsiteY6" fmla="*/ 1663701 h 4575175"/>
              <a:gd name="connsiteX7" fmla="*/ 3168512 w 3172169"/>
              <a:gd name="connsiteY7" fmla="*/ 2279651 h 4575175"/>
              <a:gd name="connsiteX8" fmla="*/ 2958962 w 3172169"/>
              <a:gd name="connsiteY8" fmla="*/ 2882901 h 4575175"/>
              <a:gd name="connsiteX9" fmla="*/ 2422632 w 3172169"/>
              <a:gd name="connsiteY9" fmla="*/ 3448050 h 4575175"/>
              <a:gd name="connsiteX10" fmla="*/ 1403457 w 3172169"/>
              <a:gd name="connsiteY10" fmla="*/ 4416425 h 4575175"/>
              <a:gd name="connsiteX11" fmla="*/ 924032 w 3172169"/>
              <a:gd name="connsiteY11" fmla="*/ 4575175 h 4575175"/>
              <a:gd name="connsiteX12" fmla="*/ 323711 w 3172169"/>
              <a:gd name="connsiteY12" fmla="*/ 4292601 h 4575175"/>
              <a:gd name="connsiteX13" fmla="*/ 76061 w 3172169"/>
              <a:gd name="connsiteY13" fmla="*/ 3822701 h 4575175"/>
              <a:gd name="connsiteX14" fmla="*/ 222111 w 3172169"/>
              <a:gd name="connsiteY14" fmla="*/ 3309938 h 4575175"/>
              <a:gd name="connsiteX15" fmla="*/ 571607 w 3172169"/>
              <a:gd name="connsiteY15" fmla="*/ 2901950 h 4575175"/>
              <a:gd name="connsiteX16" fmla="*/ 806311 w 3172169"/>
              <a:gd name="connsiteY16" fmla="*/ 2203451 h 4575175"/>
              <a:gd name="connsiteX17" fmla="*/ 633015 w 3172169"/>
              <a:gd name="connsiteY17" fmla="*/ 1753414 h 4575175"/>
              <a:gd name="connsiteX18" fmla="*/ 340915 w 3172169"/>
              <a:gd name="connsiteY18" fmla="*/ 1469510 h 4575175"/>
              <a:gd name="connsiteX19" fmla="*/ 22332 w 3172169"/>
              <a:gd name="connsiteY19" fmla="*/ 606206 h 4575175"/>
              <a:gd name="connsiteX0" fmla="*/ 22747 w 3172584"/>
              <a:gd name="connsiteY0" fmla="*/ 606206 h 4575175"/>
              <a:gd name="connsiteX1" fmla="*/ 343176 w 3172584"/>
              <a:gd name="connsiteY1" fmla="*/ 190501 h 4575175"/>
              <a:gd name="connsiteX2" fmla="*/ 870226 w 3172584"/>
              <a:gd name="connsiteY2" fmla="*/ 0 h 4575175"/>
              <a:gd name="connsiteX3" fmla="*/ 1207022 w 3172584"/>
              <a:gd name="connsiteY3" fmla="*/ 47625 h 4575175"/>
              <a:gd name="connsiteX4" fmla="*/ 1556026 w 3172584"/>
              <a:gd name="connsiteY4" fmla="*/ 279401 h 4575175"/>
              <a:gd name="connsiteX5" fmla="*/ 2343426 w 3172584"/>
              <a:gd name="connsiteY5" fmla="*/ 1066800 h 4575175"/>
              <a:gd name="connsiteX6" fmla="*/ 2933977 w 3172584"/>
              <a:gd name="connsiteY6" fmla="*/ 1663701 h 4575175"/>
              <a:gd name="connsiteX7" fmla="*/ 3168927 w 3172584"/>
              <a:gd name="connsiteY7" fmla="*/ 2279651 h 4575175"/>
              <a:gd name="connsiteX8" fmla="*/ 2959377 w 3172584"/>
              <a:gd name="connsiteY8" fmla="*/ 2882901 h 4575175"/>
              <a:gd name="connsiteX9" fmla="*/ 2423047 w 3172584"/>
              <a:gd name="connsiteY9" fmla="*/ 3448050 h 4575175"/>
              <a:gd name="connsiteX10" fmla="*/ 1403872 w 3172584"/>
              <a:gd name="connsiteY10" fmla="*/ 4416425 h 4575175"/>
              <a:gd name="connsiteX11" fmla="*/ 924447 w 3172584"/>
              <a:gd name="connsiteY11" fmla="*/ 4575175 h 4575175"/>
              <a:gd name="connsiteX12" fmla="*/ 324126 w 3172584"/>
              <a:gd name="connsiteY12" fmla="*/ 4292601 h 4575175"/>
              <a:gd name="connsiteX13" fmla="*/ 76476 w 3172584"/>
              <a:gd name="connsiteY13" fmla="*/ 3822701 h 4575175"/>
              <a:gd name="connsiteX14" fmla="*/ 222526 w 3172584"/>
              <a:gd name="connsiteY14" fmla="*/ 3309938 h 4575175"/>
              <a:gd name="connsiteX15" fmla="*/ 572022 w 3172584"/>
              <a:gd name="connsiteY15" fmla="*/ 2901950 h 4575175"/>
              <a:gd name="connsiteX16" fmla="*/ 806726 w 3172584"/>
              <a:gd name="connsiteY16" fmla="*/ 2203451 h 4575175"/>
              <a:gd name="connsiteX17" fmla="*/ 633430 w 3172584"/>
              <a:gd name="connsiteY17" fmla="*/ 1753414 h 4575175"/>
              <a:gd name="connsiteX18" fmla="*/ 341330 w 3172584"/>
              <a:gd name="connsiteY18" fmla="*/ 1469510 h 4575175"/>
              <a:gd name="connsiteX19" fmla="*/ 22747 w 3172584"/>
              <a:gd name="connsiteY19" fmla="*/ 606206 h 4575175"/>
              <a:gd name="connsiteX0" fmla="*/ 21541 w 3171378"/>
              <a:gd name="connsiteY0" fmla="*/ 606206 h 4575175"/>
              <a:gd name="connsiteX1" fmla="*/ 341970 w 3171378"/>
              <a:gd name="connsiteY1" fmla="*/ 190501 h 4575175"/>
              <a:gd name="connsiteX2" fmla="*/ 869020 w 3171378"/>
              <a:gd name="connsiteY2" fmla="*/ 0 h 4575175"/>
              <a:gd name="connsiteX3" fmla="*/ 1205816 w 3171378"/>
              <a:gd name="connsiteY3" fmla="*/ 47625 h 4575175"/>
              <a:gd name="connsiteX4" fmla="*/ 1554820 w 3171378"/>
              <a:gd name="connsiteY4" fmla="*/ 279401 h 4575175"/>
              <a:gd name="connsiteX5" fmla="*/ 2342220 w 3171378"/>
              <a:gd name="connsiteY5" fmla="*/ 1066800 h 4575175"/>
              <a:gd name="connsiteX6" fmla="*/ 2932771 w 3171378"/>
              <a:gd name="connsiteY6" fmla="*/ 1663701 h 4575175"/>
              <a:gd name="connsiteX7" fmla="*/ 3167721 w 3171378"/>
              <a:gd name="connsiteY7" fmla="*/ 2279651 h 4575175"/>
              <a:gd name="connsiteX8" fmla="*/ 2958171 w 3171378"/>
              <a:gd name="connsiteY8" fmla="*/ 2882901 h 4575175"/>
              <a:gd name="connsiteX9" fmla="*/ 2421841 w 3171378"/>
              <a:gd name="connsiteY9" fmla="*/ 3448050 h 4575175"/>
              <a:gd name="connsiteX10" fmla="*/ 1402666 w 3171378"/>
              <a:gd name="connsiteY10" fmla="*/ 4416425 h 4575175"/>
              <a:gd name="connsiteX11" fmla="*/ 923241 w 3171378"/>
              <a:gd name="connsiteY11" fmla="*/ 4575175 h 4575175"/>
              <a:gd name="connsiteX12" fmla="*/ 322920 w 3171378"/>
              <a:gd name="connsiteY12" fmla="*/ 4292601 h 4575175"/>
              <a:gd name="connsiteX13" fmla="*/ 75270 w 3171378"/>
              <a:gd name="connsiteY13" fmla="*/ 3822701 h 4575175"/>
              <a:gd name="connsiteX14" fmla="*/ 221320 w 3171378"/>
              <a:gd name="connsiteY14" fmla="*/ 3309938 h 4575175"/>
              <a:gd name="connsiteX15" fmla="*/ 570816 w 3171378"/>
              <a:gd name="connsiteY15" fmla="*/ 2901950 h 4575175"/>
              <a:gd name="connsiteX16" fmla="*/ 805520 w 3171378"/>
              <a:gd name="connsiteY16" fmla="*/ 2203451 h 4575175"/>
              <a:gd name="connsiteX17" fmla="*/ 632224 w 3171378"/>
              <a:gd name="connsiteY17" fmla="*/ 1753414 h 4575175"/>
              <a:gd name="connsiteX18" fmla="*/ 340124 w 3171378"/>
              <a:gd name="connsiteY18" fmla="*/ 1469510 h 4575175"/>
              <a:gd name="connsiteX19" fmla="*/ 21541 w 3171378"/>
              <a:gd name="connsiteY19" fmla="*/ 606206 h 4575175"/>
              <a:gd name="connsiteX0" fmla="*/ 7707 w 3157544"/>
              <a:gd name="connsiteY0" fmla="*/ 606206 h 4575175"/>
              <a:gd name="connsiteX1" fmla="*/ 328136 w 3157544"/>
              <a:gd name="connsiteY1" fmla="*/ 190501 h 4575175"/>
              <a:gd name="connsiteX2" fmla="*/ 855186 w 3157544"/>
              <a:gd name="connsiteY2" fmla="*/ 0 h 4575175"/>
              <a:gd name="connsiteX3" fmla="*/ 1191982 w 3157544"/>
              <a:gd name="connsiteY3" fmla="*/ 47625 h 4575175"/>
              <a:gd name="connsiteX4" fmla="*/ 1540986 w 3157544"/>
              <a:gd name="connsiteY4" fmla="*/ 279401 h 4575175"/>
              <a:gd name="connsiteX5" fmla="*/ 2328386 w 3157544"/>
              <a:gd name="connsiteY5" fmla="*/ 1066800 h 4575175"/>
              <a:gd name="connsiteX6" fmla="*/ 2918937 w 3157544"/>
              <a:gd name="connsiteY6" fmla="*/ 1663701 h 4575175"/>
              <a:gd name="connsiteX7" fmla="*/ 3153887 w 3157544"/>
              <a:gd name="connsiteY7" fmla="*/ 2279651 h 4575175"/>
              <a:gd name="connsiteX8" fmla="*/ 2944337 w 3157544"/>
              <a:gd name="connsiteY8" fmla="*/ 2882901 h 4575175"/>
              <a:gd name="connsiteX9" fmla="*/ 2408007 w 3157544"/>
              <a:gd name="connsiteY9" fmla="*/ 3448050 h 4575175"/>
              <a:gd name="connsiteX10" fmla="*/ 1388832 w 3157544"/>
              <a:gd name="connsiteY10" fmla="*/ 4416425 h 4575175"/>
              <a:gd name="connsiteX11" fmla="*/ 909407 w 3157544"/>
              <a:gd name="connsiteY11" fmla="*/ 4575175 h 4575175"/>
              <a:gd name="connsiteX12" fmla="*/ 309086 w 3157544"/>
              <a:gd name="connsiteY12" fmla="*/ 4292601 h 4575175"/>
              <a:gd name="connsiteX13" fmla="*/ 61436 w 3157544"/>
              <a:gd name="connsiteY13" fmla="*/ 3822701 h 4575175"/>
              <a:gd name="connsiteX14" fmla="*/ 207486 w 3157544"/>
              <a:gd name="connsiteY14" fmla="*/ 3309938 h 4575175"/>
              <a:gd name="connsiteX15" fmla="*/ 556982 w 3157544"/>
              <a:gd name="connsiteY15" fmla="*/ 2901950 h 4575175"/>
              <a:gd name="connsiteX16" fmla="*/ 791686 w 3157544"/>
              <a:gd name="connsiteY16" fmla="*/ 2203451 h 4575175"/>
              <a:gd name="connsiteX17" fmla="*/ 618390 w 3157544"/>
              <a:gd name="connsiteY17" fmla="*/ 1753414 h 4575175"/>
              <a:gd name="connsiteX18" fmla="*/ 326290 w 3157544"/>
              <a:gd name="connsiteY18" fmla="*/ 1469510 h 4575175"/>
              <a:gd name="connsiteX19" fmla="*/ 118243 w 3157544"/>
              <a:gd name="connsiteY19" fmla="*/ 1272964 h 4575175"/>
              <a:gd name="connsiteX20" fmla="*/ 7707 w 3157544"/>
              <a:gd name="connsiteY20" fmla="*/ 606206 h 4575175"/>
              <a:gd name="connsiteX0" fmla="*/ 7180 w 3157017"/>
              <a:gd name="connsiteY0" fmla="*/ 606206 h 4575175"/>
              <a:gd name="connsiteX1" fmla="*/ 327609 w 3157017"/>
              <a:gd name="connsiteY1" fmla="*/ 190501 h 4575175"/>
              <a:gd name="connsiteX2" fmla="*/ 854659 w 3157017"/>
              <a:gd name="connsiteY2" fmla="*/ 0 h 4575175"/>
              <a:gd name="connsiteX3" fmla="*/ 1191455 w 3157017"/>
              <a:gd name="connsiteY3" fmla="*/ 47625 h 4575175"/>
              <a:gd name="connsiteX4" fmla="*/ 1540459 w 3157017"/>
              <a:gd name="connsiteY4" fmla="*/ 279401 h 4575175"/>
              <a:gd name="connsiteX5" fmla="*/ 2327859 w 3157017"/>
              <a:gd name="connsiteY5" fmla="*/ 1066800 h 4575175"/>
              <a:gd name="connsiteX6" fmla="*/ 2918410 w 3157017"/>
              <a:gd name="connsiteY6" fmla="*/ 1663701 h 4575175"/>
              <a:gd name="connsiteX7" fmla="*/ 3153360 w 3157017"/>
              <a:gd name="connsiteY7" fmla="*/ 2279651 h 4575175"/>
              <a:gd name="connsiteX8" fmla="*/ 2943810 w 3157017"/>
              <a:gd name="connsiteY8" fmla="*/ 2882901 h 4575175"/>
              <a:gd name="connsiteX9" fmla="*/ 2407480 w 3157017"/>
              <a:gd name="connsiteY9" fmla="*/ 3448050 h 4575175"/>
              <a:gd name="connsiteX10" fmla="*/ 1388305 w 3157017"/>
              <a:gd name="connsiteY10" fmla="*/ 4416425 h 4575175"/>
              <a:gd name="connsiteX11" fmla="*/ 908880 w 3157017"/>
              <a:gd name="connsiteY11" fmla="*/ 4575175 h 4575175"/>
              <a:gd name="connsiteX12" fmla="*/ 308559 w 3157017"/>
              <a:gd name="connsiteY12" fmla="*/ 4292601 h 4575175"/>
              <a:gd name="connsiteX13" fmla="*/ 60909 w 3157017"/>
              <a:gd name="connsiteY13" fmla="*/ 3822701 h 4575175"/>
              <a:gd name="connsiteX14" fmla="*/ 206959 w 3157017"/>
              <a:gd name="connsiteY14" fmla="*/ 3309938 h 4575175"/>
              <a:gd name="connsiteX15" fmla="*/ 556455 w 3157017"/>
              <a:gd name="connsiteY15" fmla="*/ 2901950 h 4575175"/>
              <a:gd name="connsiteX16" fmla="*/ 791159 w 3157017"/>
              <a:gd name="connsiteY16" fmla="*/ 2203451 h 4575175"/>
              <a:gd name="connsiteX17" fmla="*/ 617863 w 3157017"/>
              <a:gd name="connsiteY17" fmla="*/ 1753414 h 4575175"/>
              <a:gd name="connsiteX18" fmla="*/ 325763 w 3157017"/>
              <a:gd name="connsiteY18" fmla="*/ 1469510 h 4575175"/>
              <a:gd name="connsiteX19" fmla="*/ 126725 w 3157017"/>
              <a:gd name="connsiteY19" fmla="*/ 1245938 h 4575175"/>
              <a:gd name="connsiteX20" fmla="*/ 7180 w 3157017"/>
              <a:gd name="connsiteY20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05928 w 3174640"/>
              <a:gd name="connsiteY10" fmla="*/ 4416425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78532 w 3174640"/>
              <a:gd name="connsiteY13" fmla="*/ 3822701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808782 w 3174640"/>
              <a:gd name="connsiteY16" fmla="*/ 2203451 h 4575175"/>
              <a:gd name="connsiteX17" fmla="*/ 635486 w 3174640"/>
              <a:gd name="connsiteY17" fmla="*/ 1753414 h 4575175"/>
              <a:gd name="connsiteX18" fmla="*/ 343386 w 3174640"/>
              <a:gd name="connsiteY18" fmla="*/ 1469510 h 4575175"/>
              <a:gd name="connsiteX19" fmla="*/ 144348 w 3174640"/>
              <a:gd name="connsiteY19" fmla="*/ 1245938 h 4575175"/>
              <a:gd name="connsiteX20" fmla="*/ 24803 w 3174640"/>
              <a:gd name="connsiteY20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05928 w 3174640"/>
              <a:gd name="connsiteY10" fmla="*/ 4416425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78532 w 3174640"/>
              <a:gd name="connsiteY13" fmla="*/ 3822701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808782 w 3174640"/>
              <a:gd name="connsiteY16" fmla="*/ 2203451 h 4575175"/>
              <a:gd name="connsiteX17" fmla="*/ 635486 w 3174640"/>
              <a:gd name="connsiteY17" fmla="*/ 1753414 h 4575175"/>
              <a:gd name="connsiteX18" fmla="*/ 343386 w 3174640"/>
              <a:gd name="connsiteY18" fmla="*/ 1469510 h 4575175"/>
              <a:gd name="connsiteX19" fmla="*/ 144348 w 3174640"/>
              <a:gd name="connsiteY19" fmla="*/ 1245938 h 4575175"/>
              <a:gd name="connsiteX20" fmla="*/ 24803 w 3174640"/>
              <a:gd name="connsiteY20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05928 w 3174640"/>
              <a:gd name="connsiteY10" fmla="*/ 4416425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78532 w 3174640"/>
              <a:gd name="connsiteY13" fmla="*/ 3822701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99773 w 3174640"/>
              <a:gd name="connsiteY16" fmla="*/ 2221468 h 4575175"/>
              <a:gd name="connsiteX17" fmla="*/ 635486 w 3174640"/>
              <a:gd name="connsiteY17" fmla="*/ 1753414 h 4575175"/>
              <a:gd name="connsiteX18" fmla="*/ 343386 w 3174640"/>
              <a:gd name="connsiteY18" fmla="*/ 1469510 h 4575175"/>
              <a:gd name="connsiteX19" fmla="*/ 144348 w 3174640"/>
              <a:gd name="connsiteY19" fmla="*/ 1245938 h 4575175"/>
              <a:gd name="connsiteX20" fmla="*/ 24803 w 3174640"/>
              <a:gd name="connsiteY20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05928 w 3174640"/>
              <a:gd name="connsiteY10" fmla="*/ 4416425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78532 w 3174640"/>
              <a:gd name="connsiteY13" fmla="*/ 3822701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99773 w 3174640"/>
              <a:gd name="connsiteY16" fmla="*/ 2221468 h 4575175"/>
              <a:gd name="connsiteX17" fmla="*/ 635486 w 3174640"/>
              <a:gd name="connsiteY17" fmla="*/ 1753414 h 4575175"/>
              <a:gd name="connsiteX18" fmla="*/ 343386 w 3174640"/>
              <a:gd name="connsiteY18" fmla="*/ 1469510 h 4575175"/>
              <a:gd name="connsiteX19" fmla="*/ 144348 w 3174640"/>
              <a:gd name="connsiteY19" fmla="*/ 1245938 h 4575175"/>
              <a:gd name="connsiteX20" fmla="*/ 24803 w 3174640"/>
              <a:gd name="connsiteY20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05928 w 3174640"/>
              <a:gd name="connsiteY10" fmla="*/ 4416425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78532 w 3174640"/>
              <a:gd name="connsiteY13" fmla="*/ 3822701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99773 w 3174640"/>
              <a:gd name="connsiteY16" fmla="*/ 2221468 h 4575175"/>
              <a:gd name="connsiteX17" fmla="*/ 635486 w 3174640"/>
              <a:gd name="connsiteY17" fmla="*/ 1753414 h 4575175"/>
              <a:gd name="connsiteX18" fmla="*/ 343386 w 3174640"/>
              <a:gd name="connsiteY18" fmla="*/ 1469510 h 4575175"/>
              <a:gd name="connsiteX19" fmla="*/ 144348 w 3174640"/>
              <a:gd name="connsiteY19" fmla="*/ 1245938 h 4575175"/>
              <a:gd name="connsiteX20" fmla="*/ 24803 w 3174640"/>
              <a:gd name="connsiteY20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05928 w 3174640"/>
              <a:gd name="connsiteY10" fmla="*/ 4416425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78532 w 3174640"/>
              <a:gd name="connsiteY13" fmla="*/ 3822701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99773 w 3174640"/>
              <a:gd name="connsiteY16" fmla="*/ 2221468 h 4575175"/>
              <a:gd name="connsiteX17" fmla="*/ 635486 w 3174640"/>
              <a:gd name="connsiteY17" fmla="*/ 1753414 h 4575175"/>
              <a:gd name="connsiteX18" fmla="*/ 343386 w 3174640"/>
              <a:gd name="connsiteY18" fmla="*/ 1469510 h 4575175"/>
              <a:gd name="connsiteX19" fmla="*/ 144348 w 3174640"/>
              <a:gd name="connsiteY19" fmla="*/ 1245938 h 4575175"/>
              <a:gd name="connsiteX20" fmla="*/ 24803 w 3174640"/>
              <a:gd name="connsiteY20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05928 w 3174640"/>
              <a:gd name="connsiteY10" fmla="*/ 4416425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78532 w 3174640"/>
              <a:gd name="connsiteY13" fmla="*/ 3822701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99773 w 3174640"/>
              <a:gd name="connsiteY16" fmla="*/ 2221468 h 4575175"/>
              <a:gd name="connsiteX17" fmla="*/ 635486 w 3174640"/>
              <a:gd name="connsiteY17" fmla="*/ 1753414 h 4575175"/>
              <a:gd name="connsiteX18" fmla="*/ 343386 w 3174640"/>
              <a:gd name="connsiteY18" fmla="*/ 1469510 h 4575175"/>
              <a:gd name="connsiteX19" fmla="*/ 144348 w 3174640"/>
              <a:gd name="connsiteY19" fmla="*/ 1245938 h 4575175"/>
              <a:gd name="connsiteX20" fmla="*/ 24803 w 3174640"/>
              <a:gd name="connsiteY20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05928 w 3174640"/>
              <a:gd name="connsiteY10" fmla="*/ 4416425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78532 w 3174640"/>
              <a:gd name="connsiteY13" fmla="*/ 3822701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20915 w 3174640"/>
              <a:gd name="connsiteY16" fmla="*/ 2583755 h 4575175"/>
              <a:gd name="connsiteX17" fmla="*/ 799773 w 3174640"/>
              <a:gd name="connsiteY17" fmla="*/ 2221468 h 4575175"/>
              <a:gd name="connsiteX18" fmla="*/ 635486 w 3174640"/>
              <a:gd name="connsiteY18" fmla="*/ 1753414 h 4575175"/>
              <a:gd name="connsiteX19" fmla="*/ 343386 w 3174640"/>
              <a:gd name="connsiteY19" fmla="*/ 1469510 h 4575175"/>
              <a:gd name="connsiteX20" fmla="*/ 144348 w 3174640"/>
              <a:gd name="connsiteY20" fmla="*/ 1245938 h 4575175"/>
              <a:gd name="connsiteX21" fmla="*/ 24803 w 3174640"/>
              <a:gd name="connsiteY21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05928 w 3174640"/>
              <a:gd name="connsiteY10" fmla="*/ 4416425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78532 w 3174640"/>
              <a:gd name="connsiteY13" fmla="*/ 3822701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47941 w 3174640"/>
              <a:gd name="connsiteY16" fmla="*/ 2592764 h 4575175"/>
              <a:gd name="connsiteX17" fmla="*/ 799773 w 3174640"/>
              <a:gd name="connsiteY17" fmla="*/ 2221468 h 4575175"/>
              <a:gd name="connsiteX18" fmla="*/ 635486 w 3174640"/>
              <a:gd name="connsiteY18" fmla="*/ 1753414 h 4575175"/>
              <a:gd name="connsiteX19" fmla="*/ 343386 w 3174640"/>
              <a:gd name="connsiteY19" fmla="*/ 1469510 h 4575175"/>
              <a:gd name="connsiteX20" fmla="*/ 144348 w 3174640"/>
              <a:gd name="connsiteY20" fmla="*/ 1245938 h 4575175"/>
              <a:gd name="connsiteX21" fmla="*/ 24803 w 3174640"/>
              <a:gd name="connsiteY21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05928 w 3174640"/>
              <a:gd name="connsiteY10" fmla="*/ 4416425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78532 w 3174640"/>
              <a:gd name="connsiteY13" fmla="*/ 3822701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47941 w 3174640"/>
              <a:gd name="connsiteY16" fmla="*/ 2592764 h 4575175"/>
              <a:gd name="connsiteX17" fmla="*/ 799773 w 3174640"/>
              <a:gd name="connsiteY17" fmla="*/ 2221468 h 4575175"/>
              <a:gd name="connsiteX18" fmla="*/ 635486 w 3174640"/>
              <a:gd name="connsiteY18" fmla="*/ 1753414 h 4575175"/>
              <a:gd name="connsiteX19" fmla="*/ 343386 w 3174640"/>
              <a:gd name="connsiteY19" fmla="*/ 1469510 h 4575175"/>
              <a:gd name="connsiteX20" fmla="*/ 144348 w 3174640"/>
              <a:gd name="connsiteY20" fmla="*/ 1245938 h 4575175"/>
              <a:gd name="connsiteX21" fmla="*/ 24803 w 3174640"/>
              <a:gd name="connsiteY21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05928 w 3174640"/>
              <a:gd name="connsiteY10" fmla="*/ 4416425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78532 w 3174640"/>
              <a:gd name="connsiteY13" fmla="*/ 3822701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47941 w 3174640"/>
              <a:gd name="connsiteY16" fmla="*/ 2592764 h 4575175"/>
              <a:gd name="connsiteX17" fmla="*/ 799773 w 3174640"/>
              <a:gd name="connsiteY17" fmla="*/ 2221468 h 4575175"/>
              <a:gd name="connsiteX18" fmla="*/ 635486 w 3174640"/>
              <a:gd name="connsiteY18" fmla="*/ 1753414 h 4575175"/>
              <a:gd name="connsiteX19" fmla="*/ 343386 w 3174640"/>
              <a:gd name="connsiteY19" fmla="*/ 1469510 h 4575175"/>
              <a:gd name="connsiteX20" fmla="*/ 144348 w 3174640"/>
              <a:gd name="connsiteY20" fmla="*/ 1245938 h 4575175"/>
              <a:gd name="connsiteX21" fmla="*/ 24803 w 3174640"/>
              <a:gd name="connsiteY21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05928 w 3174640"/>
              <a:gd name="connsiteY10" fmla="*/ 4416425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78532 w 3174640"/>
              <a:gd name="connsiteY13" fmla="*/ 3822701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47941 w 3174640"/>
              <a:gd name="connsiteY16" fmla="*/ 2592764 h 4575175"/>
              <a:gd name="connsiteX17" fmla="*/ 799773 w 3174640"/>
              <a:gd name="connsiteY17" fmla="*/ 2221468 h 4575175"/>
              <a:gd name="connsiteX18" fmla="*/ 635486 w 3174640"/>
              <a:gd name="connsiteY18" fmla="*/ 1753414 h 4575175"/>
              <a:gd name="connsiteX19" fmla="*/ 343386 w 3174640"/>
              <a:gd name="connsiteY19" fmla="*/ 1469510 h 4575175"/>
              <a:gd name="connsiteX20" fmla="*/ 144348 w 3174640"/>
              <a:gd name="connsiteY20" fmla="*/ 1245938 h 4575175"/>
              <a:gd name="connsiteX21" fmla="*/ 24803 w 3174640"/>
              <a:gd name="connsiteY21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05928 w 3174640"/>
              <a:gd name="connsiteY10" fmla="*/ 4416425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87541 w 3174640"/>
              <a:gd name="connsiteY13" fmla="*/ 3831710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47941 w 3174640"/>
              <a:gd name="connsiteY16" fmla="*/ 2592764 h 4575175"/>
              <a:gd name="connsiteX17" fmla="*/ 799773 w 3174640"/>
              <a:gd name="connsiteY17" fmla="*/ 2221468 h 4575175"/>
              <a:gd name="connsiteX18" fmla="*/ 635486 w 3174640"/>
              <a:gd name="connsiteY18" fmla="*/ 1753414 h 4575175"/>
              <a:gd name="connsiteX19" fmla="*/ 343386 w 3174640"/>
              <a:gd name="connsiteY19" fmla="*/ 1469510 h 4575175"/>
              <a:gd name="connsiteX20" fmla="*/ 144348 w 3174640"/>
              <a:gd name="connsiteY20" fmla="*/ 1245938 h 4575175"/>
              <a:gd name="connsiteX21" fmla="*/ 24803 w 3174640"/>
              <a:gd name="connsiteY21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05928 w 3174640"/>
              <a:gd name="connsiteY10" fmla="*/ 4416425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87541 w 3174640"/>
              <a:gd name="connsiteY13" fmla="*/ 3831710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47941 w 3174640"/>
              <a:gd name="connsiteY16" fmla="*/ 2592764 h 4575175"/>
              <a:gd name="connsiteX17" fmla="*/ 799773 w 3174640"/>
              <a:gd name="connsiteY17" fmla="*/ 2221468 h 4575175"/>
              <a:gd name="connsiteX18" fmla="*/ 635486 w 3174640"/>
              <a:gd name="connsiteY18" fmla="*/ 1753414 h 4575175"/>
              <a:gd name="connsiteX19" fmla="*/ 343386 w 3174640"/>
              <a:gd name="connsiteY19" fmla="*/ 1469510 h 4575175"/>
              <a:gd name="connsiteX20" fmla="*/ 144348 w 3174640"/>
              <a:gd name="connsiteY20" fmla="*/ 1245938 h 4575175"/>
              <a:gd name="connsiteX21" fmla="*/ 24803 w 3174640"/>
              <a:gd name="connsiteY21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05928 w 3174640"/>
              <a:gd name="connsiteY10" fmla="*/ 4416425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87541 w 3174640"/>
              <a:gd name="connsiteY13" fmla="*/ 3831710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47941 w 3174640"/>
              <a:gd name="connsiteY16" fmla="*/ 2592764 h 4575175"/>
              <a:gd name="connsiteX17" fmla="*/ 799773 w 3174640"/>
              <a:gd name="connsiteY17" fmla="*/ 2221468 h 4575175"/>
              <a:gd name="connsiteX18" fmla="*/ 635486 w 3174640"/>
              <a:gd name="connsiteY18" fmla="*/ 1753414 h 4575175"/>
              <a:gd name="connsiteX19" fmla="*/ 343386 w 3174640"/>
              <a:gd name="connsiteY19" fmla="*/ 1469510 h 4575175"/>
              <a:gd name="connsiteX20" fmla="*/ 144348 w 3174640"/>
              <a:gd name="connsiteY20" fmla="*/ 1245938 h 4575175"/>
              <a:gd name="connsiteX21" fmla="*/ 24803 w 3174640"/>
              <a:gd name="connsiteY21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05928 w 3174640"/>
              <a:gd name="connsiteY10" fmla="*/ 4416425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87541 w 3174640"/>
              <a:gd name="connsiteY13" fmla="*/ 3831710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47941 w 3174640"/>
              <a:gd name="connsiteY16" fmla="*/ 2592764 h 4575175"/>
              <a:gd name="connsiteX17" fmla="*/ 799773 w 3174640"/>
              <a:gd name="connsiteY17" fmla="*/ 2221468 h 4575175"/>
              <a:gd name="connsiteX18" fmla="*/ 635486 w 3174640"/>
              <a:gd name="connsiteY18" fmla="*/ 1753414 h 4575175"/>
              <a:gd name="connsiteX19" fmla="*/ 343386 w 3174640"/>
              <a:gd name="connsiteY19" fmla="*/ 1469510 h 4575175"/>
              <a:gd name="connsiteX20" fmla="*/ 144348 w 3174640"/>
              <a:gd name="connsiteY20" fmla="*/ 1245938 h 4575175"/>
              <a:gd name="connsiteX21" fmla="*/ 24803 w 3174640"/>
              <a:gd name="connsiteY21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23945 w 3174640"/>
              <a:gd name="connsiteY10" fmla="*/ 4407416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87541 w 3174640"/>
              <a:gd name="connsiteY13" fmla="*/ 3831710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47941 w 3174640"/>
              <a:gd name="connsiteY16" fmla="*/ 2592764 h 4575175"/>
              <a:gd name="connsiteX17" fmla="*/ 799773 w 3174640"/>
              <a:gd name="connsiteY17" fmla="*/ 2221468 h 4575175"/>
              <a:gd name="connsiteX18" fmla="*/ 635486 w 3174640"/>
              <a:gd name="connsiteY18" fmla="*/ 1753414 h 4575175"/>
              <a:gd name="connsiteX19" fmla="*/ 343386 w 3174640"/>
              <a:gd name="connsiteY19" fmla="*/ 1469510 h 4575175"/>
              <a:gd name="connsiteX20" fmla="*/ 144348 w 3174640"/>
              <a:gd name="connsiteY20" fmla="*/ 1245938 h 4575175"/>
              <a:gd name="connsiteX21" fmla="*/ 24803 w 3174640"/>
              <a:gd name="connsiteY21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23945 w 3174640"/>
              <a:gd name="connsiteY10" fmla="*/ 4407416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87541 w 3174640"/>
              <a:gd name="connsiteY13" fmla="*/ 3831710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47941 w 3174640"/>
              <a:gd name="connsiteY16" fmla="*/ 2592764 h 4575175"/>
              <a:gd name="connsiteX17" fmla="*/ 799773 w 3174640"/>
              <a:gd name="connsiteY17" fmla="*/ 2221468 h 4575175"/>
              <a:gd name="connsiteX18" fmla="*/ 635486 w 3174640"/>
              <a:gd name="connsiteY18" fmla="*/ 1753414 h 4575175"/>
              <a:gd name="connsiteX19" fmla="*/ 343386 w 3174640"/>
              <a:gd name="connsiteY19" fmla="*/ 1469510 h 4575175"/>
              <a:gd name="connsiteX20" fmla="*/ 144348 w 3174640"/>
              <a:gd name="connsiteY20" fmla="*/ 1245938 h 4575175"/>
              <a:gd name="connsiteX21" fmla="*/ 24803 w 3174640"/>
              <a:gd name="connsiteY21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23945 w 3174640"/>
              <a:gd name="connsiteY10" fmla="*/ 4407416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87541 w 3174640"/>
              <a:gd name="connsiteY13" fmla="*/ 3831710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47941 w 3174640"/>
              <a:gd name="connsiteY16" fmla="*/ 2592764 h 4575175"/>
              <a:gd name="connsiteX17" fmla="*/ 799773 w 3174640"/>
              <a:gd name="connsiteY17" fmla="*/ 2221468 h 4575175"/>
              <a:gd name="connsiteX18" fmla="*/ 635486 w 3174640"/>
              <a:gd name="connsiteY18" fmla="*/ 1753414 h 4575175"/>
              <a:gd name="connsiteX19" fmla="*/ 343386 w 3174640"/>
              <a:gd name="connsiteY19" fmla="*/ 1469510 h 4575175"/>
              <a:gd name="connsiteX20" fmla="*/ 144348 w 3174640"/>
              <a:gd name="connsiteY20" fmla="*/ 1245938 h 4575175"/>
              <a:gd name="connsiteX21" fmla="*/ 24803 w 3174640"/>
              <a:gd name="connsiteY21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23945 w 3174640"/>
              <a:gd name="connsiteY10" fmla="*/ 4416425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87541 w 3174640"/>
              <a:gd name="connsiteY13" fmla="*/ 3831710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47941 w 3174640"/>
              <a:gd name="connsiteY16" fmla="*/ 2592764 h 4575175"/>
              <a:gd name="connsiteX17" fmla="*/ 799773 w 3174640"/>
              <a:gd name="connsiteY17" fmla="*/ 2221468 h 4575175"/>
              <a:gd name="connsiteX18" fmla="*/ 635486 w 3174640"/>
              <a:gd name="connsiteY18" fmla="*/ 1753414 h 4575175"/>
              <a:gd name="connsiteX19" fmla="*/ 343386 w 3174640"/>
              <a:gd name="connsiteY19" fmla="*/ 1469510 h 4575175"/>
              <a:gd name="connsiteX20" fmla="*/ 144348 w 3174640"/>
              <a:gd name="connsiteY20" fmla="*/ 1245938 h 4575175"/>
              <a:gd name="connsiteX21" fmla="*/ 24803 w 3174640"/>
              <a:gd name="connsiteY21" fmla="*/ 606206 h 4575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174640" h="4575175">
                <a:moveTo>
                  <a:pt x="24803" y="606206"/>
                </a:moveTo>
                <a:cubicBezTo>
                  <a:pt x="125263" y="342139"/>
                  <a:pt x="225722" y="286809"/>
                  <a:pt x="345232" y="190501"/>
                </a:cubicBezTo>
                <a:cubicBezTo>
                  <a:pt x="609815" y="6351"/>
                  <a:pt x="747399" y="19050"/>
                  <a:pt x="872282" y="0"/>
                </a:cubicBezTo>
                <a:cubicBezTo>
                  <a:pt x="1009947" y="3175"/>
                  <a:pt x="1103163" y="6350"/>
                  <a:pt x="1209078" y="47625"/>
                </a:cubicBezTo>
                <a:cubicBezTo>
                  <a:pt x="1323378" y="97367"/>
                  <a:pt x="1368681" y="109539"/>
                  <a:pt x="1558082" y="279401"/>
                </a:cubicBezTo>
                <a:cubicBezTo>
                  <a:pt x="1664933" y="385763"/>
                  <a:pt x="2023179" y="738717"/>
                  <a:pt x="2345482" y="1066800"/>
                </a:cubicBezTo>
                <a:cubicBezTo>
                  <a:pt x="2562441" y="1305983"/>
                  <a:pt x="2792100" y="1499659"/>
                  <a:pt x="2936033" y="1663701"/>
                </a:cubicBezTo>
                <a:cubicBezTo>
                  <a:pt x="3060916" y="1821393"/>
                  <a:pt x="3198988" y="1990726"/>
                  <a:pt x="3170983" y="2279651"/>
                </a:cubicBezTo>
                <a:cubicBezTo>
                  <a:pt x="3174158" y="2459568"/>
                  <a:pt x="3130196" y="2656418"/>
                  <a:pt x="2961433" y="2882901"/>
                </a:cubicBezTo>
                <a:cubicBezTo>
                  <a:pt x="2779970" y="3083984"/>
                  <a:pt x="2683296" y="3169179"/>
                  <a:pt x="2425103" y="3448050"/>
                </a:cubicBezTo>
                <a:cubicBezTo>
                  <a:pt x="2085378" y="3770842"/>
                  <a:pt x="1577456" y="4305248"/>
                  <a:pt x="1423945" y="4416425"/>
                </a:cubicBezTo>
                <a:cubicBezTo>
                  <a:pt x="1264137" y="4513792"/>
                  <a:pt x="1117091" y="4570994"/>
                  <a:pt x="926503" y="4575175"/>
                </a:cubicBezTo>
                <a:cubicBezTo>
                  <a:pt x="760586" y="4565974"/>
                  <a:pt x="551689" y="4513792"/>
                  <a:pt x="326182" y="4292601"/>
                </a:cubicBezTo>
                <a:cubicBezTo>
                  <a:pt x="224582" y="4167718"/>
                  <a:pt x="95142" y="3979991"/>
                  <a:pt x="87541" y="3831710"/>
                </a:cubicBezTo>
                <a:cubicBezTo>
                  <a:pt x="74028" y="3613139"/>
                  <a:pt x="142032" y="3466042"/>
                  <a:pt x="224582" y="3309938"/>
                </a:cubicBezTo>
                <a:cubicBezTo>
                  <a:pt x="366481" y="3129492"/>
                  <a:pt x="387729" y="3095096"/>
                  <a:pt x="574078" y="2901950"/>
                </a:cubicBezTo>
                <a:cubicBezTo>
                  <a:pt x="656800" y="2780920"/>
                  <a:pt x="692307" y="2737709"/>
                  <a:pt x="747941" y="2592764"/>
                </a:cubicBezTo>
                <a:cubicBezTo>
                  <a:pt x="772043" y="2492863"/>
                  <a:pt x="805002" y="2386884"/>
                  <a:pt x="799773" y="2221468"/>
                </a:cubicBezTo>
                <a:cubicBezTo>
                  <a:pt x="779744" y="1998341"/>
                  <a:pt x="738660" y="1938002"/>
                  <a:pt x="635486" y="1753414"/>
                </a:cubicBezTo>
                <a:cubicBezTo>
                  <a:pt x="563645" y="1664785"/>
                  <a:pt x="442254" y="1567148"/>
                  <a:pt x="343386" y="1469510"/>
                </a:cubicBezTo>
                <a:cubicBezTo>
                  <a:pt x="260028" y="1389435"/>
                  <a:pt x="251498" y="1394326"/>
                  <a:pt x="144348" y="1245938"/>
                </a:cubicBezTo>
                <a:cubicBezTo>
                  <a:pt x="-34873" y="1025479"/>
                  <a:pt x="-10179" y="786616"/>
                  <a:pt x="24803" y="606206"/>
                </a:cubicBezTo>
                <a:close/>
              </a:path>
            </a:pathLst>
          </a:custGeom>
          <a:solidFill>
            <a:schemeClr val="bg1">
              <a:lumMod val="50000"/>
              <a:alpha val="73000"/>
            </a:schemeClr>
          </a:solidFill>
          <a:effectLst/>
        </p:spPr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8" name="Title 4">
            <a:extLst>
              <a:ext uri="{FF2B5EF4-FFF2-40B4-BE49-F238E27FC236}">
                <a16:creationId xmlns:a16="http://schemas.microsoft.com/office/drawing/2014/main" id="{24A394E3-CEF4-434E-B8BA-A7752FE2FE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967" y="2040510"/>
            <a:ext cx="6289780" cy="2814411"/>
          </a:xfrm>
          <a:prstGeom prst="rect">
            <a:avLst/>
          </a:prstGeom>
        </p:spPr>
        <p:txBody>
          <a:bodyPr/>
          <a:lstStyle>
            <a:lvl1pPr algn="r">
              <a:defRPr sz="54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Section Heading</a:t>
            </a:r>
          </a:p>
        </p:txBody>
      </p:sp>
    </p:spTree>
    <p:extLst>
      <p:ext uri="{BB962C8B-B14F-4D97-AF65-F5344CB8AC3E}">
        <p14:creationId xmlns:p14="http://schemas.microsoft.com/office/powerpoint/2010/main" val="1141333489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E4EA49B2-B2FF-4947-9709-2F2021A6BF3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duotone>
              <a:schemeClr val="bg2">
                <a:shade val="45000"/>
                <a:satMod val="135000"/>
              </a:schemeClr>
              <a:prstClr val="white"/>
            </a:duotone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113978" y="14354"/>
            <a:ext cx="1809906" cy="2057231"/>
          </a:xfrm>
          <a:prstGeom prst="rect">
            <a:avLst/>
          </a:prstGeom>
        </p:spPr>
      </p:pic>
      <p:sp>
        <p:nvSpPr>
          <p:cNvPr id="24" name="Rectangle">
            <a:extLst>
              <a:ext uri="{FF2B5EF4-FFF2-40B4-BE49-F238E27FC236}">
                <a16:creationId xmlns:a16="http://schemas.microsoft.com/office/drawing/2014/main" id="{3458FAF4-B7CB-1340-8901-F7EC7F2C62B1}"/>
              </a:ext>
            </a:extLst>
          </p:cNvPr>
          <p:cNvSpPr/>
          <p:nvPr userDrawn="1"/>
        </p:nvSpPr>
        <p:spPr>
          <a:xfrm flipV="1">
            <a:off x="463638" y="1013885"/>
            <a:ext cx="11252267" cy="180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2">
                  <a:lumMod val="75000"/>
                </a:schemeClr>
              </a:gs>
              <a:gs pos="96000">
                <a:schemeClr val="bg1">
                  <a:alpha val="0"/>
                </a:schemeClr>
              </a:gs>
            </a:gsLst>
            <a:lin ang="1140000" scaled="0"/>
          </a:gradFill>
          <a:ln w="12700">
            <a:miter lim="400000"/>
          </a:ln>
        </p:spPr>
        <p:txBody>
          <a:bodyPr lIns="0" tIns="0" rIns="0" bIns="0" anchor="ctr">
            <a:noAutofit/>
          </a:bodyPr>
          <a:lstStyle/>
          <a:p>
            <a:pPr defTabSz="825500"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3A3218-217B-494A-AA85-B666F0B41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639" y="213332"/>
            <a:ext cx="9070253" cy="800554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34EBBD-F344-BC42-8A59-4A611AD90BE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3639" y="1656452"/>
            <a:ext cx="10683430" cy="426085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7062C53C-70C0-244F-ABC2-135CA0E50B06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1924168" y="6605588"/>
            <a:ext cx="245751" cy="225709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21B9F41-F234-5646-8C69-31DB1DDE0F7A}"/>
              </a:ext>
            </a:extLst>
          </p:cNvPr>
          <p:cNvSpPr/>
          <p:nvPr userDrawn="1"/>
        </p:nvSpPr>
        <p:spPr>
          <a:xfrm>
            <a:off x="-786211" y="1806220"/>
            <a:ext cx="251011" cy="251011"/>
          </a:xfrm>
          <a:prstGeom prst="ellipse">
            <a:avLst/>
          </a:prstGeom>
          <a:solidFill>
            <a:srgbClr val="1B48B6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F74820F-00D0-3144-9F5F-E63C0E86852F}"/>
              </a:ext>
            </a:extLst>
          </p:cNvPr>
          <p:cNvSpPr/>
          <p:nvPr userDrawn="1"/>
        </p:nvSpPr>
        <p:spPr>
          <a:xfrm>
            <a:off x="-786211" y="2669824"/>
            <a:ext cx="251011" cy="251011"/>
          </a:xfrm>
          <a:prstGeom prst="ellipse">
            <a:avLst/>
          </a:prstGeom>
          <a:solidFill>
            <a:srgbClr val="14C26C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1A83626-8724-9645-A457-B6947B936126}"/>
              </a:ext>
            </a:extLst>
          </p:cNvPr>
          <p:cNvSpPr/>
          <p:nvPr userDrawn="1"/>
        </p:nvSpPr>
        <p:spPr>
          <a:xfrm>
            <a:off x="-786211" y="3544717"/>
            <a:ext cx="251011" cy="251011"/>
          </a:xfrm>
          <a:prstGeom prst="ellipse">
            <a:avLst/>
          </a:prstGeom>
          <a:solidFill>
            <a:srgbClr val="8606B6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BA8B78A6-FFFF-A34A-A215-A200C015C9E0}"/>
              </a:ext>
            </a:extLst>
          </p:cNvPr>
          <p:cNvSpPr/>
          <p:nvPr userDrawn="1"/>
        </p:nvSpPr>
        <p:spPr>
          <a:xfrm>
            <a:off x="-786211" y="3979339"/>
            <a:ext cx="251011" cy="251011"/>
          </a:xfrm>
          <a:prstGeom prst="ellipse">
            <a:avLst/>
          </a:prstGeom>
          <a:solidFill>
            <a:srgbClr val="F78423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57E2777-89F5-C845-8CEA-52FB08D6DA28}"/>
              </a:ext>
            </a:extLst>
          </p:cNvPr>
          <p:cNvSpPr/>
          <p:nvPr userDrawn="1"/>
        </p:nvSpPr>
        <p:spPr>
          <a:xfrm>
            <a:off x="-786211" y="4413961"/>
            <a:ext cx="251011" cy="251011"/>
          </a:xfrm>
          <a:prstGeom prst="ellipse">
            <a:avLst/>
          </a:prstGeom>
          <a:solidFill>
            <a:srgbClr val="B0005C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C8660B14-6FB3-794C-AA6A-399EFDD5777F}"/>
              </a:ext>
            </a:extLst>
          </p:cNvPr>
          <p:cNvSpPr/>
          <p:nvPr userDrawn="1"/>
        </p:nvSpPr>
        <p:spPr>
          <a:xfrm>
            <a:off x="-786211" y="3127024"/>
            <a:ext cx="251011" cy="251011"/>
          </a:xfrm>
          <a:prstGeom prst="ellipse">
            <a:avLst/>
          </a:prstGeom>
          <a:solidFill>
            <a:srgbClr val="00AEEF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A9ECFFF-C4EB-0948-BA91-2631A7564B83}"/>
              </a:ext>
            </a:extLst>
          </p:cNvPr>
          <p:cNvSpPr txBox="1"/>
          <p:nvPr userDrawn="1"/>
        </p:nvSpPr>
        <p:spPr>
          <a:xfrm>
            <a:off x="-977779" y="4785916"/>
            <a:ext cx="634146" cy="25391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cap="none" spc="0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Text color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EBC27F33-7866-4F4A-9FCF-1DF9C5ACAE7D}"/>
              </a:ext>
            </a:extLst>
          </p:cNvPr>
          <p:cNvSpPr/>
          <p:nvPr userDrawn="1"/>
        </p:nvSpPr>
        <p:spPr>
          <a:xfrm>
            <a:off x="-786211" y="5062901"/>
            <a:ext cx="251011" cy="251011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AA9D110-9BF5-7947-9FAE-921099CA6FCD}"/>
              </a:ext>
            </a:extLst>
          </p:cNvPr>
          <p:cNvSpPr txBox="1"/>
          <p:nvPr userDrawn="1"/>
        </p:nvSpPr>
        <p:spPr>
          <a:xfrm>
            <a:off x="-1008236" y="1503652"/>
            <a:ext cx="695060" cy="24621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cap="none" spc="0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Brand color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422A268-4CEA-F743-8CD9-CE9C39DDAB51}"/>
              </a:ext>
            </a:extLst>
          </p:cNvPr>
          <p:cNvSpPr txBox="1"/>
          <p:nvPr userDrawn="1"/>
        </p:nvSpPr>
        <p:spPr>
          <a:xfrm>
            <a:off x="-1093315" y="2220662"/>
            <a:ext cx="897038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cap="none" spc="0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Complimentary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cap="none" spc="0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colors</a:t>
            </a:r>
          </a:p>
        </p:txBody>
      </p: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6E8E7FBD-0A83-A040-AEE3-94907C38B2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-1799" y="6605588"/>
            <a:ext cx="2774338" cy="28010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© 2019-2020 </a:t>
            </a:r>
            <a:r>
              <a:rPr lang="en-IN"/>
              <a:t>Sterlite Technologies Limited</a:t>
            </a:r>
            <a:endParaRPr lang="en-US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A14EAD9-9B77-D341-BE37-E06DE7AB8E6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6473" y="469958"/>
            <a:ext cx="1059902" cy="412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052972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&amp; n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E4EA49B2-B2FF-4947-9709-2F2021A6BF3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duotone>
              <a:schemeClr val="bg2">
                <a:shade val="45000"/>
                <a:satMod val="135000"/>
              </a:schemeClr>
              <a:prstClr val="white"/>
            </a:duotone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113978" y="14354"/>
            <a:ext cx="1809906" cy="2057231"/>
          </a:xfrm>
          <a:prstGeom prst="rect">
            <a:avLst/>
          </a:prstGeom>
        </p:spPr>
      </p:pic>
      <p:sp>
        <p:nvSpPr>
          <p:cNvPr id="24" name="Rectangle">
            <a:extLst>
              <a:ext uri="{FF2B5EF4-FFF2-40B4-BE49-F238E27FC236}">
                <a16:creationId xmlns:a16="http://schemas.microsoft.com/office/drawing/2014/main" id="{3458FAF4-B7CB-1340-8901-F7EC7F2C62B1}"/>
              </a:ext>
            </a:extLst>
          </p:cNvPr>
          <p:cNvSpPr/>
          <p:nvPr userDrawn="1"/>
        </p:nvSpPr>
        <p:spPr>
          <a:xfrm flipV="1">
            <a:off x="463638" y="1013885"/>
            <a:ext cx="11252267" cy="180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2">
                  <a:lumMod val="75000"/>
                </a:schemeClr>
              </a:gs>
              <a:gs pos="96000">
                <a:schemeClr val="bg1">
                  <a:alpha val="0"/>
                </a:schemeClr>
              </a:gs>
            </a:gsLst>
            <a:lin ang="1140000" scaled="0"/>
          </a:gradFill>
          <a:ln w="12700">
            <a:miter lim="400000"/>
          </a:ln>
        </p:spPr>
        <p:txBody>
          <a:bodyPr lIns="0" tIns="0" rIns="0" bIns="0" anchor="ctr">
            <a:noAutofit/>
          </a:bodyPr>
          <a:lstStyle/>
          <a:p>
            <a:pPr defTabSz="825500"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3A3218-217B-494A-AA85-B666F0B41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639" y="213332"/>
            <a:ext cx="9070253" cy="800554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7062C53C-70C0-244F-ABC2-135CA0E50B06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1924168" y="6605588"/>
            <a:ext cx="245751" cy="225709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21B9F41-F234-5646-8C69-31DB1DDE0F7A}"/>
              </a:ext>
            </a:extLst>
          </p:cNvPr>
          <p:cNvSpPr/>
          <p:nvPr userDrawn="1"/>
        </p:nvSpPr>
        <p:spPr>
          <a:xfrm>
            <a:off x="-786211" y="1806220"/>
            <a:ext cx="251011" cy="251011"/>
          </a:xfrm>
          <a:prstGeom prst="ellipse">
            <a:avLst/>
          </a:prstGeom>
          <a:solidFill>
            <a:srgbClr val="1B48B6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F74820F-00D0-3144-9F5F-E63C0E86852F}"/>
              </a:ext>
            </a:extLst>
          </p:cNvPr>
          <p:cNvSpPr/>
          <p:nvPr userDrawn="1"/>
        </p:nvSpPr>
        <p:spPr>
          <a:xfrm>
            <a:off x="-786211" y="2669824"/>
            <a:ext cx="251011" cy="251011"/>
          </a:xfrm>
          <a:prstGeom prst="ellipse">
            <a:avLst/>
          </a:prstGeom>
          <a:solidFill>
            <a:srgbClr val="14C26C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1A83626-8724-9645-A457-B6947B936126}"/>
              </a:ext>
            </a:extLst>
          </p:cNvPr>
          <p:cNvSpPr/>
          <p:nvPr userDrawn="1"/>
        </p:nvSpPr>
        <p:spPr>
          <a:xfrm>
            <a:off x="-786211" y="3544717"/>
            <a:ext cx="251011" cy="251011"/>
          </a:xfrm>
          <a:prstGeom prst="ellipse">
            <a:avLst/>
          </a:prstGeom>
          <a:solidFill>
            <a:srgbClr val="8606B6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BA8B78A6-FFFF-A34A-A215-A200C015C9E0}"/>
              </a:ext>
            </a:extLst>
          </p:cNvPr>
          <p:cNvSpPr/>
          <p:nvPr userDrawn="1"/>
        </p:nvSpPr>
        <p:spPr>
          <a:xfrm>
            <a:off x="-786211" y="3979339"/>
            <a:ext cx="251011" cy="251011"/>
          </a:xfrm>
          <a:prstGeom prst="ellipse">
            <a:avLst/>
          </a:prstGeom>
          <a:solidFill>
            <a:srgbClr val="F78423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57E2777-89F5-C845-8CEA-52FB08D6DA28}"/>
              </a:ext>
            </a:extLst>
          </p:cNvPr>
          <p:cNvSpPr/>
          <p:nvPr userDrawn="1"/>
        </p:nvSpPr>
        <p:spPr>
          <a:xfrm>
            <a:off x="-786211" y="4413961"/>
            <a:ext cx="251011" cy="251011"/>
          </a:xfrm>
          <a:prstGeom prst="ellipse">
            <a:avLst/>
          </a:prstGeom>
          <a:solidFill>
            <a:srgbClr val="B0005C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C8660B14-6FB3-794C-AA6A-399EFDD5777F}"/>
              </a:ext>
            </a:extLst>
          </p:cNvPr>
          <p:cNvSpPr/>
          <p:nvPr userDrawn="1"/>
        </p:nvSpPr>
        <p:spPr>
          <a:xfrm>
            <a:off x="-786211" y="3127024"/>
            <a:ext cx="251011" cy="251011"/>
          </a:xfrm>
          <a:prstGeom prst="ellipse">
            <a:avLst/>
          </a:prstGeom>
          <a:solidFill>
            <a:srgbClr val="00AEEF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A9ECFFF-C4EB-0948-BA91-2631A7564B83}"/>
              </a:ext>
            </a:extLst>
          </p:cNvPr>
          <p:cNvSpPr txBox="1"/>
          <p:nvPr userDrawn="1"/>
        </p:nvSpPr>
        <p:spPr>
          <a:xfrm>
            <a:off x="-977779" y="4785916"/>
            <a:ext cx="634146" cy="25391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cap="none" spc="0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Text color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EBC27F33-7866-4F4A-9FCF-1DF9C5ACAE7D}"/>
              </a:ext>
            </a:extLst>
          </p:cNvPr>
          <p:cNvSpPr/>
          <p:nvPr userDrawn="1"/>
        </p:nvSpPr>
        <p:spPr>
          <a:xfrm>
            <a:off x="-786211" y="5062901"/>
            <a:ext cx="251011" cy="251011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AA9D110-9BF5-7947-9FAE-921099CA6FCD}"/>
              </a:ext>
            </a:extLst>
          </p:cNvPr>
          <p:cNvSpPr txBox="1"/>
          <p:nvPr userDrawn="1"/>
        </p:nvSpPr>
        <p:spPr>
          <a:xfrm>
            <a:off x="-1008236" y="1503652"/>
            <a:ext cx="695060" cy="24621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cap="none" spc="0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Brand color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422A268-4CEA-F743-8CD9-CE9C39DDAB51}"/>
              </a:ext>
            </a:extLst>
          </p:cNvPr>
          <p:cNvSpPr txBox="1"/>
          <p:nvPr userDrawn="1"/>
        </p:nvSpPr>
        <p:spPr>
          <a:xfrm>
            <a:off x="-1093315" y="2220662"/>
            <a:ext cx="897038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cap="none" spc="0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Complimentary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cap="none" spc="0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colors</a:t>
            </a:r>
          </a:p>
        </p:txBody>
      </p: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6E8E7FBD-0A83-A040-AEE3-94907C38B2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-1799" y="6605588"/>
            <a:ext cx="2774338" cy="28010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© 2019-2020 </a:t>
            </a:r>
            <a:r>
              <a:rPr lang="en-IN"/>
              <a:t>Sterlite Technologies Limited</a:t>
            </a:r>
            <a:endParaRPr lang="en-US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A14EAD9-9B77-D341-BE37-E06DE7AB8E6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6473" y="469958"/>
            <a:ext cx="1059902" cy="412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327980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98275199-1176-234D-B686-65D73C4BE2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duotone>
              <a:schemeClr val="bg2">
                <a:shade val="45000"/>
                <a:satMod val="135000"/>
              </a:schemeClr>
              <a:prstClr val="white"/>
            </a:duotone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113241" y="0"/>
            <a:ext cx="1809906" cy="2057231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0B403B51-449A-F04D-8120-455AD1309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192" y="125608"/>
            <a:ext cx="9161579" cy="800554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780518AC-5284-4348-BFA3-EB2E7703C6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87415" y="1400865"/>
            <a:ext cx="5194583" cy="496336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93CBE094-E58C-9C48-933C-D84E2D9153F7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95760" y="1400865"/>
            <a:ext cx="5194583" cy="496336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Slide Number">
            <a:extLst>
              <a:ext uri="{FF2B5EF4-FFF2-40B4-BE49-F238E27FC236}">
                <a16:creationId xmlns:a16="http://schemas.microsoft.com/office/drawing/2014/main" id="{E64AE565-3152-D84D-A473-D02463E77880}"/>
              </a:ext>
            </a:extLst>
          </p:cNvPr>
          <p:cNvSpPr txBox="1">
            <a:spLocks/>
          </p:cNvSpPr>
          <p:nvPr userDrawn="1"/>
        </p:nvSpPr>
        <p:spPr>
          <a:xfrm>
            <a:off x="11924168" y="6605588"/>
            <a:ext cx="245751" cy="225709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100" b="0" i="0" u="none" strike="noStrike" cap="none" spc="0" normalizeH="0" baseline="0">
                <a:ln>
                  <a:noFill/>
                </a:ln>
                <a:solidFill>
                  <a:srgbClr val="929292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9pPr>
          </a:lstStyle>
          <a:p>
            <a:fld id="{86CB4B4D-7CA3-9044-876B-883B54F8677D}" type="slidenum">
              <a:rPr lang="en-IN" smtClean="0"/>
              <a:pPr/>
              <a:t>‹#›</a:t>
            </a:fld>
            <a:endParaRPr lang="en-IN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908D209-98BF-2A4B-8298-8ECBD9E9DA5D}"/>
              </a:ext>
            </a:extLst>
          </p:cNvPr>
          <p:cNvSpPr/>
          <p:nvPr userDrawn="1"/>
        </p:nvSpPr>
        <p:spPr>
          <a:xfrm>
            <a:off x="-786211" y="1806220"/>
            <a:ext cx="251011" cy="251011"/>
          </a:xfrm>
          <a:prstGeom prst="ellipse">
            <a:avLst/>
          </a:prstGeom>
          <a:solidFill>
            <a:srgbClr val="1B48B6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B6C49EE-74EB-734C-ADC5-B157448EAC83}"/>
              </a:ext>
            </a:extLst>
          </p:cNvPr>
          <p:cNvSpPr/>
          <p:nvPr userDrawn="1"/>
        </p:nvSpPr>
        <p:spPr>
          <a:xfrm>
            <a:off x="-786211" y="2669824"/>
            <a:ext cx="251011" cy="251011"/>
          </a:xfrm>
          <a:prstGeom prst="ellipse">
            <a:avLst/>
          </a:prstGeom>
          <a:solidFill>
            <a:srgbClr val="14C26C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2A4171B-28D4-784C-BD71-4A2D84F793EF}"/>
              </a:ext>
            </a:extLst>
          </p:cNvPr>
          <p:cNvSpPr/>
          <p:nvPr userDrawn="1"/>
        </p:nvSpPr>
        <p:spPr>
          <a:xfrm>
            <a:off x="-786211" y="3544717"/>
            <a:ext cx="251011" cy="251011"/>
          </a:xfrm>
          <a:prstGeom prst="ellipse">
            <a:avLst/>
          </a:prstGeom>
          <a:solidFill>
            <a:srgbClr val="8606B6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778F22A-8EA5-CB4E-A80D-9B523B637ADF}"/>
              </a:ext>
            </a:extLst>
          </p:cNvPr>
          <p:cNvSpPr/>
          <p:nvPr userDrawn="1"/>
        </p:nvSpPr>
        <p:spPr>
          <a:xfrm>
            <a:off x="-786211" y="3979339"/>
            <a:ext cx="251011" cy="251011"/>
          </a:xfrm>
          <a:prstGeom prst="ellipse">
            <a:avLst/>
          </a:prstGeom>
          <a:solidFill>
            <a:srgbClr val="F78423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8298B80-281F-9B47-8E7B-225463163521}"/>
              </a:ext>
            </a:extLst>
          </p:cNvPr>
          <p:cNvSpPr/>
          <p:nvPr userDrawn="1"/>
        </p:nvSpPr>
        <p:spPr>
          <a:xfrm>
            <a:off x="-786211" y="4413961"/>
            <a:ext cx="251011" cy="251011"/>
          </a:xfrm>
          <a:prstGeom prst="ellipse">
            <a:avLst/>
          </a:prstGeom>
          <a:solidFill>
            <a:srgbClr val="B0005C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738F259-801C-0A4D-BB5F-2913FC195DB0}"/>
              </a:ext>
            </a:extLst>
          </p:cNvPr>
          <p:cNvSpPr/>
          <p:nvPr userDrawn="1"/>
        </p:nvSpPr>
        <p:spPr>
          <a:xfrm>
            <a:off x="-786211" y="3127024"/>
            <a:ext cx="251011" cy="251011"/>
          </a:xfrm>
          <a:prstGeom prst="ellipse">
            <a:avLst/>
          </a:prstGeom>
          <a:solidFill>
            <a:srgbClr val="00AEEF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5109AEC-F46C-9343-8876-241CA7F0CF01}"/>
              </a:ext>
            </a:extLst>
          </p:cNvPr>
          <p:cNvSpPr txBox="1"/>
          <p:nvPr userDrawn="1"/>
        </p:nvSpPr>
        <p:spPr>
          <a:xfrm>
            <a:off x="-977779" y="4785916"/>
            <a:ext cx="634146" cy="25391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cap="none" spc="0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Text color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63965890-881F-0548-9AA6-6BEDB629FF4A}"/>
              </a:ext>
            </a:extLst>
          </p:cNvPr>
          <p:cNvSpPr/>
          <p:nvPr userDrawn="1"/>
        </p:nvSpPr>
        <p:spPr>
          <a:xfrm>
            <a:off x="-786211" y="5062901"/>
            <a:ext cx="251011" cy="251011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8A682B1-016E-8448-9F6D-DA4F5A7FD212}"/>
              </a:ext>
            </a:extLst>
          </p:cNvPr>
          <p:cNvSpPr txBox="1"/>
          <p:nvPr userDrawn="1"/>
        </p:nvSpPr>
        <p:spPr>
          <a:xfrm>
            <a:off x="-1008236" y="1503652"/>
            <a:ext cx="695060" cy="24621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cap="none" spc="0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Brand color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F073868-2303-4649-B151-B5A1C678C254}"/>
              </a:ext>
            </a:extLst>
          </p:cNvPr>
          <p:cNvSpPr txBox="1"/>
          <p:nvPr userDrawn="1"/>
        </p:nvSpPr>
        <p:spPr>
          <a:xfrm>
            <a:off x="-1093315" y="2220662"/>
            <a:ext cx="897038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cap="none" spc="0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Complimentary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cap="none" spc="0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colors</a:t>
            </a:r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8E51ABC6-722D-AE40-BF6A-71179F5BF1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-1799" y="6605588"/>
            <a:ext cx="2774338" cy="28010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© 2019-2020 </a:t>
            </a:r>
            <a:r>
              <a:rPr lang="en-IN"/>
              <a:t>Sterlite Technologies Limited</a:t>
            </a:r>
            <a:endParaRPr lang="en-US" dirty="0"/>
          </a:p>
        </p:txBody>
      </p:sp>
      <p:sp>
        <p:nvSpPr>
          <p:cNvPr id="25" name="Rectangle">
            <a:extLst>
              <a:ext uri="{FF2B5EF4-FFF2-40B4-BE49-F238E27FC236}">
                <a16:creationId xmlns:a16="http://schemas.microsoft.com/office/drawing/2014/main" id="{5F1593E0-C9DB-A34D-A37F-5F91CD76862C}"/>
              </a:ext>
            </a:extLst>
          </p:cNvPr>
          <p:cNvSpPr/>
          <p:nvPr userDrawn="1"/>
        </p:nvSpPr>
        <p:spPr>
          <a:xfrm flipV="1">
            <a:off x="463638" y="1013885"/>
            <a:ext cx="11252267" cy="180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2">
                  <a:lumMod val="75000"/>
                </a:schemeClr>
              </a:gs>
              <a:gs pos="96000">
                <a:schemeClr val="bg1">
                  <a:alpha val="0"/>
                </a:schemeClr>
              </a:gs>
            </a:gsLst>
            <a:lin ang="1140000" scaled="0"/>
          </a:gradFill>
          <a:ln w="12700">
            <a:miter lim="400000"/>
          </a:ln>
        </p:spPr>
        <p:txBody>
          <a:bodyPr lIns="0" tIns="0" rIns="0" bIns="0" anchor="ctr">
            <a:noAutofit/>
          </a:bodyPr>
          <a:lstStyle/>
          <a:p>
            <a:pPr defTabSz="825500"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29A265A8-3ECE-064E-8900-221003CE633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6473" y="469958"/>
            <a:ext cx="1059902" cy="412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947300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line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8FD5DEF-8845-E346-A3B7-5EF31727D72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925312" y="0"/>
            <a:ext cx="6305119" cy="6884988"/>
          </a:xfrm>
          <a:solidFill>
            <a:schemeClr val="bg1">
              <a:lumMod val="50000"/>
            </a:schemeClr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B91601A0-D2CB-BA4A-B01A-EBB34C013813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1924168" y="6605588"/>
            <a:ext cx="245751" cy="225709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E7C1AFB-42A8-7C43-8A0A-F4D5B06C7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366047"/>
            <a:ext cx="4968240" cy="150812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95CB6CA-D25C-644C-9DDA-C9C031EB14C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9600" y="2198913"/>
            <a:ext cx="4968240" cy="413679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23F7FCB-6635-8547-A913-042F71665ECE}"/>
              </a:ext>
            </a:extLst>
          </p:cNvPr>
          <p:cNvSpPr/>
          <p:nvPr userDrawn="1"/>
        </p:nvSpPr>
        <p:spPr>
          <a:xfrm>
            <a:off x="-786211" y="1806220"/>
            <a:ext cx="251011" cy="251011"/>
          </a:xfrm>
          <a:prstGeom prst="ellipse">
            <a:avLst/>
          </a:prstGeom>
          <a:solidFill>
            <a:srgbClr val="1B48B6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84C5EAA-9890-6D4F-B6DD-06E08EC943C9}"/>
              </a:ext>
            </a:extLst>
          </p:cNvPr>
          <p:cNvSpPr/>
          <p:nvPr userDrawn="1"/>
        </p:nvSpPr>
        <p:spPr>
          <a:xfrm>
            <a:off x="-786211" y="2669824"/>
            <a:ext cx="251011" cy="251011"/>
          </a:xfrm>
          <a:prstGeom prst="ellipse">
            <a:avLst/>
          </a:prstGeom>
          <a:solidFill>
            <a:srgbClr val="14C26C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B514545-6D0C-734A-9600-67C80E4F962C}"/>
              </a:ext>
            </a:extLst>
          </p:cNvPr>
          <p:cNvSpPr/>
          <p:nvPr userDrawn="1"/>
        </p:nvSpPr>
        <p:spPr>
          <a:xfrm>
            <a:off x="-786211" y="3544717"/>
            <a:ext cx="251011" cy="251011"/>
          </a:xfrm>
          <a:prstGeom prst="ellipse">
            <a:avLst/>
          </a:prstGeom>
          <a:solidFill>
            <a:srgbClr val="8606B6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1D795F89-F616-B045-A0F1-65C5B7C1C16E}"/>
              </a:ext>
            </a:extLst>
          </p:cNvPr>
          <p:cNvSpPr/>
          <p:nvPr userDrawn="1"/>
        </p:nvSpPr>
        <p:spPr>
          <a:xfrm>
            <a:off x="-786211" y="3979339"/>
            <a:ext cx="251011" cy="251011"/>
          </a:xfrm>
          <a:prstGeom prst="ellipse">
            <a:avLst/>
          </a:prstGeom>
          <a:solidFill>
            <a:srgbClr val="F78423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06854A1C-013F-CD42-A9D1-FDBB4C667153}"/>
              </a:ext>
            </a:extLst>
          </p:cNvPr>
          <p:cNvSpPr/>
          <p:nvPr userDrawn="1"/>
        </p:nvSpPr>
        <p:spPr>
          <a:xfrm>
            <a:off x="-786211" y="4413961"/>
            <a:ext cx="251011" cy="251011"/>
          </a:xfrm>
          <a:prstGeom prst="ellipse">
            <a:avLst/>
          </a:prstGeom>
          <a:solidFill>
            <a:srgbClr val="B0005C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09422DF1-0EFA-C742-BB28-AAF9C6054EA1}"/>
              </a:ext>
            </a:extLst>
          </p:cNvPr>
          <p:cNvSpPr/>
          <p:nvPr userDrawn="1"/>
        </p:nvSpPr>
        <p:spPr>
          <a:xfrm>
            <a:off x="-786211" y="3127024"/>
            <a:ext cx="251011" cy="251011"/>
          </a:xfrm>
          <a:prstGeom prst="ellipse">
            <a:avLst/>
          </a:prstGeom>
          <a:solidFill>
            <a:srgbClr val="00AEEF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78A4FCD-EC75-884E-AFE1-DE4786E9B4A6}"/>
              </a:ext>
            </a:extLst>
          </p:cNvPr>
          <p:cNvSpPr txBox="1"/>
          <p:nvPr userDrawn="1"/>
        </p:nvSpPr>
        <p:spPr>
          <a:xfrm>
            <a:off x="-977779" y="4785916"/>
            <a:ext cx="634146" cy="25391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cap="none" spc="0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Text color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E0ECCD77-613C-5543-B304-CB32BE0607B5}"/>
              </a:ext>
            </a:extLst>
          </p:cNvPr>
          <p:cNvSpPr/>
          <p:nvPr userDrawn="1"/>
        </p:nvSpPr>
        <p:spPr>
          <a:xfrm>
            <a:off x="-786211" y="5062901"/>
            <a:ext cx="251011" cy="251011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93EA8AD-0425-A242-AD86-5A3F4710A1F8}"/>
              </a:ext>
            </a:extLst>
          </p:cNvPr>
          <p:cNvSpPr txBox="1"/>
          <p:nvPr userDrawn="1"/>
        </p:nvSpPr>
        <p:spPr>
          <a:xfrm>
            <a:off x="-1008236" y="1503652"/>
            <a:ext cx="695060" cy="24621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cap="none" spc="0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Brand color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77D096F-E9B5-AA45-BCC4-A3F00ECC15DF}"/>
              </a:ext>
            </a:extLst>
          </p:cNvPr>
          <p:cNvSpPr txBox="1"/>
          <p:nvPr userDrawn="1"/>
        </p:nvSpPr>
        <p:spPr>
          <a:xfrm>
            <a:off x="-1093315" y="2220662"/>
            <a:ext cx="897038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cap="none" spc="0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Complimentary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cap="none" spc="0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colors</a:t>
            </a:r>
          </a:p>
        </p:txBody>
      </p:sp>
      <p:sp>
        <p:nvSpPr>
          <p:cNvPr id="23" name="Footer Placeholder 4">
            <a:extLst>
              <a:ext uri="{FF2B5EF4-FFF2-40B4-BE49-F238E27FC236}">
                <a16:creationId xmlns:a16="http://schemas.microsoft.com/office/drawing/2014/main" id="{FCC531F1-94DC-5846-B783-81E4F7B3D1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-1799" y="6605588"/>
            <a:ext cx="2774338" cy="28010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© 2019-2020 </a:t>
            </a:r>
            <a:r>
              <a:rPr lang="en-IN"/>
              <a:t>Sterlite Technologies Limited</a:t>
            </a:r>
            <a:endParaRPr lang="en-US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8A4F94BF-A772-AC48-B5A7-5FBACF8733E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duotone>
              <a:schemeClr val="bg2">
                <a:shade val="45000"/>
                <a:satMod val="135000"/>
              </a:schemeClr>
              <a:prstClr val="white"/>
            </a:duotone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113978" y="14354"/>
            <a:ext cx="1809906" cy="205723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295EA3E-423D-EE4B-A1D4-2CC9DF1734C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6473" y="469958"/>
            <a:ext cx="1059902" cy="412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083665"/>
      </p:ext>
    </p:extLst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line Imag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B91601A0-D2CB-BA4A-B01A-EBB34C013813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1924168" y="6605588"/>
            <a:ext cx="245751" cy="225709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1E50E3B-71A1-7143-B226-BC52CDEF408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42430" y="0"/>
            <a:ext cx="12230432" cy="4297363"/>
          </a:xfrm>
          <a:solidFill>
            <a:schemeClr val="bg1">
              <a:lumMod val="50000"/>
            </a:schemeClr>
          </a:solidFill>
        </p:spPr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6A4B1AF3-67B6-7549-90E1-391138404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4ED528F5-3E4C-C645-AA07-F1CE93C10175}"/>
              </a:ext>
            </a:extLst>
          </p:cNvPr>
          <p:cNvSpPr>
            <a:spLocks noGrp="1"/>
          </p:cNvSpPr>
          <p:nvPr>
            <p:ph type="body" sz="half" idx="11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6B0CBD1-34C8-DA42-9F50-61C10F7A0E0D}"/>
              </a:ext>
            </a:extLst>
          </p:cNvPr>
          <p:cNvSpPr/>
          <p:nvPr userDrawn="1"/>
        </p:nvSpPr>
        <p:spPr>
          <a:xfrm>
            <a:off x="-786211" y="1806220"/>
            <a:ext cx="251011" cy="251011"/>
          </a:xfrm>
          <a:prstGeom prst="ellipse">
            <a:avLst/>
          </a:prstGeom>
          <a:solidFill>
            <a:srgbClr val="1B48B6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22BA68C-503B-F348-9865-CE71E28D303B}"/>
              </a:ext>
            </a:extLst>
          </p:cNvPr>
          <p:cNvSpPr/>
          <p:nvPr userDrawn="1"/>
        </p:nvSpPr>
        <p:spPr>
          <a:xfrm>
            <a:off x="-786211" y="2669824"/>
            <a:ext cx="251011" cy="251011"/>
          </a:xfrm>
          <a:prstGeom prst="ellipse">
            <a:avLst/>
          </a:prstGeom>
          <a:solidFill>
            <a:srgbClr val="14C26C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2C885681-6F08-F34A-91C1-1CCA0A3A9BDC}"/>
              </a:ext>
            </a:extLst>
          </p:cNvPr>
          <p:cNvSpPr/>
          <p:nvPr userDrawn="1"/>
        </p:nvSpPr>
        <p:spPr>
          <a:xfrm>
            <a:off x="-786211" y="3544717"/>
            <a:ext cx="251011" cy="251011"/>
          </a:xfrm>
          <a:prstGeom prst="ellipse">
            <a:avLst/>
          </a:prstGeom>
          <a:solidFill>
            <a:srgbClr val="8606B6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61E0FD0-C7A1-F442-8BF9-9AAFDD98CEDD}"/>
              </a:ext>
            </a:extLst>
          </p:cNvPr>
          <p:cNvSpPr/>
          <p:nvPr userDrawn="1"/>
        </p:nvSpPr>
        <p:spPr>
          <a:xfrm>
            <a:off x="-786211" y="3979339"/>
            <a:ext cx="251011" cy="251011"/>
          </a:xfrm>
          <a:prstGeom prst="ellipse">
            <a:avLst/>
          </a:prstGeom>
          <a:solidFill>
            <a:srgbClr val="F78423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F5FBBC50-F96B-8A46-AD87-A9EF28413F10}"/>
              </a:ext>
            </a:extLst>
          </p:cNvPr>
          <p:cNvSpPr/>
          <p:nvPr userDrawn="1"/>
        </p:nvSpPr>
        <p:spPr>
          <a:xfrm>
            <a:off x="-786211" y="4413961"/>
            <a:ext cx="251011" cy="251011"/>
          </a:xfrm>
          <a:prstGeom prst="ellipse">
            <a:avLst/>
          </a:prstGeom>
          <a:solidFill>
            <a:srgbClr val="B0005C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A8D2F63F-8326-1B46-957C-930CAA61C76C}"/>
              </a:ext>
            </a:extLst>
          </p:cNvPr>
          <p:cNvSpPr/>
          <p:nvPr userDrawn="1"/>
        </p:nvSpPr>
        <p:spPr>
          <a:xfrm>
            <a:off x="-786211" y="3127024"/>
            <a:ext cx="251011" cy="251011"/>
          </a:xfrm>
          <a:prstGeom prst="ellipse">
            <a:avLst/>
          </a:prstGeom>
          <a:solidFill>
            <a:srgbClr val="00AEEF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F206250-E97E-0943-8036-5AD1C0F9E728}"/>
              </a:ext>
            </a:extLst>
          </p:cNvPr>
          <p:cNvSpPr txBox="1"/>
          <p:nvPr userDrawn="1"/>
        </p:nvSpPr>
        <p:spPr>
          <a:xfrm>
            <a:off x="-977779" y="4785916"/>
            <a:ext cx="634146" cy="25391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cap="none" spc="0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Text color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519B677C-CE8F-2D44-A748-C339BF7F5252}"/>
              </a:ext>
            </a:extLst>
          </p:cNvPr>
          <p:cNvSpPr/>
          <p:nvPr userDrawn="1"/>
        </p:nvSpPr>
        <p:spPr>
          <a:xfrm>
            <a:off x="-786211" y="5062901"/>
            <a:ext cx="251011" cy="251011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CA763AF-8998-DE4A-84AF-BB772C446EEB}"/>
              </a:ext>
            </a:extLst>
          </p:cNvPr>
          <p:cNvSpPr txBox="1"/>
          <p:nvPr userDrawn="1"/>
        </p:nvSpPr>
        <p:spPr>
          <a:xfrm>
            <a:off x="-1008236" y="1503652"/>
            <a:ext cx="695060" cy="24621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cap="none" spc="0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Brand color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9FC6FB5-83E4-834D-B047-49459EDAF9A4}"/>
              </a:ext>
            </a:extLst>
          </p:cNvPr>
          <p:cNvSpPr txBox="1"/>
          <p:nvPr userDrawn="1"/>
        </p:nvSpPr>
        <p:spPr>
          <a:xfrm>
            <a:off x="-1093315" y="2220662"/>
            <a:ext cx="897038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cap="none" spc="0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Complimentary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cap="none" spc="0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colors</a:t>
            </a:r>
          </a:p>
        </p:txBody>
      </p:sp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34387320-F11C-1C4A-8DFF-F21E5E7026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-1799" y="6605588"/>
            <a:ext cx="2774338" cy="28010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© 2019-2020 </a:t>
            </a:r>
            <a:r>
              <a:rPr lang="en-IN"/>
              <a:t>Sterlite Technologies Limited</a:t>
            </a:r>
            <a:endParaRPr lang="en-US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829CEF4-3AF8-184B-95F2-0FC5EAC2EA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duotone>
              <a:schemeClr val="bg2">
                <a:shade val="45000"/>
                <a:satMod val="135000"/>
              </a:schemeClr>
              <a:prstClr val="white"/>
            </a:duotone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113978" y="14354"/>
            <a:ext cx="1809906" cy="205723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8107E3C-871C-F844-B04A-4891E2CD262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36943" y="469958"/>
            <a:ext cx="1078963" cy="420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774056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6.xml"/><Relationship Id="rId21" Type="http://schemas.openxmlformats.org/officeDocument/2006/relationships/tags" Target="../tags/tag3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30.xml"/><Relationship Id="rId2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29.xml"/><Relationship Id="rId20" Type="http://schemas.openxmlformats.org/officeDocument/2006/relationships/tags" Target="../tags/tag2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5" Type="http://schemas.openxmlformats.org/officeDocument/2006/relationships/slideLayout" Target="../slideLayouts/slideLayout28.xml"/><Relationship Id="rId23" Type="http://schemas.openxmlformats.org/officeDocument/2006/relationships/image" Target="../media/image7.emf"/><Relationship Id="rId10" Type="http://schemas.openxmlformats.org/officeDocument/2006/relationships/slideLayout" Target="../slideLayouts/slideLayout23.xml"/><Relationship Id="rId19" Type="http://schemas.openxmlformats.org/officeDocument/2006/relationships/vmlDrawing" Target="../drawings/vmlDrawing1.v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7.xml"/><Relationship Id="rId22" Type="http://schemas.openxmlformats.org/officeDocument/2006/relationships/oleObject" Target="../embeddings/oleObject1.bin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46249" y="6642855"/>
            <a:ext cx="245751" cy="225709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>
              <a:defRPr sz="1100">
                <a:solidFill>
                  <a:srgbClr val="929292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 dirty="0"/>
          </a:p>
        </p:txBody>
      </p:sp>
      <p:sp>
        <p:nvSpPr>
          <p:cNvPr id="15" name="Title Placeholder 1">
            <a:extLst>
              <a:ext uri="{FF2B5EF4-FFF2-40B4-BE49-F238E27FC236}">
                <a16:creationId xmlns:a16="http://schemas.microsoft.com/office/drawing/2014/main" id="{ACB1658E-5C68-CB43-BACB-788A5B6410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9DDF0C4F-9045-3548-9802-128CB5B0C2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8713" y="1906476"/>
            <a:ext cx="10563285" cy="3674397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82CF39F0-44BA-E647-AA99-658BDDE798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771467" y="749850"/>
            <a:ext cx="2351122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0AC1B52D-7485-264C-B4F3-6A96EBB94E64}" type="datetime3">
              <a:rPr lang="en-IN" smtClean="0"/>
              <a:pPr/>
              <a:t>23 July 2019</a:t>
            </a:fld>
            <a:endParaRPr lang="en-US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A307519A-E37F-4748-9265-06035F60EDA4}"/>
              </a:ext>
            </a:extLst>
          </p:cNvPr>
          <p:cNvSpPr/>
          <p:nvPr userDrawn="1"/>
        </p:nvSpPr>
        <p:spPr>
          <a:xfrm>
            <a:off x="-786211" y="1806220"/>
            <a:ext cx="251011" cy="251011"/>
          </a:xfrm>
          <a:prstGeom prst="ellipse">
            <a:avLst/>
          </a:prstGeom>
          <a:solidFill>
            <a:srgbClr val="1B48B6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401688B-5BBF-494D-A11B-601370B2C360}"/>
              </a:ext>
            </a:extLst>
          </p:cNvPr>
          <p:cNvSpPr/>
          <p:nvPr userDrawn="1"/>
        </p:nvSpPr>
        <p:spPr>
          <a:xfrm>
            <a:off x="-786211" y="2669824"/>
            <a:ext cx="251011" cy="251011"/>
          </a:xfrm>
          <a:prstGeom prst="ellipse">
            <a:avLst/>
          </a:prstGeom>
          <a:solidFill>
            <a:srgbClr val="14C26C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A4F81A8-2C73-3246-8DF2-B7994515FA87}"/>
              </a:ext>
            </a:extLst>
          </p:cNvPr>
          <p:cNvSpPr/>
          <p:nvPr userDrawn="1"/>
        </p:nvSpPr>
        <p:spPr>
          <a:xfrm>
            <a:off x="-786211" y="3544717"/>
            <a:ext cx="251011" cy="251011"/>
          </a:xfrm>
          <a:prstGeom prst="ellipse">
            <a:avLst/>
          </a:prstGeom>
          <a:solidFill>
            <a:srgbClr val="8606B6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A9F8BC5-62B8-154A-8456-2FF4CA07D3B9}"/>
              </a:ext>
            </a:extLst>
          </p:cNvPr>
          <p:cNvSpPr/>
          <p:nvPr userDrawn="1"/>
        </p:nvSpPr>
        <p:spPr>
          <a:xfrm>
            <a:off x="-786211" y="3979339"/>
            <a:ext cx="251011" cy="251011"/>
          </a:xfrm>
          <a:prstGeom prst="ellipse">
            <a:avLst/>
          </a:prstGeom>
          <a:solidFill>
            <a:srgbClr val="F78423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7783601-7305-E24D-BE5B-DCE43F9C003B}"/>
              </a:ext>
            </a:extLst>
          </p:cNvPr>
          <p:cNvSpPr/>
          <p:nvPr userDrawn="1"/>
        </p:nvSpPr>
        <p:spPr>
          <a:xfrm>
            <a:off x="-786211" y="4413961"/>
            <a:ext cx="251011" cy="251011"/>
          </a:xfrm>
          <a:prstGeom prst="ellipse">
            <a:avLst/>
          </a:prstGeom>
          <a:solidFill>
            <a:srgbClr val="B0005C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F196B8D-1B4E-4B47-9FDA-4B816603B824}"/>
              </a:ext>
            </a:extLst>
          </p:cNvPr>
          <p:cNvSpPr/>
          <p:nvPr userDrawn="1"/>
        </p:nvSpPr>
        <p:spPr>
          <a:xfrm>
            <a:off x="-786211" y="3127024"/>
            <a:ext cx="251011" cy="251011"/>
          </a:xfrm>
          <a:prstGeom prst="ellipse">
            <a:avLst/>
          </a:prstGeom>
          <a:solidFill>
            <a:srgbClr val="00AEEF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5BE025-9E92-B24D-B3B5-E5C787C7D036}"/>
              </a:ext>
            </a:extLst>
          </p:cNvPr>
          <p:cNvSpPr txBox="1"/>
          <p:nvPr userDrawn="1"/>
        </p:nvSpPr>
        <p:spPr>
          <a:xfrm>
            <a:off x="-977779" y="4785916"/>
            <a:ext cx="634146" cy="25391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cap="none" spc="0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Text color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03F16BB-3F8A-7744-842C-5CEE50C7ECC4}"/>
              </a:ext>
            </a:extLst>
          </p:cNvPr>
          <p:cNvSpPr/>
          <p:nvPr userDrawn="1"/>
        </p:nvSpPr>
        <p:spPr>
          <a:xfrm>
            <a:off x="-786211" y="5062901"/>
            <a:ext cx="251011" cy="251011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8B9ED89-C260-6545-B790-2DD3B26ED527}"/>
              </a:ext>
            </a:extLst>
          </p:cNvPr>
          <p:cNvSpPr txBox="1"/>
          <p:nvPr userDrawn="1"/>
        </p:nvSpPr>
        <p:spPr>
          <a:xfrm>
            <a:off x="-1008236" y="1503652"/>
            <a:ext cx="695060" cy="24621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cap="none" spc="0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Brand color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1699DF4-495D-5342-BA47-C4329DE33F7D}"/>
              </a:ext>
            </a:extLst>
          </p:cNvPr>
          <p:cNvSpPr txBox="1"/>
          <p:nvPr userDrawn="1"/>
        </p:nvSpPr>
        <p:spPr>
          <a:xfrm>
            <a:off x="-1093315" y="2220662"/>
            <a:ext cx="897038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cap="none" spc="0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Complimentary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cap="none" spc="0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colors</a:t>
            </a:r>
          </a:p>
        </p:txBody>
      </p:sp>
      <p:sp>
        <p:nvSpPr>
          <p:cNvPr id="23" name="Footer Placeholder 4">
            <a:extLst>
              <a:ext uri="{FF2B5EF4-FFF2-40B4-BE49-F238E27FC236}">
                <a16:creationId xmlns:a16="http://schemas.microsoft.com/office/drawing/2014/main" id="{BF94B498-FE55-AB43-864B-02ED9B508F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-1799" y="6605588"/>
            <a:ext cx="2774338" cy="28010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© 2019-2020 </a:t>
            </a:r>
            <a:r>
              <a:rPr lang="en-IN"/>
              <a:t>Sterlite Technologies Limited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2083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97" r:id="rId1"/>
    <p:sldLayoutId id="2147483998" r:id="rId2"/>
    <p:sldLayoutId id="2147483999" r:id="rId3"/>
    <p:sldLayoutId id="2147484000" r:id="rId4"/>
    <p:sldLayoutId id="2147484001" r:id="rId5"/>
    <p:sldLayoutId id="2147484002" r:id="rId6"/>
    <p:sldLayoutId id="2147484003" r:id="rId7"/>
    <p:sldLayoutId id="2147484004" r:id="rId8"/>
    <p:sldLayoutId id="2147484005" r:id="rId9"/>
    <p:sldLayoutId id="2147484006" r:id="rId10"/>
    <p:sldLayoutId id="2147484007" r:id="rId11"/>
    <p:sldLayoutId id="2147484008" r:id="rId12"/>
    <p:sldLayoutId id="2147484009" r:id="rId13"/>
  </p:sldLayoutIdLst>
  <p:transition spd="med"/>
  <p:hf hdr="0"/>
  <p:txStyles>
    <p:titleStyle>
      <a:lvl1pPr marL="0" marR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1" i="0" u="none" strike="noStrike" cap="none" spc="0" baseline="0">
          <a:ln>
            <a:noFill/>
          </a:ln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  <a:sym typeface="Calibri Light"/>
        </a:defRPr>
      </a:lvl1pPr>
      <a:lvl2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228600" marR="0" indent="-228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chemeClr val="tx1">
              <a:lumMod val="85000"/>
              <a:lumOff val="15000"/>
            </a:schemeClr>
          </a:solidFill>
          <a:effectLst>
            <a:outerShdw sx="1000" sy="1000" algn="ctr" rotWithShape="0">
              <a:schemeClr val="tx1"/>
            </a:outerShdw>
          </a:effectLst>
          <a:uFillTx/>
          <a:latin typeface="Arial" panose="020B0604020202020204" pitchFamily="34" charset="0"/>
          <a:ea typeface="+mn-ea"/>
          <a:cs typeface="Arial" panose="020B0604020202020204" pitchFamily="34" charset="0"/>
          <a:sym typeface="Calibri"/>
        </a:defRPr>
      </a:lvl1pPr>
      <a:lvl2pPr marL="723900" marR="0" indent="-2667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chemeClr val="tx1">
              <a:lumMod val="85000"/>
              <a:lumOff val="15000"/>
            </a:schemeClr>
          </a:solidFill>
          <a:effectLst>
            <a:outerShdw sx="1000" sy="1000" algn="ctr" rotWithShape="0">
              <a:schemeClr val="tx1"/>
            </a:outerShdw>
          </a:effectLst>
          <a:uFillTx/>
          <a:latin typeface="Arial" panose="020B0604020202020204" pitchFamily="34" charset="0"/>
          <a:ea typeface="+mn-ea"/>
          <a:cs typeface="Arial" panose="020B0604020202020204" pitchFamily="34" charset="0"/>
          <a:sym typeface="Calibri"/>
        </a:defRPr>
      </a:lvl2pPr>
      <a:lvl3pPr marL="1234439" marR="0" indent="-320039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chemeClr val="tx1">
              <a:lumMod val="85000"/>
              <a:lumOff val="15000"/>
            </a:schemeClr>
          </a:solidFill>
          <a:effectLst>
            <a:outerShdw sx="1000" sy="1000" algn="ctr" rotWithShape="0">
              <a:schemeClr val="tx1"/>
            </a:outerShdw>
          </a:effectLst>
          <a:uFillTx/>
          <a:latin typeface="Arial" panose="020B0604020202020204" pitchFamily="34" charset="0"/>
          <a:ea typeface="+mn-ea"/>
          <a:cs typeface="Arial" panose="020B0604020202020204" pitchFamily="34" charset="0"/>
          <a:sym typeface="Calibri"/>
        </a:defRPr>
      </a:lvl3pPr>
      <a:lvl4pPr marL="17272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chemeClr val="tx1">
              <a:lumMod val="85000"/>
              <a:lumOff val="15000"/>
            </a:schemeClr>
          </a:solidFill>
          <a:effectLst>
            <a:outerShdw sx="1000" sy="1000" algn="ctr" rotWithShape="0">
              <a:schemeClr val="tx1"/>
            </a:outerShdw>
          </a:effectLst>
          <a:uFillTx/>
          <a:latin typeface="Arial" panose="020B0604020202020204" pitchFamily="34" charset="0"/>
          <a:ea typeface="+mn-ea"/>
          <a:cs typeface="Arial" panose="020B0604020202020204" pitchFamily="34" charset="0"/>
          <a:sym typeface="Calibri"/>
        </a:defRPr>
      </a:lvl4pPr>
      <a:lvl5pPr marL="21844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chemeClr val="tx1">
              <a:lumMod val="85000"/>
              <a:lumOff val="15000"/>
            </a:schemeClr>
          </a:solidFill>
          <a:effectLst>
            <a:outerShdw sx="1000" sy="1000" algn="ctr" rotWithShape="0">
              <a:schemeClr val="tx1"/>
            </a:outerShdw>
          </a:effectLst>
          <a:uFillTx/>
          <a:latin typeface="Arial" panose="020B0604020202020204" pitchFamily="34" charset="0"/>
          <a:ea typeface="+mn-ea"/>
          <a:cs typeface="Arial" panose="020B0604020202020204" pitchFamily="34" charset="0"/>
          <a:sym typeface="Calibri"/>
        </a:defRPr>
      </a:lvl5pPr>
      <a:lvl6pPr marL="26416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30988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35560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40132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>
            <p:custDataLst>
              <p:tags r:id="rId20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8130" name="think-cell Slide" r:id="rId22" imgW="421" imgH="423" progId="TCLayout.ActiveDocument.1">
                  <p:embed/>
                </p:oleObj>
              </mc:Choice>
              <mc:Fallback>
                <p:oleObj name="think-cell Slide" r:id="rId22" imgW="421" imgH="423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/>
          <p:cNvSpPr/>
          <p:nvPr>
            <p:custDataLst>
              <p:tags r:id="rId21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0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  <a:sym typeface="Calibri" panose="020F0502020204030204" pitchFamily="34" charset="0"/>
            </a:endParaRPr>
          </a:p>
        </p:txBody>
      </p:sp>
      <p:sp>
        <p:nvSpPr>
          <p:cNvPr id="10" name="Rectangle"/>
          <p:cNvSpPr/>
          <p:nvPr/>
        </p:nvSpPr>
        <p:spPr>
          <a:xfrm>
            <a:off x="-2438" y="-3918"/>
            <a:ext cx="12198096" cy="1059606"/>
          </a:xfrm>
          <a:prstGeom prst="rect">
            <a:avLst/>
          </a:prstGeom>
          <a:gradFill>
            <a:gsLst>
              <a:gs pos="0">
                <a:srgbClr val="0D29B3">
                  <a:alpha val="89412"/>
                </a:srgbClr>
              </a:gs>
              <a:gs pos="100000">
                <a:srgbClr val="18D521">
                  <a:alpha val="89412"/>
                </a:srgbClr>
              </a:gs>
            </a:gsLst>
            <a:lin ang="2413842"/>
          </a:gradFill>
          <a:ln w="12700">
            <a:miter lim="400000"/>
          </a:ln>
        </p:spPr>
        <p:txBody>
          <a:bodyPr lIns="0" tIns="0" rIns="0" bIns="0" anchor="ctr"/>
          <a:lstStyle/>
          <a:p>
            <a:pPr marL="0" marR="0" lvl="0" indent="0" algn="l" defTabSz="8255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 kumimoji="0" sz="3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27" name="Title Placeholder 1"/>
          <p:cNvSpPr>
            <a:spLocks noGrp="1"/>
          </p:cNvSpPr>
          <p:nvPr>
            <p:ph type="title"/>
          </p:nvPr>
        </p:nvSpPr>
        <p:spPr bwMode="auto">
          <a:xfrm>
            <a:off x="331788" y="76200"/>
            <a:ext cx="6159500" cy="86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  <a:endParaRPr lang="en-IN" altLang="en-US"/>
          </a:p>
        </p:txBody>
      </p:sp>
      <p:sp>
        <p:nvSpPr>
          <p:cNvPr id="1028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31788" y="1333500"/>
            <a:ext cx="10515600" cy="4691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AC1B52D-7485-264C-B4F3-6A96EBB94E64}" type="datetime3">
              <a:rPr kumimoji="0" lang="en-IN" sz="1200" b="0" i="0" u="none" strike="noStrike" kern="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Calibri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 July 2019</a:t>
            </a:fld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  <a:sym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Calibri"/>
              </a:rPr>
              <a:t>Copyright © 2018 Sterlite Tech.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  <a:sym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  <a:latin typeface="Calibri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lang="en-IN" sz="1200" b="0" i="0" u="none" strike="noStrike" kern="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1200" b="0" i="0" u="none" strike="noStrike" kern="0" cap="none" spc="0" normalizeH="0" baseline="0" noProof="0" dirty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itchFamily="34" charset="0"/>
              <a:ea typeface="+mn-ea"/>
              <a:cs typeface="+mn-cs"/>
              <a:sym typeface="Calibri"/>
            </a:endParaRPr>
          </a:p>
        </p:txBody>
      </p:sp>
      <p:sp>
        <p:nvSpPr>
          <p:cNvPr id="9" name="Slide Number Placeholder 5"/>
          <p:cNvSpPr txBox="1">
            <a:spLocks/>
          </p:cNvSpPr>
          <p:nvPr/>
        </p:nvSpPr>
        <p:spPr>
          <a:xfrm>
            <a:off x="11869738" y="6605588"/>
            <a:ext cx="442912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25E5ECB-56B7-48D0-B80B-3C01E4FE1B86}" type="slidenum">
              <a:rPr kumimoji="0" lang="en-IN" altLang="en-US" sz="1100" b="0" i="0" u="none" strike="noStrike" kern="1200" cap="none" spc="0" normalizeH="0" baseline="0" noProof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  <a:sym typeface="Calibri"/>
              </a:rPr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altLang="en-US" sz="1100" b="0" i="0" u="none" strike="noStrike" kern="1200" cap="none" spc="0" normalizeH="0" baseline="0" noProof="0">
              <a:ln>
                <a:noFill/>
              </a:ln>
              <a:solidFill>
                <a:srgbClr val="929292"/>
              </a:solidFill>
              <a:effectLst/>
              <a:uLnTx/>
              <a:uFillTx/>
              <a:latin typeface="Arial" charset="0"/>
              <a:ea typeface="+mn-ea"/>
              <a:cs typeface="Arial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730840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9" r:id="rId1"/>
    <p:sldLayoutId id="2147483860" r:id="rId2"/>
    <p:sldLayoutId id="2147483861" r:id="rId3"/>
    <p:sldLayoutId id="2147483862" r:id="rId4"/>
    <p:sldLayoutId id="2147483863" r:id="rId5"/>
    <p:sldLayoutId id="2147483864" r:id="rId6"/>
    <p:sldLayoutId id="2147483865" r:id="rId7"/>
    <p:sldLayoutId id="2147483866" r:id="rId8"/>
    <p:sldLayoutId id="2147483867" r:id="rId9"/>
    <p:sldLayoutId id="2147483868" r:id="rId10"/>
    <p:sldLayoutId id="2147483869" r:id="rId11"/>
    <p:sldLayoutId id="2147483870" r:id="rId12"/>
    <p:sldLayoutId id="2147483871" r:id="rId13"/>
    <p:sldLayoutId id="2147483872" r:id="rId14"/>
    <p:sldLayoutId id="2147483873" r:id="rId15"/>
    <p:sldLayoutId id="2147483874" r:id="rId16"/>
    <p:sldLayoutId id="2147483876" r:id="rId17"/>
  </p:sldLayoutIdLst>
  <p:hf hdr="0"/>
  <p:txStyles>
    <p:titleStyle>
      <a:lvl1pPr algn="l" defTabSz="912813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 b="1" kern="1200">
          <a:solidFill>
            <a:schemeClr val="bg1"/>
          </a:solidFill>
          <a:latin typeface="+mn-lt"/>
          <a:ea typeface="+mj-ea"/>
          <a:cs typeface="+mj-cs"/>
        </a:defRPr>
      </a:lvl1pPr>
      <a:lvl2pPr algn="l" defTabSz="912813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chemeClr val="bg1"/>
          </a:solidFill>
          <a:latin typeface="Calibri" panose="020F0502020204030204" pitchFamily="34" charset="0"/>
        </a:defRPr>
      </a:lvl2pPr>
      <a:lvl3pPr algn="l" defTabSz="912813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chemeClr val="bg1"/>
          </a:solidFill>
          <a:latin typeface="Calibri" panose="020F0502020204030204" pitchFamily="34" charset="0"/>
        </a:defRPr>
      </a:lvl3pPr>
      <a:lvl4pPr algn="l" defTabSz="912813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chemeClr val="bg1"/>
          </a:solidFill>
          <a:latin typeface="Calibri" panose="020F0502020204030204" pitchFamily="34" charset="0"/>
        </a:defRPr>
      </a:lvl4pPr>
      <a:lvl5pPr algn="l" defTabSz="912813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chemeClr val="bg1"/>
          </a:solidFill>
          <a:latin typeface="Calibri" panose="020F0502020204030204" pitchFamily="34" charset="0"/>
        </a:defRPr>
      </a:lvl5pPr>
      <a:lvl6pPr marL="457200" algn="l" defTabSz="912813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defTabSz="912813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defTabSz="912813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defTabSz="912813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227013" indent="-227013" algn="l" defTabSz="912813" rtl="0" eaLnBrk="1" fontAlgn="base" hangingPunct="1">
        <a:lnSpc>
          <a:spcPct val="90000"/>
        </a:lnSpc>
        <a:spcBef>
          <a:spcPts val="1000"/>
        </a:spcBef>
        <a:spcAft>
          <a:spcPct val="0"/>
        </a:spcAft>
        <a:buFont typeface="Arial" charset="0"/>
        <a:buChar char="•"/>
        <a:defRPr sz="2000" kern="1200">
          <a:solidFill>
            <a:srgbClr val="0066B1"/>
          </a:solidFill>
          <a:latin typeface="+mn-lt"/>
          <a:ea typeface="+mn-ea"/>
          <a:cs typeface="+mn-cs"/>
        </a:defRPr>
      </a:lvl1pPr>
      <a:lvl2pPr marL="684213" indent="-227013" algn="l" defTabSz="912813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rgbClr val="7D8184"/>
          </a:solidFill>
          <a:latin typeface="+mn-lt"/>
          <a:ea typeface="+mn-ea"/>
          <a:cs typeface="+mn-cs"/>
        </a:defRPr>
      </a:lvl2pPr>
      <a:lvl3pPr marL="1141413" indent="-227013" algn="l" defTabSz="912813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000" kern="1200">
          <a:solidFill>
            <a:srgbClr val="0066B1"/>
          </a:solidFill>
          <a:latin typeface="+mn-lt"/>
          <a:ea typeface="+mn-ea"/>
          <a:cs typeface="+mn-cs"/>
        </a:defRPr>
      </a:lvl3pPr>
      <a:lvl4pPr marL="1598613" indent="-227013" algn="l" defTabSz="912813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rgbClr val="0066B1"/>
          </a:solidFill>
          <a:latin typeface="+mn-lt"/>
          <a:ea typeface="+mn-ea"/>
          <a:cs typeface="+mn-cs"/>
        </a:defRPr>
      </a:lvl4pPr>
      <a:lvl5pPr marL="2055813" indent="-227013" algn="l" defTabSz="912813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rgbClr val="0066B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5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slide" Target="slide27.xml"/><Relationship Id="rId3" Type="http://schemas.openxmlformats.org/officeDocument/2006/relationships/slide" Target="slide20.xml"/><Relationship Id="rId7" Type="http://schemas.openxmlformats.org/officeDocument/2006/relationships/slide" Target="slide26.xml"/><Relationship Id="rId2" Type="http://schemas.openxmlformats.org/officeDocument/2006/relationships/slide" Target="slide19.xml"/><Relationship Id="rId1" Type="http://schemas.openxmlformats.org/officeDocument/2006/relationships/slideLayout" Target="../slideLayouts/slideLayout6.xml"/><Relationship Id="rId6" Type="http://schemas.openxmlformats.org/officeDocument/2006/relationships/slide" Target="slide25.xml"/><Relationship Id="rId5" Type="http://schemas.openxmlformats.org/officeDocument/2006/relationships/slide" Target="slide22.xml"/><Relationship Id="rId4" Type="http://schemas.openxmlformats.org/officeDocument/2006/relationships/slide" Target="slide21.xml"/><Relationship Id="rId9" Type="http://schemas.openxmlformats.org/officeDocument/2006/relationships/slide" Target="slide2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" Target="slide17.xm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slide" Target="slide17.xml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" Target="slide17.xm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12" Type="http://schemas.openxmlformats.org/officeDocument/2006/relationships/slide" Target="slide17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" Target="slide17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slide" Target="slide17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4.emf"/><Relationship Id="rId5" Type="http://schemas.openxmlformats.org/officeDocument/2006/relationships/image" Target="../media/image43.emf"/><Relationship Id="rId4" Type="http://schemas.openxmlformats.org/officeDocument/2006/relationships/image" Target="../media/image42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" Target="slide17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slide" Target="slide17.xml"/><Relationship Id="rId4" Type="http://schemas.openxmlformats.org/officeDocument/2006/relationships/image" Target="../media/image4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3.jpg"/><Relationship Id="rId4" Type="http://schemas.openxmlformats.org/officeDocument/2006/relationships/image" Target="../media/image22.png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7" Type="http://schemas.openxmlformats.org/officeDocument/2006/relationships/image" Target="../media/image54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1938000" y="6502400"/>
            <a:ext cx="212725" cy="2301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endParaRPr lang="en-IN" sz="90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98715" y="6007289"/>
            <a:ext cx="25725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schemeClr val="bg1"/>
                </a:solidFill>
              </a:rPr>
              <a:t>www.sterlitetech.com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dirty="0" smtClean="0"/>
              <a:t>STL Corporate Deck 2019</a:t>
            </a:r>
            <a:endParaRPr lang="en-IN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6000" dirty="0" smtClean="0"/>
              <a:t>Network Services Business</a:t>
            </a:r>
            <a:endParaRPr lang="en-GB" sz="4000" b="0" dirty="0"/>
          </a:p>
        </p:txBody>
      </p:sp>
      <p:pic>
        <p:nvPicPr>
          <p:cNvPr id="8" name="Picture Placeholder 12">
            <a:extLst>
              <a:ext uri="{FF2B5EF4-FFF2-40B4-BE49-F238E27FC236}">
                <a16:creationId xmlns:a16="http://schemas.microsoft.com/office/drawing/2014/main" id="{72DE7BEB-E44C-DC4F-8B1F-3A795AE5A848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38666" y="491793"/>
            <a:ext cx="4003667" cy="5899583"/>
          </a:xfrm>
        </p:spPr>
      </p:pic>
    </p:spTree>
    <p:extLst>
      <p:ext uri="{BB962C8B-B14F-4D97-AF65-F5344CB8AC3E}">
        <p14:creationId xmlns:p14="http://schemas.microsoft.com/office/powerpoint/2010/main" val="248541004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4FD7DE-093E-43D2-AEEF-462CBDF470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Truly end-to-end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C475884-82E1-4511-AAA5-8F0AFC27661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/>
              <a:t>10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FCD34C-D79F-47F4-BDBC-3172244BE9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2019-2020 </a:t>
            </a:r>
            <a:r>
              <a:rPr lang="en-IN"/>
              <a:t>Sterlite Technologies Limited</a:t>
            </a:r>
            <a:endParaRPr 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295F861-7B30-4A85-BA6A-5548657D96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1909305"/>
              </p:ext>
            </p:extLst>
          </p:nvPr>
        </p:nvGraphicFramePr>
        <p:xfrm>
          <a:off x="851570" y="2527515"/>
          <a:ext cx="5347548" cy="329169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82516">
                  <a:extLst>
                    <a:ext uri="{9D8B030D-6E8A-4147-A177-3AD203B41FA5}">
                      <a16:colId xmlns:a16="http://schemas.microsoft.com/office/drawing/2014/main" val="3785199242"/>
                    </a:ext>
                  </a:extLst>
                </a:gridCol>
                <a:gridCol w="1782516">
                  <a:extLst>
                    <a:ext uri="{9D8B030D-6E8A-4147-A177-3AD203B41FA5}">
                      <a16:colId xmlns:a16="http://schemas.microsoft.com/office/drawing/2014/main" val="761689946"/>
                    </a:ext>
                  </a:extLst>
                </a:gridCol>
                <a:gridCol w="1782516">
                  <a:extLst>
                    <a:ext uri="{9D8B030D-6E8A-4147-A177-3AD203B41FA5}">
                      <a16:colId xmlns:a16="http://schemas.microsoft.com/office/drawing/2014/main" val="250427510"/>
                    </a:ext>
                  </a:extLst>
                </a:gridCol>
              </a:tblGrid>
              <a:tr h="631936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Long haul - Core Network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Access Connectivity</a:t>
                      </a:r>
                      <a:endParaRPr lang="en-US" sz="1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Active Transport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29331089"/>
                  </a:ext>
                </a:extLst>
              </a:tr>
              <a:tr h="704677">
                <a:tc>
                  <a:txBody>
                    <a:bodyPr/>
                    <a:lstStyle/>
                    <a:p>
                      <a:r>
                        <a:rPr lang="en-US" sz="105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Inter-city,</a:t>
                      </a:r>
                    </a:p>
                    <a:p>
                      <a:r>
                        <a:rPr lang="en-US" sz="105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Intra-city</a:t>
                      </a:r>
                      <a:endParaRPr lang="en-US" sz="105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Wireless backhaul, </a:t>
                      </a:r>
                      <a:endParaRPr lang="en-US" sz="1050" dirty="0" smtClean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r>
                        <a:rPr lang="en-US" sz="105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Front haul</a:t>
                      </a:r>
                      <a:endParaRPr lang="en-US" sz="105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MPLS, DWDM </a:t>
                      </a:r>
                      <a:r>
                        <a:rPr lang="en-US" sz="105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</a:t>
                      </a:r>
                      <a:r>
                        <a:rPr lang="en-US" sz="1050" baseline="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</a:p>
                    <a:p>
                      <a:r>
                        <a:rPr lang="en-US" sz="1050" baseline="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Advanced </a:t>
                      </a:r>
                      <a:r>
                        <a:rPr lang="en-US" sz="105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transport </a:t>
                      </a:r>
                      <a:r>
                        <a:rPr lang="en-US" sz="105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technologies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0418838"/>
                  </a:ext>
                </a:extLst>
              </a:tr>
              <a:tr h="973467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Hyperscale FR</a:t>
                      </a:r>
                      <a:r>
                        <a:rPr lang="en-US" sz="14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(powered by LEAD360o)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FTTx</a:t>
                      </a:r>
                      <a:r>
                        <a:rPr lang="en-US" sz="16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Mantra</a:t>
                      </a:r>
                      <a:r>
                        <a:rPr 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</a:t>
                      </a:r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powered by 5i)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26152388"/>
                  </a:ext>
                </a:extLst>
              </a:tr>
              <a:tr h="973467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DNA</a:t>
                      </a:r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(powered by </a:t>
                      </a:r>
                      <a:r>
                        <a:rPr lang="en-US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iCORE</a:t>
                      </a:r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4572315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73AF92AB-A1F4-49BC-83E0-C4C580C63E91}"/>
              </a:ext>
            </a:extLst>
          </p:cNvPr>
          <p:cNvSpPr txBox="1"/>
          <p:nvPr/>
        </p:nvSpPr>
        <p:spPr>
          <a:xfrm>
            <a:off x="5436867" y="5633454"/>
            <a:ext cx="1651771" cy="3385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NEXT Networks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40913C-49F4-4E37-A1EB-CF4B8008E7F0}"/>
              </a:ext>
            </a:extLst>
          </p:cNvPr>
          <p:cNvSpPr txBox="1"/>
          <p:nvPr/>
        </p:nvSpPr>
        <p:spPr>
          <a:xfrm>
            <a:off x="4816856" y="5936883"/>
            <a:ext cx="2743200" cy="2616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1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 E2E Network modernisation)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System Integration">
            <a:extLst>
              <a:ext uri="{FF2B5EF4-FFF2-40B4-BE49-F238E27FC236}">
                <a16:creationId xmlns:a16="http://schemas.microsoft.com/office/drawing/2014/main" id="{B6EB24A8-BAAB-774C-8274-057FC910EC83}"/>
              </a:ext>
            </a:extLst>
          </p:cNvPr>
          <p:cNvSpPr txBox="1"/>
          <p:nvPr/>
        </p:nvSpPr>
        <p:spPr>
          <a:xfrm>
            <a:off x="632361" y="1495567"/>
            <a:ext cx="5785965" cy="569360"/>
          </a:xfrm>
          <a:prstGeom prst="rect">
            <a:avLst/>
          </a:prstGeom>
          <a:ln w="25400">
            <a:noFill/>
            <a:miter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/>
          <a:lstStyle>
            <a:defPPr>
              <a:defRPr lang="en-US"/>
            </a:defPPr>
            <a:lvl1pPr algn="ctr">
              <a:defRPr sz="1600">
                <a:solidFill>
                  <a:srgbClr val="3DC059"/>
                </a:solidFill>
              </a:defRPr>
            </a:lvl1pPr>
          </a:lstStyle>
          <a:p>
            <a:pPr algn="l"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defRPr/>
            </a:pPr>
            <a:r>
              <a:rPr lang="en-IN" sz="2800" b="1" dirty="0">
                <a:solidFill>
                  <a:srgbClr val="1B47C5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Hyperscale Converged Networks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413152" y="1228994"/>
            <a:ext cx="11511015" cy="5133706"/>
          </a:xfrm>
          <a:prstGeom prst="roundRect">
            <a:avLst/>
          </a:prstGeom>
          <a:noFill/>
          <a:ln w="22225" cap="flat">
            <a:gradFill>
              <a:gsLst>
                <a:gs pos="25000">
                  <a:srgbClr val="FF5B9D"/>
                </a:gs>
                <a:gs pos="75000">
                  <a:srgbClr val="6441C3"/>
                </a:gs>
              </a:gsLst>
              <a:lin ang="5400000" scaled="1"/>
            </a:gra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IN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3560240"/>
              </p:ext>
            </p:extLst>
          </p:nvPr>
        </p:nvGraphicFramePr>
        <p:xfrm>
          <a:off x="6199118" y="2527313"/>
          <a:ext cx="5188749" cy="266749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51254">
                  <a:extLst>
                    <a:ext uri="{9D8B030D-6E8A-4147-A177-3AD203B41FA5}">
                      <a16:colId xmlns:a16="http://schemas.microsoft.com/office/drawing/2014/main" val="729457907"/>
                    </a:ext>
                  </a:extLst>
                </a:gridCol>
                <a:gridCol w="1530615">
                  <a:extLst>
                    <a:ext uri="{9D8B030D-6E8A-4147-A177-3AD203B41FA5}">
                      <a16:colId xmlns:a16="http://schemas.microsoft.com/office/drawing/2014/main" val="3867910569"/>
                    </a:ext>
                  </a:extLst>
                </a:gridCol>
                <a:gridCol w="1706880">
                  <a:extLst>
                    <a:ext uri="{9D8B030D-6E8A-4147-A177-3AD203B41FA5}">
                      <a16:colId xmlns:a16="http://schemas.microsoft.com/office/drawing/2014/main" val="4106652836"/>
                    </a:ext>
                  </a:extLst>
                </a:gridCol>
              </a:tblGrid>
              <a:tr h="636662">
                <a:tc>
                  <a:txBody>
                    <a:bodyPr/>
                    <a:lstStyle/>
                    <a:p>
                      <a:pPr marL="0" marR="0" indent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800" b="1" i="0" u="none" strike="noStrike" cap="none" spc="0" baseline="0" dirty="0">
                          <a:ln>
                            <a:noFill/>
                          </a:ln>
                          <a:solidFill>
                            <a:schemeClr val="bg2">
                              <a:lumMod val="75000"/>
                            </a:schemeClr>
                          </a:solidFill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Calibri"/>
                        </a:rPr>
                        <a:t>Data Center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800" b="1" i="0" u="none" strike="noStrike" cap="none" spc="0" baseline="0" dirty="0">
                          <a:ln>
                            <a:noFill/>
                          </a:ln>
                          <a:solidFill>
                            <a:schemeClr val="bg2">
                              <a:lumMod val="75000"/>
                            </a:schemeClr>
                          </a:solidFill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Calibri"/>
                        </a:rPr>
                        <a:t>Security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800" b="1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bg2">
                              <a:lumMod val="75000"/>
                            </a:schemeClr>
                          </a:solidFill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Calibri"/>
                        </a:rPr>
                        <a:t>Applications</a:t>
                      </a:r>
                      <a:endParaRPr lang="en-US" sz="1800" b="1" i="0" u="none" strike="noStrike" cap="none" spc="0" baseline="0" dirty="0">
                        <a:ln>
                          <a:noFill/>
                        </a:ln>
                        <a:solidFill>
                          <a:schemeClr val="bg2">
                            <a:lumMod val="75000"/>
                          </a:schemeClr>
                        </a:solidFill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  <a:sym typeface="Calibri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6417117"/>
                  </a:ext>
                </a:extLst>
              </a:tr>
              <a:tr h="704953">
                <a:tc>
                  <a:txBody>
                    <a:bodyPr/>
                    <a:lstStyle/>
                    <a:p>
                      <a:pPr marL="0" marR="0" indent="0" algn="l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050" b="0" i="0" u="none" strike="noStrike" cap="none" spc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Calibri"/>
                        </a:rPr>
                        <a:t>Cloud and </a:t>
                      </a:r>
                      <a:endParaRPr lang="en-US" sz="1050" b="0" i="0" u="none" strike="noStrike" cap="none" spc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  <a:sym typeface="Calibri"/>
                      </a:endParaRPr>
                    </a:p>
                    <a:p>
                      <a:pPr marL="0" marR="0" indent="0" algn="l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05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Calibri"/>
                        </a:rPr>
                        <a:t>on </a:t>
                      </a:r>
                      <a:r>
                        <a:rPr lang="en-US" sz="1050" b="0" i="0" u="none" strike="noStrike" cap="none" spc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Calibri"/>
                        </a:rPr>
                        <a:t>prem Service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050" b="0" i="0" u="none" strike="noStrike" cap="none" spc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Calibri"/>
                        </a:rPr>
                        <a:t>Complete Security </a:t>
                      </a:r>
                      <a:r>
                        <a:rPr lang="en-US" sz="105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Calibri"/>
                        </a:rPr>
                        <a:t>- </a:t>
                      </a:r>
                      <a:r>
                        <a:rPr lang="en-US" sz="1050" b="0" i="0" u="none" strike="noStrike" cap="none" spc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Calibri"/>
                        </a:rPr>
                        <a:t>convergence of </a:t>
                      </a:r>
                      <a:r>
                        <a:rPr lang="en-US" sz="105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Calibri"/>
                        </a:rPr>
                        <a:t>physical </a:t>
                      </a:r>
                      <a:r>
                        <a:rPr lang="en-US" sz="1050" b="0" i="0" u="none" strike="noStrike" cap="none" spc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Calibri"/>
                        </a:rPr>
                        <a:t>and cyber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05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Calibri"/>
                        </a:rPr>
                        <a:t> Big data Network </a:t>
                      </a:r>
                      <a:r>
                        <a:rPr lang="en-US" sz="1050" b="0" i="0" u="none" strike="noStrike" cap="none" spc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Calibri"/>
                        </a:rPr>
                        <a:t>analytics, </a:t>
                      </a:r>
                      <a:r>
                        <a:rPr lang="en-US" sz="105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Calibri"/>
                        </a:rPr>
                        <a:t>IoT</a:t>
                      </a:r>
                      <a:r>
                        <a:rPr lang="en-US" sz="1050" b="0" i="0" u="none" strike="noStrike" cap="none" spc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Calibri"/>
                        </a:rPr>
                        <a:t> </a:t>
                      </a:r>
                      <a:r>
                        <a:rPr lang="en-US" sz="105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Calibri"/>
                        </a:rPr>
                        <a:t>and </a:t>
                      </a:r>
                      <a:r>
                        <a:rPr lang="en-US" sz="1050" b="0" i="0" u="none" strike="noStrike" cap="none" spc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Calibri"/>
                        </a:rPr>
                        <a:t>AI platforms 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4632676"/>
                  </a:ext>
                </a:extLst>
              </a:tr>
              <a:tr h="986012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Massive connectivity solutions</a:t>
                      </a:r>
                      <a:r>
                        <a:rPr lang="en-US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– </a:t>
                      </a:r>
                    </a:p>
                    <a:p>
                      <a:endParaRPr lang="en-US" sz="600" dirty="0" smtClean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Data </a:t>
                      </a:r>
                      <a:r>
                        <a:rPr lang="en-US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centre</a:t>
                      </a:r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interconnect &amp; - </a:t>
                      </a:r>
                      <a:r>
                        <a:rPr lang="en-US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Design,Build</a:t>
                      </a:r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Physical security with </a:t>
                      </a:r>
                      <a:r>
                        <a:rPr lang="en-US" sz="1600" b="1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Sensron</a:t>
                      </a:r>
                      <a:r>
                        <a:rPr lang="en-US" sz="16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+</a:t>
                      </a:r>
                      <a:r>
                        <a:rPr lang="en-US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b="1" dirty="0" smtClean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dirty="0" smtClean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Cyber security with</a:t>
                      </a:r>
                      <a:r>
                        <a:rPr lang="en-US" sz="16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b="1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Sensron</a:t>
                      </a:r>
                      <a:r>
                        <a:rPr lang="en-US" sz="16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dot</a:t>
                      </a:r>
                      <a:endParaRPr lang="en-US" b="1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STL </a:t>
                      </a:r>
                      <a:r>
                        <a:rPr lang="en-US" sz="1600" b="1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Garv</a:t>
                      </a:r>
                      <a:r>
                        <a:rPr lang="en-US" sz="16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</a:p>
                    <a:p>
                      <a:endParaRPr lang="en-US" sz="700" b="1" i="0" u="none" strike="noStrike" cap="none" spc="0" baseline="0" dirty="0" smtClean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  <a:sym typeface="Calibri"/>
                      </a:endParaRPr>
                    </a:p>
                    <a:p>
                      <a:r>
                        <a:rPr lang="en-US" sz="11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Calibri"/>
                        </a:rPr>
                        <a:t>Supercomputer for villages</a:t>
                      </a:r>
                      <a:endParaRPr lang="en-US" sz="11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  <a:sym typeface="Calibri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4660569"/>
                  </a:ext>
                </a:extLst>
              </a:tr>
            </a:tbl>
          </a:graphicData>
        </a:graphic>
      </p:graphicFrame>
      <p:sp>
        <p:nvSpPr>
          <p:cNvPr id="15" name="System Integration">
            <a:extLst>
              <a:ext uri="{FF2B5EF4-FFF2-40B4-BE49-F238E27FC236}">
                <a16:creationId xmlns:a16="http://schemas.microsoft.com/office/drawing/2014/main" id="{B6EB24A8-BAAB-774C-8274-057FC910EC83}"/>
              </a:ext>
            </a:extLst>
          </p:cNvPr>
          <p:cNvSpPr txBox="1"/>
          <p:nvPr/>
        </p:nvSpPr>
        <p:spPr>
          <a:xfrm>
            <a:off x="6262752" y="1500137"/>
            <a:ext cx="5277627" cy="569360"/>
          </a:xfrm>
          <a:prstGeom prst="rect">
            <a:avLst/>
          </a:prstGeom>
          <a:ln w="25400">
            <a:noFill/>
            <a:miter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/>
          <a:lstStyle>
            <a:defPPr>
              <a:defRPr lang="en-US"/>
            </a:defPPr>
            <a:lvl1pPr algn="ctr">
              <a:defRPr sz="1600">
                <a:solidFill>
                  <a:srgbClr val="3DC059"/>
                </a:solidFill>
              </a:defRPr>
            </a:lvl1pPr>
          </a:lstStyle>
          <a:p>
            <a:pPr algn="r"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defRPr/>
            </a:pPr>
            <a:r>
              <a:rPr lang="en-IN" sz="2800" b="1" dirty="0" smtClean="0">
                <a:solidFill>
                  <a:srgbClr val="1B47C5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Intelligent Digital Ecosyste</a:t>
            </a:r>
            <a:r>
              <a:rPr lang="en-IN" sz="2800" b="1" dirty="0">
                <a:solidFill>
                  <a:srgbClr val="1B47C5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m</a:t>
            </a:r>
          </a:p>
        </p:txBody>
      </p:sp>
      <p:sp>
        <p:nvSpPr>
          <p:cNvPr id="18" name="Left-Right Arrow 17">
            <a:extLst>
              <a:ext uri="{FF2B5EF4-FFF2-40B4-BE49-F238E27FC236}">
                <a16:creationId xmlns:a16="http://schemas.microsoft.com/office/drawing/2014/main" id="{D96A2A40-7688-844D-BCF2-39E53163DE9E}"/>
              </a:ext>
            </a:extLst>
          </p:cNvPr>
          <p:cNvSpPr/>
          <p:nvPr/>
        </p:nvSpPr>
        <p:spPr>
          <a:xfrm>
            <a:off x="614371" y="5305834"/>
            <a:ext cx="10995164" cy="242656"/>
          </a:xfrm>
          <a:prstGeom prst="leftRightArrow">
            <a:avLst/>
          </a:prstGeom>
          <a:noFill/>
          <a:ln w="3175"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D96A2A40-7688-844D-BCF2-39E53163DE9E}"/>
              </a:ext>
            </a:extLst>
          </p:cNvPr>
          <p:cNvSpPr/>
          <p:nvPr/>
        </p:nvSpPr>
        <p:spPr>
          <a:xfrm>
            <a:off x="1310640" y="2028136"/>
            <a:ext cx="3980425" cy="369623"/>
          </a:xfrm>
          <a:prstGeom prst="roundRect">
            <a:avLst>
              <a:gd name="adj" fmla="val 28337"/>
            </a:avLst>
          </a:prstGeom>
          <a:gradFill flip="none" rotWithShape="1">
            <a:gsLst>
              <a:gs pos="5000">
                <a:srgbClr val="FF5B9D"/>
              </a:gs>
              <a:gs pos="72000">
                <a:srgbClr val="8A70D2"/>
              </a:gs>
              <a:gs pos="100000">
                <a:srgbClr val="6441C3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 smtClean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End </a:t>
            </a:r>
            <a:r>
              <a:rPr lang="en-US" sz="1600" dirty="0" smtClean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End Network </a:t>
            </a:r>
            <a:r>
              <a:rPr lang="en-US" sz="1200" dirty="0" smtClean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solutions portfolio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D96A2A40-7688-844D-BCF2-39E53163DE9E}"/>
              </a:ext>
            </a:extLst>
          </p:cNvPr>
          <p:cNvSpPr/>
          <p:nvPr/>
        </p:nvSpPr>
        <p:spPr>
          <a:xfrm>
            <a:off x="7245096" y="2037564"/>
            <a:ext cx="3707384" cy="333193"/>
          </a:xfrm>
          <a:prstGeom prst="roundRect">
            <a:avLst>
              <a:gd name="adj" fmla="val 28337"/>
            </a:avLst>
          </a:prstGeom>
          <a:gradFill flip="none" rotWithShape="1">
            <a:gsLst>
              <a:gs pos="5000">
                <a:srgbClr val="FF5B9D"/>
              </a:gs>
              <a:gs pos="72000">
                <a:srgbClr val="8A70D2"/>
              </a:gs>
              <a:gs pos="100000">
                <a:srgbClr val="6441C3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 smtClean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Design-led </a:t>
            </a:r>
            <a:r>
              <a:rPr lang="en-US" sz="1600" dirty="0" smtClean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System Integration</a:t>
            </a:r>
            <a:r>
              <a:rPr lang="en-US" sz="1200" dirty="0" smtClean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Services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68253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4FD7DE-093E-43D2-AEEF-462CBDF470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solidFill>
                  <a:schemeClr val="bg1">
                    <a:lumMod val="85000"/>
                  </a:schemeClr>
                </a:solidFill>
              </a:rPr>
              <a:t>Truly end-to-end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C475884-82E1-4511-AAA5-8F0AFC27661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/>
              <a:t>11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FCD34C-D79F-47F4-BDBC-3172244BE9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2019-2020 </a:t>
            </a:r>
            <a:r>
              <a:rPr lang="en-IN"/>
              <a:t>Sterlite Technologies Limited</a:t>
            </a:r>
            <a:endParaRPr 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295F861-7B30-4A85-BA6A-5548657D96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4327241"/>
              </p:ext>
            </p:extLst>
          </p:nvPr>
        </p:nvGraphicFramePr>
        <p:xfrm>
          <a:off x="851570" y="2110955"/>
          <a:ext cx="5347548" cy="329169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82516">
                  <a:extLst>
                    <a:ext uri="{9D8B030D-6E8A-4147-A177-3AD203B41FA5}">
                      <a16:colId xmlns:a16="http://schemas.microsoft.com/office/drawing/2014/main" val="3785199242"/>
                    </a:ext>
                  </a:extLst>
                </a:gridCol>
                <a:gridCol w="1782516">
                  <a:extLst>
                    <a:ext uri="{9D8B030D-6E8A-4147-A177-3AD203B41FA5}">
                      <a16:colId xmlns:a16="http://schemas.microsoft.com/office/drawing/2014/main" val="761689946"/>
                    </a:ext>
                  </a:extLst>
                </a:gridCol>
                <a:gridCol w="1782516">
                  <a:extLst>
                    <a:ext uri="{9D8B030D-6E8A-4147-A177-3AD203B41FA5}">
                      <a16:colId xmlns:a16="http://schemas.microsoft.com/office/drawing/2014/main" val="250427510"/>
                    </a:ext>
                  </a:extLst>
                </a:gridCol>
              </a:tblGrid>
              <a:tr h="631936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E0E0E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Long haul - Core Network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rgbClr val="E0E0E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Access Connectivity</a:t>
                      </a:r>
                      <a:endParaRPr lang="en-US" sz="1800" b="1" dirty="0">
                        <a:solidFill>
                          <a:srgbClr val="E0E0E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E0E0E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Active Transport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29331089"/>
                  </a:ext>
                </a:extLst>
              </a:tr>
              <a:tr h="704677">
                <a:tc>
                  <a:txBody>
                    <a:bodyPr/>
                    <a:lstStyle/>
                    <a:p>
                      <a:r>
                        <a:rPr lang="en-US" sz="105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Inter-city,</a:t>
                      </a:r>
                    </a:p>
                    <a:p>
                      <a:r>
                        <a:rPr lang="en-US" sz="105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Intra-city</a:t>
                      </a:r>
                      <a:endParaRPr lang="en-US" sz="105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Wireless backhaul, </a:t>
                      </a:r>
                      <a:endParaRPr lang="en-US" sz="1050" dirty="0" smtClean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r>
                        <a:rPr lang="en-US" sz="105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Front haul</a:t>
                      </a:r>
                      <a:endParaRPr lang="en-US" sz="105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MPLS, DWDM </a:t>
                      </a:r>
                      <a:r>
                        <a:rPr lang="en-US" sz="105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</a:t>
                      </a:r>
                      <a:r>
                        <a:rPr lang="en-US" sz="1050" baseline="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</a:p>
                    <a:p>
                      <a:r>
                        <a:rPr lang="en-US" sz="1050" baseline="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Advanced </a:t>
                      </a:r>
                      <a:r>
                        <a:rPr lang="en-US" sz="105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transport </a:t>
                      </a:r>
                      <a:r>
                        <a:rPr lang="en-US" sz="105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technologies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0418838"/>
                  </a:ext>
                </a:extLst>
              </a:tr>
              <a:tr h="973467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Hyperscale FR</a:t>
                      </a:r>
                      <a:r>
                        <a:rPr lang="en-US" sz="1400" b="1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(powered by LEAD360o)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FTTx</a:t>
                      </a:r>
                      <a:r>
                        <a:rPr lang="en-US" sz="1600" b="1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Mantra</a:t>
                      </a:r>
                      <a:r>
                        <a:rPr 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(</a:t>
                      </a:r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powered by 5i)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>
                            <a:lumMod val="9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26152388"/>
                  </a:ext>
                </a:extLst>
              </a:tr>
              <a:tr h="973467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DNA</a:t>
                      </a:r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(powered by </a:t>
                      </a:r>
                      <a:r>
                        <a:rPr lang="en-US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iCORE</a:t>
                      </a:r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>
                            <a:lumMod val="9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4572315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73AF92AB-A1F4-49BC-83E0-C4C580C63E91}"/>
              </a:ext>
            </a:extLst>
          </p:cNvPr>
          <p:cNvSpPr txBox="1"/>
          <p:nvPr/>
        </p:nvSpPr>
        <p:spPr>
          <a:xfrm>
            <a:off x="5436867" y="5633454"/>
            <a:ext cx="1651771" cy="3385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b="1" dirty="0">
                <a:solidFill>
                  <a:srgbClr val="E0E0E0"/>
                </a:solidFill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NEXT Networks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40913C-49F4-4E37-A1EB-CF4B8008E7F0}"/>
              </a:ext>
            </a:extLst>
          </p:cNvPr>
          <p:cNvSpPr txBox="1"/>
          <p:nvPr/>
        </p:nvSpPr>
        <p:spPr>
          <a:xfrm>
            <a:off x="4816856" y="5936883"/>
            <a:ext cx="2743200" cy="2616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100" dirty="0" smtClean="0">
                <a:solidFill>
                  <a:srgbClr val="E0E0E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 E2E Network modernisation)</a:t>
            </a:r>
            <a:endParaRPr lang="en-US" dirty="0">
              <a:solidFill>
                <a:srgbClr val="E0E0E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System Integration">
            <a:extLst>
              <a:ext uri="{FF2B5EF4-FFF2-40B4-BE49-F238E27FC236}">
                <a16:creationId xmlns:a16="http://schemas.microsoft.com/office/drawing/2014/main" id="{B6EB24A8-BAAB-774C-8274-057FC910EC83}"/>
              </a:ext>
            </a:extLst>
          </p:cNvPr>
          <p:cNvSpPr txBox="1"/>
          <p:nvPr/>
        </p:nvSpPr>
        <p:spPr>
          <a:xfrm>
            <a:off x="632361" y="1495567"/>
            <a:ext cx="5785965" cy="569360"/>
          </a:xfrm>
          <a:prstGeom prst="rect">
            <a:avLst/>
          </a:prstGeom>
          <a:ln w="25400">
            <a:noFill/>
            <a:miter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/>
          <a:lstStyle>
            <a:defPPr>
              <a:defRPr lang="en-US"/>
            </a:defPPr>
            <a:lvl1pPr algn="ctr">
              <a:defRPr sz="1600">
                <a:solidFill>
                  <a:srgbClr val="3DC059"/>
                </a:solidFill>
              </a:defRPr>
            </a:lvl1pPr>
          </a:lstStyle>
          <a:p>
            <a:pPr algn="l"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defRPr/>
            </a:pPr>
            <a:r>
              <a:rPr lang="en-IN" sz="2800" b="1" dirty="0">
                <a:solidFill>
                  <a:srgbClr val="E0E0E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Hyperscale Converged Networks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413152" y="1228994"/>
            <a:ext cx="11511015" cy="5133706"/>
          </a:xfrm>
          <a:prstGeom prst="roundRect">
            <a:avLst/>
          </a:prstGeom>
          <a:noFill/>
          <a:ln w="22225" cap="flat">
            <a:solidFill>
              <a:schemeClr val="bg1">
                <a:lumMod val="85000"/>
              </a:schemeClr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IN" sz="1800" b="0" i="0" u="none" strike="noStrike" cap="none" spc="0" normalizeH="0" baseline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9912492"/>
              </p:ext>
            </p:extLst>
          </p:nvPr>
        </p:nvGraphicFramePr>
        <p:xfrm>
          <a:off x="6199118" y="2110753"/>
          <a:ext cx="5188749" cy="266749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51254">
                  <a:extLst>
                    <a:ext uri="{9D8B030D-6E8A-4147-A177-3AD203B41FA5}">
                      <a16:colId xmlns:a16="http://schemas.microsoft.com/office/drawing/2014/main" val="729457907"/>
                    </a:ext>
                  </a:extLst>
                </a:gridCol>
                <a:gridCol w="1530615">
                  <a:extLst>
                    <a:ext uri="{9D8B030D-6E8A-4147-A177-3AD203B41FA5}">
                      <a16:colId xmlns:a16="http://schemas.microsoft.com/office/drawing/2014/main" val="3867910569"/>
                    </a:ext>
                  </a:extLst>
                </a:gridCol>
                <a:gridCol w="1706880">
                  <a:extLst>
                    <a:ext uri="{9D8B030D-6E8A-4147-A177-3AD203B41FA5}">
                      <a16:colId xmlns:a16="http://schemas.microsoft.com/office/drawing/2014/main" val="4106652836"/>
                    </a:ext>
                  </a:extLst>
                </a:gridCol>
              </a:tblGrid>
              <a:tr h="636662">
                <a:tc>
                  <a:txBody>
                    <a:bodyPr/>
                    <a:lstStyle/>
                    <a:p>
                      <a:pPr marL="0" marR="0" indent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800" b="1" i="0" u="none" strike="noStrike" cap="none" spc="0" baseline="0" dirty="0">
                          <a:ln>
                            <a:noFill/>
                          </a:ln>
                          <a:solidFill>
                            <a:srgbClr val="E0E0E0"/>
                          </a:solidFill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Calibri"/>
                        </a:rPr>
                        <a:t>Data Center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800" b="1" i="0" u="none" strike="noStrike" cap="none" spc="0" baseline="0" dirty="0">
                          <a:ln>
                            <a:noFill/>
                          </a:ln>
                          <a:solidFill>
                            <a:srgbClr val="E0E0E0"/>
                          </a:solidFill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Calibri"/>
                        </a:rPr>
                        <a:t>Security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800" b="1" i="0" u="none" strike="noStrike" cap="none" spc="0" baseline="0" dirty="0" smtClean="0">
                          <a:ln>
                            <a:noFill/>
                          </a:ln>
                          <a:solidFill>
                            <a:srgbClr val="E0E0E0"/>
                          </a:solidFill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Calibri"/>
                        </a:rPr>
                        <a:t>Applications</a:t>
                      </a:r>
                      <a:endParaRPr lang="en-US" sz="1800" b="1" i="0" u="none" strike="noStrike" cap="none" spc="0" baseline="0" dirty="0">
                        <a:ln>
                          <a:noFill/>
                        </a:ln>
                        <a:solidFill>
                          <a:srgbClr val="E0E0E0"/>
                        </a:solidFill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  <a:sym typeface="Calibri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6417117"/>
                  </a:ext>
                </a:extLst>
              </a:tr>
              <a:tr h="704953">
                <a:tc>
                  <a:txBody>
                    <a:bodyPr/>
                    <a:lstStyle/>
                    <a:p>
                      <a:pPr marL="0" marR="0" indent="0" algn="l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050" b="0" i="0" u="none" strike="noStrike" cap="none" spc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Calibri"/>
                        </a:rPr>
                        <a:t>Cloud and </a:t>
                      </a:r>
                      <a:endParaRPr lang="en-US" sz="1050" b="0" i="0" u="none" strike="noStrike" cap="none" spc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  <a:sym typeface="Calibri"/>
                      </a:endParaRPr>
                    </a:p>
                    <a:p>
                      <a:pPr marL="0" marR="0" indent="0" algn="l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05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Calibri"/>
                        </a:rPr>
                        <a:t>on </a:t>
                      </a:r>
                      <a:r>
                        <a:rPr lang="en-US" sz="1050" b="0" i="0" u="none" strike="noStrike" cap="none" spc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Calibri"/>
                        </a:rPr>
                        <a:t>prem Service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050" b="0" i="0" u="none" strike="noStrike" cap="none" spc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Calibri"/>
                        </a:rPr>
                        <a:t>Complete Security </a:t>
                      </a:r>
                      <a:r>
                        <a:rPr lang="en-US" sz="105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Calibri"/>
                        </a:rPr>
                        <a:t>- </a:t>
                      </a:r>
                      <a:r>
                        <a:rPr lang="en-US" sz="1050" b="0" i="0" u="none" strike="noStrike" cap="none" spc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Calibri"/>
                        </a:rPr>
                        <a:t>convergence of </a:t>
                      </a:r>
                      <a:r>
                        <a:rPr lang="en-US" sz="105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Calibri"/>
                        </a:rPr>
                        <a:t>physical </a:t>
                      </a:r>
                      <a:r>
                        <a:rPr lang="en-US" sz="1050" b="0" i="0" u="none" strike="noStrike" cap="none" spc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Calibri"/>
                        </a:rPr>
                        <a:t>and cyber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05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Calibri"/>
                        </a:rPr>
                        <a:t> Big data Network </a:t>
                      </a:r>
                      <a:r>
                        <a:rPr lang="en-US" sz="1050" b="0" i="0" u="none" strike="noStrike" cap="none" spc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Calibri"/>
                        </a:rPr>
                        <a:t>analytics, </a:t>
                      </a:r>
                      <a:r>
                        <a:rPr lang="en-US" sz="105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Calibri"/>
                        </a:rPr>
                        <a:t>IoT</a:t>
                      </a:r>
                      <a:r>
                        <a:rPr lang="en-US" sz="1050" b="0" i="0" u="none" strike="noStrike" cap="none" spc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Calibri"/>
                        </a:rPr>
                        <a:t> </a:t>
                      </a:r>
                      <a:r>
                        <a:rPr lang="en-US" sz="105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Calibri"/>
                        </a:rPr>
                        <a:t>and </a:t>
                      </a:r>
                      <a:r>
                        <a:rPr lang="en-US" sz="1050" b="0" i="0" u="none" strike="noStrike" cap="none" spc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Calibri"/>
                        </a:rPr>
                        <a:t>AI platforms 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4632676"/>
                  </a:ext>
                </a:extLst>
              </a:tr>
              <a:tr h="986012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Massive connectivity solutions</a:t>
                      </a:r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– </a:t>
                      </a:r>
                    </a:p>
                    <a:p>
                      <a:endParaRPr lang="en-US" sz="600" dirty="0" smtClean="0">
                        <a:solidFill>
                          <a:schemeClr val="bg1">
                            <a:lumMod val="9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r>
                        <a:rPr lang="en-US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Data </a:t>
                      </a:r>
                      <a:r>
                        <a:rPr lang="en-US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centre</a:t>
                      </a:r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interconnect &amp; - </a:t>
                      </a:r>
                      <a:r>
                        <a:rPr lang="en-US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Design,Build</a:t>
                      </a:r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Physical security with </a:t>
                      </a:r>
                      <a:r>
                        <a:rPr lang="en-US" sz="1600" b="1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Sensron</a:t>
                      </a:r>
                      <a:r>
                        <a:rPr lang="en-US" sz="1600" b="1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+</a:t>
                      </a:r>
                      <a:r>
                        <a:rPr lang="en-US" b="1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b="1" dirty="0" smtClean="0">
                        <a:solidFill>
                          <a:schemeClr val="bg1">
                            <a:lumMod val="9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dirty="0" smtClean="0">
                        <a:solidFill>
                          <a:schemeClr val="bg1">
                            <a:lumMod val="9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Cyber security with</a:t>
                      </a:r>
                      <a:r>
                        <a:rPr lang="en-US" sz="1600" b="1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b="1" dirty="0" err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Sensron</a:t>
                      </a:r>
                      <a:r>
                        <a:rPr lang="en-US" sz="1600" b="1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dot</a:t>
                      </a:r>
                      <a:endParaRPr lang="en-US" b="1" dirty="0" smtClean="0">
                        <a:solidFill>
                          <a:schemeClr val="bg1">
                            <a:lumMod val="9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endParaRPr lang="en-US" dirty="0">
                        <a:solidFill>
                          <a:schemeClr val="bg1">
                            <a:lumMod val="9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STL </a:t>
                      </a:r>
                      <a:r>
                        <a:rPr lang="en-US" sz="1600" b="1" dirty="0" err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Garv</a:t>
                      </a:r>
                      <a:r>
                        <a:rPr lang="en-US" sz="1600" b="1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</a:p>
                    <a:p>
                      <a:endParaRPr lang="en-US" sz="700" b="1" i="0" u="none" strike="noStrike" cap="none" spc="0" baseline="0" dirty="0" smtClean="0">
                        <a:ln>
                          <a:noFill/>
                        </a:ln>
                        <a:solidFill>
                          <a:schemeClr val="bg1">
                            <a:lumMod val="95000"/>
                          </a:schemeClr>
                        </a:solidFill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  <a:sym typeface="Calibri"/>
                      </a:endParaRPr>
                    </a:p>
                    <a:p>
                      <a:r>
                        <a:rPr lang="en-US" sz="11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95000"/>
                            </a:schemeClr>
                          </a:solidFill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Calibri"/>
                        </a:rPr>
                        <a:t>Supercomputer for villages</a:t>
                      </a:r>
                      <a:endParaRPr lang="en-US" sz="1100" b="0" i="0" u="none" strike="noStrike" cap="none" spc="0" baseline="0" dirty="0">
                        <a:ln>
                          <a:noFill/>
                        </a:ln>
                        <a:solidFill>
                          <a:schemeClr val="bg1">
                            <a:lumMod val="95000"/>
                          </a:schemeClr>
                        </a:solidFill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  <a:sym typeface="Calibri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4660569"/>
                  </a:ext>
                </a:extLst>
              </a:tr>
            </a:tbl>
          </a:graphicData>
        </a:graphic>
      </p:graphicFrame>
      <p:sp>
        <p:nvSpPr>
          <p:cNvPr id="15" name="System Integration">
            <a:extLst>
              <a:ext uri="{FF2B5EF4-FFF2-40B4-BE49-F238E27FC236}">
                <a16:creationId xmlns:a16="http://schemas.microsoft.com/office/drawing/2014/main" id="{B6EB24A8-BAAB-774C-8274-057FC910EC83}"/>
              </a:ext>
            </a:extLst>
          </p:cNvPr>
          <p:cNvSpPr txBox="1"/>
          <p:nvPr/>
        </p:nvSpPr>
        <p:spPr>
          <a:xfrm>
            <a:off x="6262752" y="1500137"/>
            <a:ext cx="5277627" cy="569360"/>
          </a:xfrm>
          <a:prstGeom prst="rect">
            <a:avLst/>
          </a:prstGeom>
          <a:ln w="25400">
            <a:noFill/>
            <a:miter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/>
          <a:lstStyle>
            <a:defPPr>
              <a:defRPr lang="en-US"/>
            </a:defPPr>
            <a:lvl1pPr algn="ctr">
              <a:defRPr sz="1600">
                <a:solidFill>
                  <a:srgbClr val="3DC059"/>
                </a:solidFill>
              </a:defRPr>
            </a:lvl1pPr>
          </a:lstStyle>
          <a:p>
            <a:pPr algn="r"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defRPr/>
            </a:pPr>
            <a:r>
              <a:rPr lang="en-IN" sz="2800" b="1" dirty="0" smtClean="0">
                <a:solidFill>
                  <a:srgbClr val="E0E0E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Intelligent Digital Ecosyste</a:t>
            </a:r>
            <a:r>
              <a:rPr lang="en-IN" sz="2800" b="1" dirty="0">
                <a:solidFill>
                  <a:srgbClr val="E0E0E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m</a:t>
            </a:r>
          </a:p>
        </p:txBody>
      </p:sp>
      <p:sp>
        <p:nvSpPr>
          <p:cNvPr id="18" name="Left-Right Arrow 17">
            <a:extLst>
              <a:ext uri="{FF2B5EF4-FFF2-40B4-BE49-F238E27FC236}">
                <a16:creationId xmlns:a16="http://schemas.microsoft.com/office/drawing/2014/main" id="{D96A2A40-7688-844D-BCF2-39E53163DE9E}"/>
              </a:ext>
            </a:extLst>
          </p:cNvPr>
          <p:cNvSpPr/>
          <p:nvPr/>
        </p:nvSpPr>
        <p:spPr>
          <a:xfrm>
            <a:off x="614371" y="5305834"/>
            <a:ext cx="10995164" cy="242656"/>
          </a:xfrm>
          <a:prstGeom prst="leftRightArrow">
            <a:avLst/>
          </a:prstGeom>
          <a:noFill/>
          <a:ln w="3175"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-1799" y="17575"/>
            <a:ext cx="12169919" cy="6853850"/>
          </a:xfrm>
          <a:prstGeom prst="rect">
            <a:avLst/>
          </a:prstGeom>
          <a:solidFill>
            <a:schemeClr val="bg1">
              <a:lumMod val="85000"/>
              <a:alpha val="33000"/>
            </a:schemeClr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IN" sz="6600" dirty="0" smtClean="0">
                <a:solidFill>
                  <a:srgbClr val="1B47C5"/>
                </a:solidFill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Our expertise-</a:t>
            </a:r>
            <a:r>
              <a:rPr lang="en-IN" sz="6600" dirty="0" smtClean="0">
                <a:solidFill>
                  <a:srgbClr val="1B47C5"/>
                </a:solidFill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 </a:t>
            </a:r>
            <a:r>
              <a:rPr lang="en-IN" sz="6600" i="1" dirty="0">
                <a:solidFill>
                  <a:srgbClr val="1B47C5"/>
                </a:solidFill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differentiated 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IN" sz="6600" dirty="0">
                <a:solidFill>
                  <a:srgbClr val="1B47C5"/>
                </a:solidFill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End to End offerings</a:t>
            </a:r>
          </a:p>
        </p:txBody>
      </p:sp>
    </p:spTree>
    <p:extLst>
      <p:ext uri="{BB962C8B-B14F-4D97-AF65-F5344CB8AC3E}">
        <p14:creationId xmlns:p14="http://schemas.microsoft.com/office/powerpoint/2010/main" val="31265022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B1FB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10119" y="2432152"/>
            <a:ext cx="3752761" cy="83099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IN" sz="48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So what do</a:t>
            </a:r>
            <a:endParaRPr kumimoji="0" lang="en-IN" sz="48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50D4C3-3B45-7040-9572-FA57AB583942}"/>
              </a:ext>
            </a:extLst>
          </p:cNvPr>
          <p:cNvSpPr txBox="1"/>
          <p:nvPr/>
        </p:nvSpPr>
        <p:spPr>
          <a:xfrm rot="16200000">
            <a:off x="3538189" y="1610306"/>
            <a:ext cx="4010070" cy="377026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3900" i="0" u="none" strike="noStrike" cap="none" spc="0" normalizeH="0" baseline="0" dirty="0">
                <a:ln>
                  <a:noFill/>
                </a:ln>
                <a:solidFill>
                  <a:schemeClr val="bg2">
                    <a:lumMod val="90000"/>
                  </a:schemeClr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we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428355" y="3874872"/>
            <a:ext cx="4403001" cy="83936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IN" sz="48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do Differently?</a:t>
            </a:r>
            <a:endParaRPr kumimoji="0" lang="en-IN" sz="48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818350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4000"/>
    </mc:Choice>
    <mc:Fallback>
      <p:transition advClick="0" advTm="4000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9541" y="254000"/>
            <a:ext cx="9732413" cy="803230"/>
          </a:xfrm>
        </p:spPr>
        <p:txBody>
          <a:bodyPr/>
          <a:lstStyle/>
          <a:p>
            <a:r>
              <a:rPr lang="en-IN" dirty="0" smtClean="0">
                <a:latin typeface="Arial"/>
                <a:cs typeface="Arial"/>
              </a:rPr>
              <a:t>With constant research &amp; innovation….</a:t>
            </a:r>
            <a:endParaRPr lang="en-IN" sz="2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IN" smtClean="0"/>
              <a:t>13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2019-2020 </a:t>
            </a:r>
            <a:r>
              <a:rPr lang="en-IN"/>
              <a:t>Sterlite Technologies Limited</a:t>
            </a:r>
            <a:endParaRPr lang="en-US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5550D4C3-3B45-7040-9572-FA57AB583942}"/>
              </a:ext>
            </a:extLst>
          </p:cNvPr>
          <p:cNvSpPr txBox="1"/>
          <p:nvPr/>
        </p:nvSpPr>
        <p:spPr>
          <a:xfrm rot="16200000">
            <a:off x="-1379252" y="1832198"/>
            <a:ext cx="4010070" cy="377026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3900" i="0" u="none" strike="noStrike" cap="none" spc="0" normalizeH="0" baseline="0" dirty="0">
                <a:ln>
                  <a:noFill/>
                </a:ln>
                <a:solidFill>
                  <a:schemeClr val="bg2">
                    <a:lumMod val="90000"/>
                  </a:schemeClr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we</a:t>
            </a:r>
          </a:p>
        </p:txBody>
      </p:sp>
      <p:sp>
        <p:nvSpPr>
          <p:cNvPr id="77" name="Rectangle: Rounded Corners 1">
            <a:extLst>
              <a:ext uri="{FF2B5EF4-FFF2-40B4-BE49-F238E27FC236}">
                <a16:creationId xmlns:a16="http://schemas.microsoft.com/office/drawing/2014/main" id="{D820A4F2-E878-A042-9644-27E458F2E5E9}"/>
              </a:ext>
            </a:extLst>
          </p:cNvPr>
          <p:cNvSpPr/>
          <p:nvPr/>
        </p:nvSpPr>
        <p:spPr>
          <a:xfrm>
            <a:off x="5992780" y="1607291"/>
            <a:ext cx="6177139" cy="1085730"/>
          </a:xfrm>
          <a:prstGeom prst="roundRect">
            <a:avLst>
              <a:gd name="adj" fmla="val 10887"/>
            </a:avLst>
          </a:prstGeom>
          <a:solidFill>
            <a:srgbClr val="FFFFFF"/>
          </a:solidFill>
          <a:ln w="12700" cap="flat">
            <a:noFill/>
            <a:prstDash val="solid"/>
            <a:miter lim="800000"/>
          </a:ln>
          <a:effectLst>
            <a:outerShdw blurRad="190500" sx="102000" sy="102000" algn="ctr" rotWithShape="0">
              <a:prstClr val="black">
                <a:alpha val="5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IN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915B43-0D44-E140-ACEF-310B2CCBDA49}"/>
              </a:ext>
            </a:extLst>
          </p:cNvPr>
          <p:cNvSpPr txBox="1"/>
          <p:nvPr/>
        </p:nvSpPr>
        <p:spPr>
          <a:xfrm>
            <a:off x="6276424" y="1793839"/>
            <a:ext cx="5799551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lang="en-IN" sz="2000" b="1" dirty="0">
                <a:solidFill>
                  <a:srgbClr val="1B47C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CENTER FOR SMARTER NETWORK</a:t>
            </a:r>
          </a:p>
        </p:txBody>
      </p:sp>
      <p:sp>
        <p:nvSpPr>
          <p:cNvPr id="84" name="Rectangle: Rounded Corners 1">
            <a:extLst>
              <a:ext uri="{FF2B5EF4-FFF2-40B4-BE49-F238E27FC236}">
                <a16:creationId xmlns:a16="http://schemas.microsoft.com/office/drawing/2014/main" id="{EAA19C2D-FF32-514F-AC0B-A3A741A6D83E}"/>
              </a:ext>
            </a:extLst>
          </p:cNvPr>
          <p:cNvSpPr/>
          <p:nvPr/>
        </p:nvSpPr>
        <p:spPr>
          <a:xfrm>
            <a:off x="5992780" y="2893076"/>
            <a:ext cx="6177139" cy="1085730"/>
          </a:xfrm>
          <a:prstGeom prst="roundRect">
            <a:avLst>
              <a:gd name="adj" fmla="val 10887"/>
            </a:avLst>
          </a:prstGeom>
          <a:solidFill>
            <a:srgbClr val="FFFFFF"/>
          </a:solidFill>
          <a:ln w="12700" cap="flat">
            <a:noFill/>
            <a:prstDash val="solid"/>
            <a:miter lim="800000"/>
          </a:ln>
          <a:effectLst>
            <a:outerShdw blurRad="190500" sx="102000" sy="102000" algn="ctr" rotWithShape="0">
              <a:prstClr val="black">
                <a:alpha val="5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IN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85" name="Rectangle: Rounded Corners 1">
            <a:extLst>
              <a:ext uri="{FF2B5EF4-FFF2-40B4-BE49-F238E27FC236}">
                <a16:creationId xmlns:a16="http://schemas.microsoft.com/office/drawing/2014/main" id="{5B84EDC7-728A-6E4C-A65B-F4E0655AE4A7}"/>
              </a:ext>
            </a:extLst>
          </p:cNvPr>
          <p:cNvSpPr/>
          <p:nvPr/>
        </p:nvSpPr>
        <p:spPr>
          <a:xfrm>
            <a:off x="5992780" y="4178861"/>
            <a:ext cx="6177139" cy="1085730"/>
          </a:xfrm>
          <a:prstGeom prst="roundRect">
            <a:avLst>
              <a:gd name="adj" fmla="val 10887"/>
            </a:avLst>
          </a:prstGeom>
          <a:solidFill>
            <a:srgbClr val="FFFFFF"/>
          </a:solidFill>
          <a:ln w="12700" cap="flat">
            <a:noFill/>
            <a:prstDash val="solid"/>
            <a:miter lim="800000"/>
          </a:ln>
          <a:effectLst>
            <a:outerShdw blurRad="190500" sx="102000" sy="102000" algn="ctr" rotWithShape="0">
              <a:prstClr val="black">
                <a:alpha val="5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IN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86" name="Rectangle: Rounded Corners 1">
            <a:extLst>
              <a:ext uri="{FF2B5EF4-FFF2-40B4-BE49-F238E27FC236}">
                <a16:creationId xmlns:a16="http://schemas.microsoft.com/office/drawing/2014/main" id="{5D237F8A-C9D3-FD47-B3F5-0575DAFC9BFF}"/>
              </a:ext>
            </a:extLst>
          </p:cNvPr>
          <p:cNvSpPr/>
          <p:nvPr/>
        </p:nvSpPr>
        <p:spPr>
          <a:xfrm>
            <a:off x="5992780" y="5464646"/>
            <a:ext cx="6177139" cy="1085730"/>
          </a:xfrm>
          <a:prstGeom prst="roundRect">
            <a:avLst>
              <a:gd name="adj" fmla="val 10887"/>
            </a:avLst>
          </a:prstGeom>
          <a:solidFill>
            <a:srgbClr val="FFFFFF"/>
          </a:solidFill>
          <a:ln w="12700" cap="flat">
            <a:noFill/>
            <a:prstDash val="solid"/>
            <a:miter lim="800000"/>
          </a:ln>
          <a:effectLst>
            <a:outerShdw blurRad="190500" sx="102000" sy="102000" algn="ctr" rotWithShape="0">
              <a:prstClr val="black">
                <a:alpha val="5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IN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22D101-FA6D-EA41-AEDB-0051394D4273}"/>
              </a:ext>
            </a:extLst>
          </p:cNvPr>
          <p:cNvSpPr txBox="1"/>
          <p:nvPr/>
        </p:nvSpPr>
        <p:spPr>
          <a:xfrm>
            <a:off x="6276424" y="2180346"/>
            <a:ext cx="5799551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Technology and applied research on smarter networks of the future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40BEF359-F82D-E94A-8225-61911BB54410}"/>
              </a:ext>
            </a:extLst>
          </p:cNvPr>
          <p:cNvSpPr txBox="1"/>
          <p:nvPr/>
        </p:nvSpPr>
        <p:spPr>
          <a:xfrm>
            <a:off x="6276424" y="2996842"/>
            <a:ext cx="5799551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lang="en-IN" sz="2000" b="1" dirty="0">
                <a:solidFill>
                  <a:srgbClr val="1B47C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SNL – Next Gen Access Technology 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B36D94BD-078B-8A44-B364-E62F655FC431}"/>
              </a:ext>
            </a:extLst>
          </p:cNvPr>
          <p:cNvSpPr txBox="1"/>
          <p:nvPr/>
        </p:nvSpPr>
        <p:spPr>
          <a:xfrm>
            <a:off x="6276424" y="3383349"/>
            <a:ext cx="5799551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Carrier grade network – Development of Next Gen converged access network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458B830A-EC92-1744-BBA6-E4D5611CE453}"/>
              </a:ext>
            </a:extLst>
          </p:cNvPr>
          <p:cNvSpPr txBox="1"/>
          <p:nvPr/>
        </p:nvSpPr>
        <p:spPr>
          <a:xfrm>
            <a:off x="6276424" y="4295409"/>
            <a:ext cx="5799551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lang="en-IN" sz="2000" b="1" dirty="0">
                <a:solidFill>
                  <a:srgbClr val="1B47C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COE – CENTER OF EXCELLENCE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CEABF340-F0E9-0A45-9176-75A398DA5F23}"/>
              </a:ext>
            </a:extLst>
          </p:cNvPr>
          <p:cNvSpPr txBox="1"/>
          <p:nvPr/>
        </p:nvSpPr>
        <p:spPr>
          <a:xfrm>
            <a:off x="6276424" y="4681915"/>
            <a:ext cx="5799551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Disruptive innovation to develop first of its kind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fibre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deployment approaches 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204766A4-35B8-9643-86B5-7208572D4B5F}"/>
              </a:ext>
            </a:extLst>
          </p:cNvPr>
          <p:cNvSpPr txBox="1"/>
          <p:nvPr/>
        </p:nvSpPr>
        <p:spPr>
          <a:xfrm>
            <a:off x="6276424" y="5549928"/>
            <a:ext cx="5799551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lang="en-IN" sz="2000" b="1" dirty="0">
                <a:solidFill>
                  <a:srgbClr val="1B47C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STL TECH ACADEMY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18D673E2-3352-5A41-B8E8-FE973102778D}"/>
              </a:ext>
            </a:extLst>
          </p:cNvPr>
          <p:cNvSpPr txBox="1"/>
          <p:nvPr/>
        </p:nvSpPr>
        <p:spPr>
          <a:xfrm>
            <a:off x="6276424" y="5936435"/>
            <a:ext cx="5799551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Enhancing network creation ecosystem through certified technical training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1349397-C040-1C44-BC32-7F8811320B42}"/>
              </a:ext>
            </a:extLst>
          </p:cNvPr>
          <p:cNvSpPr/>
          <p:nvPr/>
        </p:nvSpPr>
        <p:spPr>
          <a:xfrm>
            <a:off x="5653263" y="1849476"/>
            <a:ext cx="529217" cy="529217"/>
          </a:xfrm>
          <a:prstGeom prst="ellipse">
            <a:avLst/>
          </a:prstGeom>
          <a:solidFill>
            <a:srgbClr val="FFFFFF"/>
          </a:solidFill>
          <a:ln w="19050" cap="flat">
            <a:solidFill>
              <a:schemeClr val="bg2">
                <a:lumMod val="90000"/>
              </a:schemeClr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1</a:t>
            </a: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D0B249F8-3701-7F47-B2D8-F04E482FF99D}"/>
              </a:ext>
            </a:extLst>
          </p:cNvPr>
          <p:cNvSpPr/>
          <p:nvPr/>
        </p:nvSpPr>
        <p:spPr>
          <a:xfrm>
            <a:off x="5653263" y="3157206"/>
            <a:ext cx="529217" cy="529217"/>
          </a:xfrm>
          <a:prstGeom prst="ellipse">
            <a:avLst/>
          </a:prstGeom>
          <a:solidFill>
            <a:srgbClr val="FFFFFF"/>
          </a:solidFill>
          <a:ln w="19050" cap="flat">
            <a:solidFill>
              <a:schemeClr val="bg2">
                <a:lumMod val="90000"/>
              </a:schemeClr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2</a:t>
            </a: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66F3D84A-4926-6F4D-ABED-7BE20F21AD8F}"/>
              </a:ext>
            </a:extLst>
          </p:cNvPr>
          <p:cNvSpPr/>
          <p:nvPr/>
        </p:nvSpPr>
        <p:spPr>
          <a:xfrm>
            <a:off x="5653263" y="4391089"/>
            <a:ext cx="529217" cy="529217"/>
          </a:xfrm>
          <a:prstGeom prst="ellipse">
            <a:avLst/>
          </a:prstGeom>
          <a:solidFill>
            <a:srgbClr val="FFFFFF"/>
          </a:solidFill>
          <a:ln w="19050" cap="flat">
            <a:solidFill>
              <a:schemeClr val="bg2">
                <a:lumMod val="90000"/>
              </a:schemeClr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3</a:t>
            </a: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3F0D1942-3925-3D46-B49C-6C76441C1C49}"/>
              </a:ext>
            </a:extLst>
          </p:cNvPr>
          <p:cNvSpPr/>
          <p:nvPr/>
        </p:nvSpPr>
        <p:spPr>
          <a:xfrm>
            <a:off x="5653263" y="5671826"/>
            <a:ext cx="529217" cy="529217"/>
          </a:xfrm>
          <a:prstGeom prst="ellipse">
            <a:avLst/>
          </a:prstGeom>
          <a:solidFill>
            <a:srgbClr val="FFFFFF"/>
          </a:solidFill>
          <a:ln w="19050" cap="flat">
            <a:solidFill>
              <a:schemeClr val="bg2">
                <a:lumMod val="90000"/>
              </a:schemeClr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4</a:t>
            </a:r>
          </a:p>
        </p:txBody>
      </p:sp>
      <p:grpSp>
        <p:nvGrpSpPr>
          <p:cNvPr id="31" name="Group 30"/>
          <p:cNvGrpSpPr/>
          <p:nvPr/>
        </p:nvGrpSpPr>
        <p:grpSpPr>
          <a:xfrm>
            <a:off x="1952914" y="1960875"/>
            <a:ext cx="1862046" cy="928942"/>
            <a:chOff x="633190" y="1141901"/>
            <a:chExt cx="1862046" cy="928942"/>
          </a:xfrm>
        </p:grpSpPr>
        <p:sp>
          <p:nvSpPr>
            <p:cNvPr id="32" name="TextBox 98">
              <a:extLst>
                <a:ext uri="{FF2B5EF4-FFF2-40B4-BE49-F238E27FC236}">
                  <a16:creationId xmlns:a16="http://schemas.microsoft.com/office/drawing/2014/main" id="{0E31EDA8-AD81-704C-B446-224486E0F293}"/>
                </a:ext>
              </a:extLst>
            </p:cNvPr>
            <p:cNvSpPr txBox="1"/>
            <p:nvPr/>
          </p:nvSpPr>
          <p:spPr>
            <a:xfrm>
              <a:off x="633190" y="1141901"/>
              <a:ext cx="1862046" cy="64633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45719" rIns="45719">
              <a:spAutoFit/>
            </a:bodyPr>
            <a:lstStyle>
              <a:lvl1pPr>
                <a:defRPr sz="4400" b="1">
                  <a:solidFill>
                    <a:srgbClr val="2B4BB3"/>
                  </a:solidFill>
                </a:defRPr>
              </a:lvl1pPr>
            </a:lstStyle>
            <a:p>
              <a:r>
                <a:rPr lang="en-IN" sz="3600" dirty="0" smtClean="0">
                  <a:solidFill>
                    <a:srgbClr val="1B47C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DESIGN</a:t>
              </a:r>
              <a:endParaRPr sz="3600" dirty="0">
                <a:solidFill>
                  <a:srgbClr val="1B47C5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" name="TextBox 99">
              <a:extLst>
                <a:ext uri="{FF2B5EF4-FFF2-40B4-BE49-F238E27FC236}">
                  <a16:creationId xmlns:a16="http://schemas.microsoft.com/office/drawing/2014/main" id="{39848FA9-57CF-5542-894C-DDE9059F6253}"/>
                </a:ext>
              </a:extLst>
            </p:cNvPr>
            <p:cNvSpPr txBox="1"/>
            <p:nvPr/>
          </p:nvSpPr>
          <p:spPr>
            <a:xfrm>
              <a:off x="633190" y="1670733"/>
              <a:ext cx="1033743" cy="40011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45719" rIns="45719">
              <a:spAutoFit/>
            </a:bodyPr>
            <a:lstStyle>
              <a:lvl1pPr>
                <a:defRPr sz="2800" b="1">
                  <a:solidFill>
                    <a:srgbClr val="31AC51"/>
                  </a:solidFill>
                </a:defRPr>
              </a:lvl1pPr>
            </a:lstStyle>
            <a:p>
              <a:r>
                <a:rPr lang="en-IN" sz="2000" b="0" dirty="0" smtClean="0">
                  <a:solidFill>
                    <a:srgbClr val="76717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To solve</a:t>
              </a:r>
              <a:endParaRPr sz="2000" b="0" dirty="0">
                <a:solidFill>
                  <a:srgbClr val="76717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1918659" y="3232125"/>
            <a:ext cx="2092879" cy="928942"/>
            <a:chOff x="2417405" y="3225324"/>
            <a:chExt cx="2092879" cy="928942"/>
          </a:xfrm>
        </p:grpSpPr>
        <p:sp>
          <p:nvSpPr>
            <p:cNvPr id="35" name="TextBox 98">
              <a:extLst>
                <a:ext uri="{FF2B5EF4-FFF2-40B4-BE49-F238E27FC236}">
                  <a16:creationId xmlns:a16="http://schemas.microsoft.com/office/drawing/2014/main" id="{0E31EDA8-AD81-704C-B446-224486E0F293}"/>
                </a:ext>
              </a:extLst>
            </p:cNvPr>
            <p:cNvSpPr txBox="1"/>
            <p:nvPr/>
          </p:nvSpPr>
          <p:spPr>
            <a:xfrm>
              <a:off x="2417405" y="3225324"/>
              <a:ext cx="2092879" cy="64633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45719" rIns="45719">
              <a:spAutoFit/>
            </a:bodyPr>
            <a:lstStyle>
              <a:lvl1pPr>
                <a:defRPr sz="4400" b="1">
                  <a:solidFill>
                    <a:srgbClr val="2B4BB3"/>
                  </a:solidFill>
                </a:defRPr>
              </a:lvl1pPr>
            </a:lstStyle>
            <a:p>
              <a:r>
                <a:rPr lang="en-IN" sz="3600" dirty="0" smtClean="0">
                  <a:solidFill>
                    <a:srgbClr val="E0E0E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DELIVER</a:t>
              </a:r>
              <a:endParaRPr sz="3600" dirty="0">
                <a:solidFill>
                  <a:srgbClr val="E0E0E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" name="TextBox 99">
              <a:extLst>
                <a:ext uri="{FF2B5EF4-FFF2-40B4-BE49-F238E27FC236}">
                  <a16:creationId xmlns:a16="http://schemas.microsoft.com/office/drawing/2014/main" id="{39848FA9-57CF-5542-894C-DDE9059F6253}"/>
                </a:ext>
              </a:extLst>
            </p:cNvPr>
            <p:cNvSpPr txBox="1"/>
            <p:nvPr/>
          </p:nvSpPr>
          <p:spPr>
            <a:xfrm>
              <a:off x="2429743" y="3754156"/>
              <a:ext cx="1190837" cy="40011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45719" rIns="45719">
              <a:spAutoFit/>
            </a:bodyPr>
            <a:lstStyle>
              <a:lvl1pPr>
                <a:defRPr sz="2800" b="1">
                  <a:solidFill>
                    <a:srgbClr val="31AC51"/>
                  </a:solidFill>
                </a:defRPr>
              </a:lvl1pPr>
            </a:lstStyle>
            <a:p>
              <a:r>
                <a:rPr lang="en-IN" sz="2000" b="0" dirty="0" smtClean="0">
                  <a:solidFill>
                    <a:srgbClr val="E0E0E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To delight</a:t>
              </a:r>
              <a:endParaRPr sz="2000" b="0" dirty="0">
                <a:solidFill>
                  <a:srgbClr val="E0E0E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1934102" y="4553530"/>
            <a:ext cx="3614577" cy="928942"/>
            <a:chOff x="583268" y="5379164"/>
            <a:chExt cx="3614577" cy="928942"/>
          </a:xfrm>
        </p:grpSpPr>
        <p:sp>
          <p:nvSpPr>
            <p:cNvPr id="38" name="TextBox 98">
              <a:extLst>
                <a:ext uri="{FF2B5EF4-FFF2-40B4-BE49-F238E27FC236}">
                  <a16:creationId xmlns:a16="http://schemas.microsoft.com/office/drawing/2014/main" id="{0E31EDA8-AD81-704C-B446-224486E0F293}"/>
                </a:ext>
              </a:extLst>
            </p:cNvPr>
            <p:cNvSpPr txBox="1"/>
            <p:nvPr/>
          </p:nvSpPr>
          <p:spPr>
            <a:xfrm>
              <a:off x="583268" y="5379164"/>
              <a:ext cx="3614577" cy="64633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45719" rIns="45719">
              <a:spAutoFit/>
            </a:bodyPr>
            <a:lstStyle>
              <a:lvl1pPr>
                <a:defRPr sz="4400" b="1">
                  <a:solidFill>
                    <a:srgbClr val="2B4BB3"/>
                  </a:solidFill>
                </a:defRPr>
              </a:lvl1pPr>
            </a:lstStyle>
            <a:p>
              <a:r>
                <a:rPr lang="en-IN" sz="3600" dirty="0" smtClean="0">
                  <a:solidFill>
                    <a:srgbClr val="E0E0E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CREATE VALUE</a:t>
              </a:r>
              <a:endParaRPr sz="3600" dirty="0">
                <a:solidFill>
                  <a:srgbClr val="E0E0E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" name="TextBox 99">
              <a:extLst>
                <a:ext uri="{FF2B5EF4-FFF2-40B4-BE49-F238E27FC236}">
                  <a16:creationId xmlns:a16="http://schemas.microsoft.com/office/drawing/2014/main" id="{39848FA9-57CF-5542-894C-DDE9059F6253}"/>
                </a:ext>
              </a:extLst>
            </p:cNvPr>
            <p:cNvSpPr txBox="1"/>
            <p:nvPr/>
          </p:nvSpPr>
          <p:spPr>
            <a:xfrm>
              <a:off x="583268" y="5907996"/>
              <a:ext cx="1580559" cy="40011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45719" rIns="45719">
              <a:spAutoFit/>
            </a:bodyPr>
            <a:lstStyle>
              <a:lvl1pPr>
                <a:defRPr sz="2800" b="1">
                  <a:solidFill>
                    <a:srgbClr val="31AC51"/>
                  </a:solidFill>
                </a:defRPr>
              </a:lvl1pPr>
            </a:lstStyle>
            <a:p>
              <a:r>
                <a:rPr lang="en-IN" sz="2000" b="0" dirty="0" smtClean="0">
                  <a:solidFill>
                    <a:srgbClr val="E0E0E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To transform</a:t>
              </a:r>
              <a:endParaRPr sz="2000" b="0" dirty="0">
                <a:solidFill>
                  <a:srgbClr val="E0E0E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82" name="TextBox 81">
            <a:extLst>
              <a:ext uri="{FF2B5EF4-FFF2-40B4-BE49-F238E27FC236}">
                <a16:creationId xmlns:a16="http://schemas.microsoft.com/office/drawing/2014/main" id="{5550D4C3-3B45-7040-9572-FA57AB583942}"/>
              </a:ext>
            </a:extLst>
          </p:cNvPr>
          <p:cNvSpPr txBox="1"/>
          <p:nvPr/>
        </p:nvSpPr>
        <p:spPr>
          <a:xfrm rot="16200000">
            <a:off x="-1379252" y="1832199"/>
            <a:ext cx="4010070" cy="377026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3900" i="0" u="none" strike="noStrike" cap="none" spc="0" normalizeH="0" baseline="0" dirty="0">
                <a:ln>
                  <a:noFill/>
                </a:ln>
                <a:solidFill>
                  <a:schemeClr val="bg2">
                    <a:lumMod val="90000"/>
                  </a:schemeClr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we</a:t>
            </a:r>
          </a:p>
        </p:txBody>
      </p:sp>
      <p:grpSp>
        <p:nvGrpSpPr>
          <p:cNvPr id="83" name="Group 82"/>
          <p:cNvGrpSpPr/>
          <p:nvPr/>
        </p:nvGrpSpPr>
        <p:grpSpPr>
          <a:xfrm>
            <a:off x="1952914" y="1960876"/>
            <a:ext cx="1862046" cy="928942"/>
            <a:chOff x="633190" y="1141901"/>
            <a:chExt cx="1862046" cy="928942"/>
          </a:xfrm>
        </p:grpSpPr>
        <p:sp>
          <p:nvSpPr>
            <p:cNvPr id="96" name="TextBox 98">
              <a:extLst>
                <a:ext uri="{FF2B5EF4-FFF2-40B4-BE49-F238E27FC236}">
                  <a16:creationId xmlns:a16="http://schemas.microsoft.com/office/drawing/2014/main" id="{0E31EDA8-AD81-704C-B446-224486E0F293}"/>
                </a:ext>
              </a:extLst>
            </p:cNvPr>
            <p:cNvSpPr txBox="1"/>
            <p:nvPr/>
          </p:nvSpPr>
          <p:spPr>
            <a:xfrm>
              <a:off x="633190" y="1141901"/>
              <a:ext cx="1862046" cy="64633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45719" rIns="45719">
              <a:spAutoFit/>
            </a:bodyPr>
            <a:lstStyle>
              <a:lvl1pPr>
                <a:defRPr sz="4400" b="1">
                  <a:solidFill>
                    <a:srgbClr val="2B4BB3"/>
                  </a:solidFill>
                </a:defRPr>
              </a:lvl1pPr>
            </a:lstStyle>
            <a:p>
              <a:r>
                <a:rPr lang="en-IN" sz="3600" dirty="0" smtClean="0">
                  <a:solidFill>
                    <a:srgbClr val="1B47C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DESIGN</a:t>
              </a:r>
              <a:endParaRPr sz="3600" dirty="0">
                <a:solidFill>
                  <a:srgbClr val="1B47C5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7" name="TextBox 99">
              <a:extLst>
                <a:ext uri="{FF2B5EF4-FFF2-40B4-BE49-F238E27FC236}">
                  <a16:creationId xmlns:a16="http://schemas.microsoft.com/office/drawing/2014/main" id="{39848FA9-57CF-5542-894C-DDE9059F6253}"/>
                </a:ext>
              </a:extLst>
            </p:cNvPr>
            <p:cNvSpPr txBox="1"/>
            <p:nvPr/>
          </p:nvSpPr>
          <p:spPr>
            <a:xfrm>
              <a:off x="633190" y="1670733"/>
              <a:ext cx="1033743" cy="40011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45719" rIns="45719">
              <a:spAutoFit/>
            </a:bodyPr>
            <a:lstStyle>
              <a:lvl1pPr>
                <a:defRPr sz="2800" b="1">
                  <a:solidFill>
                    <a:srgbClr val="31AC51"/>
                  </a:solidFill>
                </a:defRPr>
              </a:lvl1pPr>
            </a:lstStyle>
            <a:p>
              <a:r>
                <a:rPr lang="en-IN" sz="2000" b="0" dirty="0" smtClean="0">
                  <a:solidFill>
                    <a:srgbClr val="76717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To solve</a:t>
              </a:r>
              <a:endParaRPr sz="2000" b="0" dirty="0">
                <a:solidFill>
                  <a:srgbClr val="76717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52020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7" grpId="0" animBg="1"/>
      <p:bldP spid="5" grpId="0"/>
      <p:bldP spid="84" grpId="0" animBg="1"/>
      <p:bldP spid="85" grpId="0" animBg="1"/>
      <p:bldP spid="86" grpId="0" animBg="1"/>
      <p:bldP spid="6" grpId="0"/>
      <p:bldP spid="87" grpId="0"/>
      <p:bldP spid="88" grpId="0"/>
      <p:bldP spid="89" grpId="0"/>
      <p:bldP spid="90" grpId="0"/>
      <p:bldP spid="91" grpId="0"/>
      <p:bldP spid="92" grpId="0"/>
      <p:bldP spid="7" grpId="0" animBg="1"/>
      <p:bldP spid="93" grpId="0" animBg="1"/>
      <p:bldP spid="94" grpId="0" animBg="1"/>
      <p:bldP spid="9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IN" smtClean="0"/>
              <a:t>14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2019-2020 </a:t>
            </a:r>
            <a:r>
              <a:rPr lang="en-IN"/>
              <a:t>Sterlite Technologies Limited</a:t>
            </a:r>
            <a:endParaRPr lang="en-US" dirty="0"/>
          </a:p>
        </p:txBody>
      </p:sp>
      <p:sp>
        <p:nvSpPr>
          <p:cNvPr id="70" name="Rectangle 69"/>
          <p:cNvSpPr/>
          <p:nvPr/>
        </p:nvSpPr>
        <p:spPr>
          <a:xfrm>
            <a:off x="4475943" y="6776894"/>
            <a:ext cx="5940015" cy="108000"/>
          </a:xfrm>
          <a:prstGeom prst="rect">
            <a:avLst/>
          </a:prstGeom>
          <a:solidFill>
            <a:srgbClr val="FFFFFF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IN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288BAA-8F96-AA4D-82FF-193566FA06D3}"/>
              </a:ext>
            </a:extLst>
          </p:cNvPr>
          <p:cNvSpPr txBox="1"/>
          <p:nvPr/>
        </p:nvSpPr>
        <p:spPr>
          <a:xfrm rot="16200000">
            <a:off x="-1380178" y="1857585"/>
            <a:ext cx="4010070" cy="377026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3900" i="0" u="none" strike="noStrike" cap="none" spc="0" normalizeH="0" baseline="0" dirty="0">
                <a:ln>
                  <a:noFill/>
                </a:ln>
                <a:solidFill>
                  <a:schemeClr val="bg2">
                    <a:lumMod val="90000"/>
                  </a:schemeClr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we</a:t>
            </a:r>
          </a:p>
        </p:txBody>
      </p:sp>
      <p:sp>
        <p:nvSpPr>
          <p:cNvPr id="40" name="Rectangle: Rounded Corners 1">
            <a:extLst>
              <a:ext uri="{FF2B5EF4-FFF2-40B4-BE49-F238E27FC236}">
                <a16:creationId xmlns:a16="http://schemas.microsoft.com/office/drawing/2014/main" id="{697193E9-089F-1048-ACED-23DB2A1C272F}"/>
              </a:ext>
            </a:extLst>
          </p:cNvPr>
          <p:cNvSpPr/>
          <p:nvPr/>
        </p:nvSpPr>
        <p:spPr>
          <a:xfrm>
            <a:off x="5415698" y="2152179"/>
            <a:ext cx="2723949" cy="1736027"/>
          </a:xfrm>
          <a:prstGeom prst="roundRect">
            <a:avLst>
              <a:gd name="adj" fmla="val 10887"/>
            </a:avLst>
          </a:prstGeom>
          <a:solidFill>
            <a:srgbClr val="FFFFFF"/>
          </a:solidFill>
          <a:ln w="12700" cap="flat">
            <a:noFill/>
            <a:prstDash val="solid"/>
            <a:miter lim="800000"/>
          </a:ln>
          <a:effectLst>
            <a:outerShdw blurRad="190500" sx="102000" sy="102000" algn="ctr" rotWithShape="0">
              <a:prstClr val="black">
                <a:alpha val="5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IN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474F0EE-B23C-BA42-A12E-EB5603953979}"/>
              </a:ext>
            </a:extLst>
          </p:cNvPr>
          <p:cNvSpPr txBox="1"/>
          <p:nvPr/>
        </p:nvSpPr>
        <p:spPr>
          <a:xfrm>
            <a:off x="5621947" y="2234610"/>
            <a:ext cx="2293307" cy="135421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  <a:latin typeface="Arial"/>
                <a:cs typeface="Arial"/>
              </a:rPr>
              <a:t>Robust Planning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 approach 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(driven by everything survey and algorithm ba</a:t>
            </a:r>
            <a:r>
              <a:rPr 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sed planning)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 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8" name="Rectangle: Rounded Corners 1">
            <a:extLst>
              <a:ext uri="{FF2B5EF4-FFF2-40B4-BE49-F238E27FC236}">
                <a16:creationId xmlns:a16="http://schemas.microsoft.com/office/drawing/2014/main" id="{9517A32B-9069-8641-BDA4-437E6E91D7E5}"/>
              </a:ext>
            </a:extLst>
          </p:cNvPr>
          <p:cNvSpPr/>
          <p:nvPr/>
        </p:nvSpPr>
        <p:spPr>
          <a:xfrm>
            <a:off x="5415698" y="4210605"/>
            <a:ext cx="2723949" cy="1811779"/>
          </a:xfrm>
          <a:prstGeom prst="roundRect">
            <a:avLst>
              <a:gd name="adj" fmla="val 10887"/>
            </a:avLst>
          </a:prstGeom>
          <a:solidFill>
            <a:srgbClr val="FFFFFF"/>
          </a:solidFill>
          <a:ln w="12700" cap="flat">
            <a:noFill/>
            <a:prstDash val="solid"/>
            <a:miter lim="800000"/>
          </a:ln>
          <a:effectLst>
            <a:outerShdw blurRad="190500" sx="102000" sy="102000" algn="ctr" rotWithShape="0">
              <a:prstClr val="black">
                <a:alpha val="6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IN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59" name="Network Integration">
            <a:extLst>
              <a:ext uri="{FF2B5EF4-FFF2-40B4-BE49-F238E27FC236}">
                <a16:creationId xmlns:a16="http://schemas.microsoft.com/office/drawing/2014/main" id="{3C41D513-45B6-0244-9637-E1C9DFEC2D8A}"/>
              </a:ext>
            </a:extLst>
          </p:cNvPr>
          <p:cNvSpPr txBox="1"/>
          <p:nvPr/>
        </p:nvSpPr>
        <p:spPr>
          <a:xfrm>
            <a:off x="5850579" y="1488962"/>
            <a:ext cx="5307376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 anchor="ctr">
            <a:spAutoFit/>
          </a:bodyPr>
          <a:lstStyle>
            <a:lvl1pPr algn="ctr">
              <a:spcBef>
                <a:spcPts val="600"/>
              </a:spcBef>
              <a:defRPr sz="2000">
                <a:solidFill>
                  <a:srgbClr val="31AC5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spcAft>
                <a:spcPts val="600"/>
              </a:spcAft>
              <a:buClr>
                <a:schemeClr val="tx1"/>
              </a:buClr>
              <a:defRPr/>
            </a:pPr>
            <a:r>
              <a:rPr lang="en-US" sz="2400" b="1">
                <a:solidFill>
                  <a:srgbClr val="1B47C5"/>
                </a:solidFill>
              </a:rPr>
              <a:t>STL way of Execution</a:t>
            </a:r>
            <a:endParaRPr lang="en-US"/>
          </a:p>
        </p:txBody>
      </p:sp>
      <p:sp>
        <p:nvSpPr>
          <p:cNvPr id="30" name="Rectangle: Rounded Corners 1">
            <a:extLst>
              <a:ext uri="{FF2B5EF4-FFF2-40B4-BE49-F238E27FC236}">
                <a16:creationId xmlns:a16="http://schemas.microsoft.com/office/drawing/2014/main" id="{6DFE0E01-24D7-4C4A-BBCE-4D5D48FFE9E5}"/>
              </a:ext>
            </a:extLst>
          </p:cNvPr>
          <p:cNvSpPr/>
          <p:nvPr/>
        </p:nvSpPr>
        <p:spPr>
          <a:xfrm>
            <a:off x="8681412" y="2164274"/>
            <a:ext cx="2723949" cy="1736027"/>
          </a:xfrm>
          <a:prstGeom prst="roundRect">
            <a:avLst>
              <a:gd name="adj" fmla="val 10887"/>
            </a:avLst>
          </a:prstGeom>
          <a:solidFill>
            <a:srgbClr val="FFFFFF"/>
          </a:solidFill>
          <a:ln w="12700" cap="flat">
            <a:noFill/>
            <a:prstDash val="solid"/>
            <a:miter lim="800000"/>
          </a:ln>
          <a:effectLst>
            <a:outerShdw blurRad="190500" sx="102000" sy="102000" algn="ctr" rotWithShape="0">
              <a:prstClr val="black">
                <a:alpha val="5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IN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94E615E-C65F-487D-A9E6-7D29EE0326C2}"/>
              </a:ext>
            </a:extLst>
          </p:cNvPr>
          <p:cNvSpPr txBox="1"/>
          <p:nvPr/>
        </p:nvSpPr>
        <p:spPr>
          <a:xfrm>
            <a:off x="8748567" y="2234610"/>
            <a:ext cx="2619879" cy="15081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  <a:latin typeface="Arial"/>
                <a:cs typeface="Arial"/>
              </a:rPr>
              <a:t>Superior project management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(driven by industry standard Playbooks &amp; processes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alongwith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 E2E digital platform for program management)</a:t>
            </a:r>
          </a:p>
        </p:txBody>
      </p:sp>
      <p:sp>
        <p:nvSpPr>
          <p:cNvPr id="24" name="Rectangle: Rounded Corners 1">
            <a:extLst>
              <a:ext uri="{FF2B5EF4-FFF2-40B4-BE49-F238E27FC236}">
                <a16:creationId xmlns:a16="http://schemas.microsoft.com/office/drawing/2014/main" id="{F01CF102-2C04-4214-A660-C009A80FD397}"/>
              </a:ext>
            </a:extLst>
          </p:cNvPr>
          <p:cNvSpPr/>
          <p:nvPr/>
        </p:nvSpPr>
        <p:spPr>
          <a:xfrm>
            <a:off x="8681412" y="4208369"/>
            <a:ext cx="2723949" cy="1826741"/>
          </a:xfrm>
          <a:prstGeom prst="roundRect">
            <a:avLst>
              <a:gd name="adj" fmla="val 10887"/>
            </a:avLst>
          </a:prstGeom>
          <a:solidFill>
            <a:srgbClr val="FFFFFF"/>
          </a:solidFill>
          <a:ln w="12700" cap="flat">
            <a:noFill/>
            <a:prstDash val="solid"/>
            <a:miter lim="800000"/>
          </a:ln>
          <a:effectLst>
            <a:outerShdw blurRad="190500" sx="102000" sy="102000" algn="ctr" rotWithShape="0">
              <a:prstClr val="black">
                <a:alpha val="5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IN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D9E2D8B-182F-4C43-A7C1-414BD425E042}"/>
              </a:ext>
            </a:extLst>
          </p:cNvPr>
          <p:cNvSpPr txBox="1"/>
          <p:nvPr/>
        </p:nvSpPr>
        <p:spPr>
          <a:xfrm>
            <a:off x="8742518" y="4302895"/>
            <a:ext cx="2517069" cy="15696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  <a:latin typeface="Arial"/>
                <a:cs typeface="Arial"/>
              </a:rPr>
              <a:t>Scientifc partner management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 approach 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(driven by  systematic and performance driven partner life cycle management)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6712B6A-656D-4829-B006-E3BEE97D22DF}"/>
              </a:ext>
            </a:extLst>
          </p:cNvPr>
          <p:cNvSpPr txBox="1"/>
          <p:nvPr/>
        </p:nvSpPr>
        <p:spPr>
          <a:xfrm>
            <a:off x="5621946" y="4302894"/>
            <a:ext cx="2432402" cy="15696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Delivering through </a:t>
            </a:r>
            <a:r>
              <a:rPr lang="en-US" b="1" dirty="0">
                <a:solidFill>
                  <a:srgbClr val="00B0F0"/>
                </a:solidFill>
                <a:latin typeface="Arial"/>
                <a:cs typeface="Arial"/>
              </a:rPr>
              <a:t>ecosystem of specialist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 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(Competent specialist at every level of Network creation value chain)</a:t>
            </a:r>
          </a:p>
        </p:txBody>
      </p:sp>
      <p:sp>
        <p:nvSpPr>
          <p:cNvPr id="2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latin typeface="Arial"/>
                <a:cs typeface="Arial"/>
              </a:rPr>
              <a:t>With STL Way of execution…</a:t>
            </a:r>
            <a:endParaRPr lang="en-IN" sz="2400" dirty="0">
              <a:solidFill>
                <a:schemeClr val="bg2">
                  <a:lumMod val="50000"/>
                </a:schemeClr>
              </a:solidFill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1982168" y="1960915"/>
            <a:ext cx="1862046" cy="928942"/>
            <a:chOff x="633190" y="1141901"/>
            <a:chExt cx="1862046" cy="928942"/>
          </a:xfrm>
        </p:grpSpPr>
        <p:sp>
          <p:nvSpPr>
            <p:cNvPr id="29" name="TextBox 98">
              <a:extLst>
                <a:ext uri="{FF2B5EF4-FFF2-40B4-BE49-F238E27FC236}">
                  <a16:creationId xmlns:a16="http://schemas.microsoft.com/office/drawing/2014/main" id="{0E31EDA8-AD81-704C-B446-224486E0F293}"/>
                </a:ext>
              </a:extLst>
            </p:cNvPr>
            <p:cNvSpPr txBox="1"/>
            <p:nvPr/>
          </p:nvSpPr>
          <p:spPr>
            <a:xfrm>
              <a:off x="633190" y="1141901"/>
              <a:ext cx="1862046" cy="64633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45719" rIns="45719">
              <a:spAutoFit/>
            </a:bodyPr>
            <a:lstStyle>
              <a:lvl1pPr>
                <a:defRPr sz="4400" b="1">
                  <a:solidFill>
                    <a:srgbClr val="2B4BB3"/>
                  </a:solidFill>
                </a:defRPr>
              </a:lvl1pPr>
            </a:lstStyle>
            <a:p>
              <a:r>
                <a:rPr lang="en-IN" sz="3600" dirty="0" smtClean="0">
                  <a:solidFill>
                    <a:srgbClr val="E0E0E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DESIGN</a:t>
              </a:r>
              <a:endParaRPr sz="3600" dirty="0">
                <a:solidFill>
                  <a:srgbClr val="E0E0E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" name="TextBox 99">
              <a:extLst>
                <a:ext uri="{FF2B5EF4-FFF2-40B4-BE49-F238E27FC236}">
                  <a16:creationId xmlns:a16="http://schemas.microsoft.com/office/drawing/2014/main" id="{39848FA9-57CF-5542-894C-DDE9059F6253}"/>
                </a:ext>
              </a:extLst>
            </p:cNvPr>
            <p:cNvSpPr txBox="1"/>
            <p:nvPr/>
          </p:nvSpPr>
          <p:spPr>
            <a:xfrm>
              <a:off x="633190" y="1670733"/>
              <a:ext cx="1033743" cy="40011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45719" rIns="45719">
              <a:spAutoFit/>
            </a:bodyPr>
            <a:lstStyle>
              <a:lvl1pPr>
                <a:defRPr sz="2800" b="1">
                  <a:solidFill>
                    <a:srgbClr val="31AC51"/>
                  </a:solidFill>
                </a:defRPr>
              </a:lvl1pPr>
            </a:lstStyle>
            <a:p>
              <a:r>
                <a:rPr lang="en-IN" sz="2000" b="0" dirty="0" smtClean="0">
                  <a:solidFill>
                    <a:srgbClr val="E0E0E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To solve</a:t>
              </a:r>
              <a:endParaRPr sz="2000" b="0" dirty="0">
                <a:solidFill>
                  <a:srgbClr val="E0E0E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1969471" y="3328800"/>
            <a:ext cx="2092879" cy="928942"/>
            <a:chOff x="2417405" y="3225324"/>
            <a:chExt cx="2092879" cy="928942"/>
          </a:xfrm>
        </p:grpSpPr>
        <p:sp>
          <p:nvSpPr>
            <p:cNvPr id="34" name="TextBox 98">
              <a:extLst>
                <a:ext uri="{FF2B5EF4-FFF2-40B4-BE49-F238E27FC236}">
                  <a16:creationId xmlns:a16="http://schemas.microsoft.com/office/drawing/2014/main" id="{0E31EDA8-AD81-704C-B446-224486E0F293}"/>
                </a:ext>
              </a:extLst>
            </p:cNvPr>
            <p:cNvSpPr txBox="1"/>
            <p:nvPr/>
          </p:nvSpPr>
          <p:spPr>
            <a:xfrm>
              <a:off x="2417405" y="3225324"/>
              <a:ext cx="2092879" cy="64633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45719" rIns="45719">
              <a:spAutoFit/>
            </a:bodyPr>
            <a:lstStyle>
              <a:lvl1pPr>
                <a:defRPr sz="4400" b="1">
                  <a:solidFill>
                    <a:srgbClr val="2B4BB3"/>
                  </a:solidFill>
                </a:defRPr>
              </a:lvl1pPr>
            </a:lstStyle>
            <a:p>
              <a:r>
                <a:rPr lang="en-IN" sz="3600" dirty="0" smtClean="0">
                  <a:solidFill>
                    <a:srgbClr val="AF025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DELIVER</a:t>
              </a:r>
              <a:endParaRPr sz="3600" dirty="0">
                <a:solidFill>
                  <a:srgbClr val="AF025B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" name="TextBox 99">
              <a:extLst>
                <a:ext uri="{FF2B5EF4-FFF2-40B4-BE49-F238E27FC236}">
                  <a16:creationId xmlns:a16="http://schemas.microsoft.com/office/drawing/2014/main" id="{39848FA9-57CF-5542-894C-DDE9059F6253}"/>
                </a:ext>
              </a:extLst>
            </p:cNvPr>
            <p:cNvSpPr txBox="1"/>
            <p:nvPr/>
          </p:nvSpPr>
          <p:spPr>
            <a:xfrm>
              <a:off x="2429743" y="3754156"/>
              <a:ext cx="1190837" cy="40011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45719" rIns="45719">
              <a:spAutoFit/>
            </a:bodyPr>
            <a:lstStyle>
              <a:lvl1pPr>
                <a:defRPr sz="2800" b="1">
                  <a:solidFill>
                    <a:srgbClr val="31AC51"/>
                  </a:solidFill>
                </a:defRPr>
              </a:lvl1pPr>
            </a:lstStyle>
            <a:p>
              <a:r>
                <a:rPr lang="en-IN" sz="2000" b="0" dirty="0" smtClean="0">
                  <a:solidFill>
                    <a:srgbClr val="76717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To delight</a:t>
              </a:r>
              <a:endParaRPr sz="2000" b="0" dirty="0">
                <a:solidFill>
                  <a:srgbClr val="76717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1933463" y="4583792"/>
            <a:ext cx="3614577" cy="928942"/>
            <a:chOff x="583268" y="5379164"/>
            <a:chExt cx="3614577" cy="928942"/>
          </a:xfrm>
        </p:grpSpPr>
        <p:sp>
          <p:nvSpPr>
            <p:cNvPr id="37" name="TextBox 98">
              <a:extLst>
                <a:ext uri="{FF2B5EF4-FFF2-40B4-BE49-F238E27FC236}">
                  <a16:creationId xmlns:a16="http://schemas.microsoft.com/office/drawing/2014/main" id="{0E31EDA8-AD81-704C-B446-224486E0F293}"/>
                </a:ext>
              </a:extLst>
            </p:cNvPr>
            <p:cNvSpPr txBox="1"/>
            <p:nvPr/>
          </p:nvSpPr>
          <p:spPr>
            <a:xfrm>
              <a:off x="583268" y="5379164"/>
              <a:ext cx="3614577" cy="64633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45719" rIns="45719">
              <a:spAutoFit/>
            </a:bodyPr>
            <a:lstStyle>
              <a:lvl1pPr>
                <a:defRPr sz="4400" b="1">
                  <a:solidFill>
                    <a:srgbClr val="2B4BB3"/>
                  </a:solidFill>
                </a:defRPr>
              </a:lvl1pPr>
            </a:lstStyle>
            <a:p>
              <a:r>
                <a:rPr lang="en-IN" sz="3600" dirty="0" smtClean="0">
                  <a:solidFill>
                    <a:srgbClr val="E0E0E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CREATE VALUE</a:t>
              </a:r>
              <a:endParaRPr sz="3600" dirty="0">
                <a:solidFill>
                  <a:srgbClr val="E0E0E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" name="TextBox 99">
              <a:extLst>
                <a:ext uri="{FF2B5EF4-FFF2-40B4-BE49-F238E27FC236}">
                  <a16:creationId xmlns:a16="http://schemas.microsoft.com/office/drawing/2014/main" id="{39848FA9-57CF-5542-894C-DDE9059F6253}"/>
                </a:ext>
              </a:extLst>
            </p:cNvPr>
            <p:cNvSpPr txBox="1"/>
            <p:nvPr/>
          </p:nvSpPr>
          <p:spPr>
            <a:xfrm>
              <a:off x="583268" y="5907996"/>
              <a:ext cx="1580559" cy="40011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45719" rIns="45719">
              <a:spAutoFit/>
            </a:bodyPr>
            <a:lstStyle>
              <a:lvl1pPr>
                <a:defRPr sz="2800" b="1">
                  <a:solidFill>
                    <a:srgbClr val="31AC51"/>
                  </a:solidFill>
                </a:defRPr>
              </a:lvl1pPr>
            </a:lstStyle>
            <a:p>
              <a:r>
                <a:rPr lang="en-IN" sz="2000" b="0" dirty="0" smtClean="0">
                  <a:solidFill>
                    <a:srgbClr val="E0E0E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To transform</a:t>
              </a:r>
              <a:endParaRPr sz="2000" b="0" dirty="0">
                <a:solidFill>
                  <a:srgbClr val="E0E0E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359950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2" grpId="0"/>
      <p:bldP spid="58" grpId="0" animBg="1"/>
      <p:bldP spid="59" grpId="0" animBg="1"/>
      <p:bldP spid="30" grpId="0" animBg="1"/>
      <p:bldP spid="31" grpId="0"/>
      <p:bldP spid="24" grpId="0" animBg="1"/>
      <p:bldP spid="25" grpId="0"/>
      <p:bldP spid="2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IN" smtClean="0"/>
              <a:t>15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2019-2020 </a:t>
            </a:r>
            <a:r>
              <a:rPr lang="en-IN"/>
              <a:t>Sterlite Technologies Limited</a:t>
            </a:r>
            <a:endParaRPr lang="en-US" dirty="0"/>
          </a:p>
        </p:txBody>
      </p:sp>
      <p:sp>
        <p:nvSpPr>
          <p:cNvPr id="70" name="Rectangle 69"/>
          <p:cNvSpPr/>
          <p:nvPr/>
        </p:nvSpPr>
        <p:spPr>
          <a:xfrm>
            <a:off x="4475943" y="6776894"/>
            <a:ext cx="5940015" cy="108000"/>
          </a:xfrm>
          <a:prstGeom prst="rect">
            <a:avLst/>
          </a:prstGeom>
          <a:solidFill>
            <a:srgbClr val="FFFFFF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IN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288BAA-8F96-AA4D-82FF-193566FA06D3}"/>
              </a:ext>
            </a:extLst>
          </p:cNvPr>
          <p:cNvSpPr txBox="1"/>
          <p:nvPr/>
        </p:nvSpPr>
        <p:spPr>
          <a:xfrm rot="16200000">
            <a:off x="-1380178" y="1857585"/>
            <a:ext cx="4010070" cy="377026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3900" i="0" u="none" strike="noStrike" cap="none" spc="0" normalizeH="0" baseline="0" dirty="0">
                <a:ln>
                  <a:noFill/>
                </a:ln>
                <a:solidFill>
                  <a:schemeClr val="bg2">
                    <a:lumMod val="90000"/>
                  </a:schemeClr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we</a:t>
            </a:r>
          </a:p>
        </p:txBody>
      </p:sp>
      <p:sp>
        <p:nvSpPr>
          <p:cNvPr id="2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latin typeface="Arial"/>
                <a:cs typeface="Arial"/>
              </a:rPr>
              <a:t>With our tenacious problem solving…</a:t>
            </a:r>
            <a:endParaRPr lang="en-IN" sz="2400" dirty="0">
              <a:solidFill>
                <a:schemeClr val="bg2">
                  <a:lumMod val="50000"/>
                </a:schemeClr>
              </a:solidFill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1982168" y="1960915"/>
            <a:ext cx="1862046" cy="928942"/>
            <a:chOff x="633190" y="1141901"/>
            <a:chExt cx="1862046" cy="928942"/>
          </a:xfrm>
        </p:grpSpPr>
        <p:sp>
          <p:nvSpPr>
            <p:cNvPr id="29" name="TextBox 98">
              <a:extLst>
                <a:ext uri="{FF2B5EF4-FFF2-40B4-BE49-F238E27FC236}">
                  <a16:creationId xmlns:a16="http://schemas.microsoft.com/office/drawing/2014/main" id="{0E31EDA8-AD81-704C-B446-224486E0F293}"/>
                </a:ext>
              </a:extLst>
            </p:cNvPr>
            <p:cNvSpPr txBox="1"/>
            <p:nvPr/>
          </p:nvSpPr>
          <p:spPr>
            <a:xfrm>
              <a:off x="633190" y="1141901"/>
              <a:ext cx="1862046" cy="64633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45719" rIns="45719">
              <a:spAutoFit/>
            </a:bodyPr>
            <a:lstStyle>
              <a:lvl1pPr>
                <a:defRPr sz="4400" b="1">
                  <a:solidFill>
                    <a:srgbClr val="2B4BB3"/>
                  </a:solidFill>
                </a:defRPr>
              </a:lvl1pPr>
            </a:lstStyle>
            <a:p>
              <a:r>
                <a:rPr lang="en-IN" sz="3600" dirty="0" smtClean="0">
                  <a:solidFill>
                    <a:srgbClr val="E0E0E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DESIGN</a:t>
              </a:r>
              <a:endParaRPr sz="3600" dirty="0">
                <a:solidFill>
                  <a:srgbClr val="E0E0E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" name="TextBox 99">
              <a:extLst>
                <a:ext uri="{FF2B5EF4-FFF2-40B4-BE49-F238E27FC236}">
                  <a16:creationId xmlns:a16="http://schemas.microsoft.com/office/drawing/2014/main" id="{39848FA9-57CF-5542-894C-DDE9059F6253}"/>
                </a:ext>
              </a:extLst>
            </p:cNvPr>
            <p:cNvSpPr txBox="1"/>
            <p:nvPr/>
          </p:nvSpPr>
          <p:spPr>
            <a:xfrm>
              <a:off x="633190" y="1670733"/>
              <a:ext cx="1033743" cy="40011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45719" rIns="45719">
              <a:spAutoFit/>
            </a:bodyPr>
            <a:lstStyle>
              <a:lvl1pPr>
                <a:defRPr sz="2800" b="1">
                  <a:solidFill>
                    <a:srgbClr val="31AC51"/>
                  </a:solidFill>
                </a:defRPr>
              </a:lvl1pPr>
            </a:lstStyle>
            <a:p>
              <a:r>
                <a:rPr lang="en-IN" sz="2000" b="0" dirty="0" smtClean="0">
                  <a:solidFill>
                    <a:srgbClr val="E0E0E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To solve</a:t>
              </a:r>
              <a:endParaRPr sz="2000" b="0" dirty="0">
                <a:solidFill>
                  <a:srgbClr val="E0E0E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1969471" y="3328800"/>
            <a:ext cx="2092879" cy="928942"/>
            <a:chOff x="2417405" y="3225324"/>
            <a:chExt cx="2092879" cy="928942"/>
          </a:xfrm>
        </p:grpSpPr>
        <p:sp>
          <p:nvSpPr>
            <p:cNvPr id="34" name="TextBox 98">
              <a:extLst>
                <a:ext uri="{FF2B5EF4-FFF2-40B4-BE49-F238E27FC236}">
                  <a16:creationId xmlns:a16="http://schemas.microsoft.com/office/drawing/2014/main" id="{0E31EDA8-AD81-704C-B446-224486E0F293}"/>
                </a:ext>
              </a:extLst>
            </p:cNvPr>
            <p:cNvSpPr txBox="1"/>
            <p:nvPr/>
          </p:nvSpPr>
          <p:spPr>
            <a:xfrm>
              <a:off x="2417405" y="3225324"/>
              <a:ext cx="2092879" cy="64633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45719" rIns="45719">
              <a:spAutoFit/>
            </a:bodyPr>
            <a:lstStyle>
              <a:lvl1pPr>
                <a:defRPr sz="4400" b="1">
                  <a:solidFill>
                    <a:srgbClr val="2B4BB3"/>
                  </a:solidFill>
                </a:defRPr>
              </a:lvl1pPr>
            </a:lstStyle>
            <a:p>
              <a:r>
                <a:rPr lang="en-IN" sz="3600" dirty="0" smtClean="0">
                  <a:solidFill>
                    <a:srgbClr val="E0E0E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DELIVER</a:t>
              </a:r>
              <a:endParaRPr sz="3600" dirty="0">
                <a:solidFill>
                  <a:srgbClr val="E0E0E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" name="TextBox 99">
              <a:extLst>
                <a:ext uri="{FF2B5EF4-FFF2-40B4-BE49-F238E27FC236}">
                  <a16:creationId xmlns:a16="http://schemas.microsoft.com/office/drawing/2014/main" id="{39848FA9-57CF-5542-894C-DDE9059F6253}"/>
                </a:ext>
              </a:extLst>
            </p:cNvPr>
            <p:cNvSpPr txBox="1"/>
            <p:nvPr/>
          </p:nvSpPr>
          <p:spPr>
            <a:xfrm>
              <a:off x="2429743" y="3754156"/>
              <a:ext cx="1190837" cy="40011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45719" rIns="45719">
              <a:spAutoFit/>
            </a:bodyPr>
            <a:lstStyle>
              <a:lvl1pPr>
                <a:defRPr sz="2800" b="1">
                  <a:solidFill>
                    <a:srgbClr val="31AC51"/>
                  </a:solidFill>
                </a:defRPr>
              </a:lvl1pPr>
            </a:lstStyle>
            <a:p>
              <a:r>
                <a:rPr lang="en-IN" sz="2000" b="0" dirty="0" smtClean="0">
                  <a:solidFill>
                    <a:srgbClr val="E0E0E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To delight</a:t>
              </a:r>
              <a:endParaRPr sz="2000" b="0" dirty="0">
                <a:solidFill>
                  <a:srgbClr val="E0E0E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1933463" y="4583792"/>
            <a:ext cx="3614577" cy="928942"/>
            <a:chOff x="583268" y="5379164"/>
            <a:chExt cx="3614577" cy="928942"/>
          </a:xfrm>
        </p:grpSpPr>
        <p:sp>
          <p:nvSpPr>
            <p:cNvPr id="37" name="TextBox 98">
              <a:extLst>
                <a:ext uri="{FF2B5EF4-FFF2-40B4-BE49-F238E27FC236}">
                  <a16:creationId xmlns:a16="http://schemas.microsoft.com/office/drawing/2014/main" id="{0E31EDA8-AD81-704C-B446-224486E0F293}"/>
                </a:ext>
              </a:extLst>
            </p:cNvPr>
            <p:cNvSpPr txBox="1"/>
            <p:nvPr/>
          </p:nvSpPr>
          <p:spPr>
            <a:xfrm>
              <a:off x="583268" y="5379164"/>
              <a:ext cx="3614577" cy="64633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45719" rIns="45719">
              <a:spAutoFit/>
            </a:bodyPr>
            <a:lstStyle>
              <a:lvl1pPr>
                <a:defRPr sz="4400" b="1">
                  <a:solidFill>
                    <a:srgbClr val="2B4BB3"/>
                  </a:solidFill>
                </a:defRPr>
              </a:lvl1pPr>
            </a:lstStyle>
            <a:p>
              <a:r>
                <a:rPr lang="en-IN" sz="3600" dirty="0" smtClean="0">
                  <a:solidFill>
                    <a:srgbClr val="00B0F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CREATE VALUE</a:t>
              </a:r>
              <a:endParaRPr sz="36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" name="TextBox 99">
              <a:extLst>
                <a:ext uri="{FF2B5EF4-FFF2-40B4-BE49-F238E27FC236}">
                  <a16:creationId xmlns:a16="http://schemas.microsoft.com/office/drawing/2014/main" id="{39848FA9-57CF-5542-894C-DDE9059F6253}"/>
                </a:ext>
              </a:extLst>
            </p:cNvPr>
            <p:cNvSpPr txBox="1"/>
            <p:nvPr/>
          </p:nvSpPr>
          <p:spPr>
            <a:xfrm>
              <a:off x="583268" y="5907996"/>
              <a:ext cx="1580559" cy="40011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45719" rIns="45719">
              <a:spAutoFit/>
            </a:bodyPr>
            <a:lstStyle>
              <a:lvl1pPr>
                <a:defRPr sz="2800" b="1">
                  <a:solidFill>
                    <a:srgbClr val="31AC51"/>
                  </a:solidFill>
                </a:defRPr>
              </a:lvl1pPr>
            </a:lstStyle>
            <a:p>
              <a:r>
                <a:rPr lang="en-IN" sz="2000" b="0" dirty="0" smtClean="0">
                  <a:solidFill>
                    <a:srgbClr val="00B0F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To transform</a:t>
              </a:r>
              <a:endParaRPr sz="2000" b="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6320057" y="1707075"/>
            <a:ext cx="2210007" cy="2014359"/>
            <a:chOff x="5643791" y="1441736"/>
            <a:chExt cx="2210007" cy="2014359"/>
          </a:xfrm>
        </p:grpSpPr>
        <p:sp>
          <p:nvSpPr>
            <p:cNvPr id="53" name="Rounded Rectangle 52"/>
            <p:cNvSpPr/>
            <p:nvPr/>
          </p:nvSpPr>
          <p:spPr>
            <a:xfrm>
              <a:off x="5643791" y="1441736"/>
              <a:ext cx="2210007" cy="2014359"/>
            </a:xfrm>
            <a:prstGeom prst="roundRect">
              <a:avLst>
                <a:gd name="adj" fmla="val 6518"/>
              </a:avLst>
            </a:prstGeom>
            <a:solidFill>
              <a:schemeClr val="bg1"/>
            </a:solidFill>
            <a:ln w="25400" cap="flat">
              <a:noFill/>
              <a:prstDash val="solid"/>
              <a:miter lim="800000"/>
            </a:ln>
            <a:effectLst>
              <a:outerShdw blurRad="482600" sx="102000" sy="102000" algn="ctr" rotWithShape="0">
                <a:prstClr val="black">
                  <a:alpha val="14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endParaRPr lang="en-IN" sz="2000" b="1">
                <a:solidFill>
                  <a:srgbClr val="1B48B6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5815171" y="2518960"/>
              <a:ext cx="1867248" cy="7386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IN" sz="14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 panose="020B0604020202020204" pitchFamily="34" charset="0"/>
                  <a:cs typeface="Arial" panose="020B0604020202020204" pitchFamily="34" charset="0"/>
                  <a:sym typeface="Calibri"/>
                </a:rPr>
                <a:t>World’s first EXABYTE network with fastest</a:t>
              </a:r>
              <a:r>
                <a:rPr kumimoji="0" lang="en-IN" sz="1400" b="0" i="0" u="none" strike="noStrike" cap="none" spc="0" normalizeH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 panose="020B0604020202020204" pitchFamily="34" charset="0"/>
                  <a:cs typeface="Arial" panose="020B0604020202020204" pitchFamily="34" charset="0"/>
                  <a:sym typeface="Calibri"/>
                </a:rPr>
                <a:t> scale-up</a:t>
              </a:r>
              <a:endParaRPr kumimoji="0" lang="en-IN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alibri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8790123" y="1667017"/>
            <a:ext cx="2210007" cy="2014359"/>
            <a:chOff x="8271671" y="1441735"/>
            <a:chExt cx="2210007" cy="2014359"/>
          </a:xfrm>
        </p:grpSpPr>
        <p:sp>
          <p:nvSpPr>
            <p:cNvPr id="55" name="Rounded Rectangle 54"/>
            <p:cNvSpPr/>
            <p:nvPr/>
          </p:nvSpPr>
          <p:spPr>
            <a:xfrm>
              <a:off x="8271671" y="1441735"/>
              <a:ext cx="2210007" cy="2014359"/>
            </a:xfrm>
            <a:prstGeom prst="roundRect">
              <a:avLst>
                <a:gd name="adj" fmla="val 6518"/>
              </a:avLst>
            </a:prstGeom>
            <a:solidFill>
              <a:schemeClr val="bg1"/>
            </a:solidFill>
            <a:ln w="25400" cap="flat">
              <a:noFill/>
              <a:prstDash val="solid"/>
              <a:miter lim="800000"/>
            </a:ln>
            <a:effectLst>
              <a:outerShdw blurRad="482600" sx="102000" sy="102000" algn="ctr" rotWithShape="0">
                <a:prstClr val="black">
                  <a:alpha val="14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endParaRPr lang="en-IN" sz="2000" b="1">
                <a:solidFill>
                  <a:srgbClr val="1B48B6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8404979" y="2575524"/>
              <a:ext cx="1883756" cy="7386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IN" sz="14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 panose="020B0604020202020204" pitchFamily="34" charset="0"/>
                  <a:cs typeface="Arial" panose="020B0604020202020204" pitchFamily="34" charset="0"/>
                  <a:sym typeface="Calibri"/>
                </a:rPr>
                <a:t>World’s largest intrusion proof network in the toughest terrain</a:t>
              </a:r>
              <a:endParaRPr kumimoji="0" lang="en-IN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alibri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6260139" y="4069167"/>
            <a:ext cx="2210007" cy="2014359"/>
            <a:chOff x="5703725" y="3803827"/>
            <a:chExt cx="2210007" cy="2014359"/>
          </a:xfrm>
        </p:grpSpPr>
        <p:sp>
          <p:nvSpPr>
            <p:cNvPr id="57" name="Rounded Rectangle 56"/>
            <p:cNvSpPr/>
            <p:nvPr/>
          </p:nvSpPr>
          <p:spPr>
            <a:xfrm>
              <a:off x="5703725" y="3803827"/>
              <a:ext cx="2210007" cy="2014359"/>
            </a:xfrm>
            <a:prstGeom prst="roundRect">
              <a:avLst>
                <a:gd name="adj" fmla="val 6518"/>
              </a:avLst>
            </a:prstGeom>
            <a:solidFill>
              <a:schemeClr val="bg1"/>
            </a:solidFill>
            <a:ln w="25400" cap="flat">
              <a:noFill/>
              <a:prstDash val="solid"/>
              <a:miter lim="800000"/>
            </a:ln>
            <a:effectLst>
              <a:outerShdw blurRad="482600" sx="102000" sy="102000" algn="ctr" rotWithShape="0">
                <a:prstClr val="black">
                  <a:alpha val="14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endParaRPr lang="en-IN" sz="2000" b="1">
                <a:solidFill>
                  <a:srgbClr val="1B48B6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5935023" y="4927535"/>
              <a:ext cx="1883756" cy="7386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IN" sz="14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 panose="020B0604020202020204" pitchFamily="34" charset="0"/>
                  <a:cs typeface="Arial" panose="020B0604020202020204" pitchFamily="34" charset="0"/>
                  <a:sym typeface="Calibri"/>
                </a:rPr>
                <a:t>Massive network</a:t>
              </a:r>
              <a:r>
                <a:rPr kumimoji="0" lang="en-IN" sz="1400" b="0" i="0" u="none" strike="noStrike" cap="none" spc="0" normalizeH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 panose="020B0604020202020204" pitchFamily="34" charset="0"/>
                  <a:cs typeface="Arial" panose="020B0604020202020204" pitchFamily="34" charset="0"/>
                  <a:sym typeface="Calibri"/>
                </a:rPr>
                <a:t> overhaul of legacy </a:t>
              </a:r>
              <a:r>
                <a:rPr lang="en-IN" sz="14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Calibri"/>
                </a:rPr>
                <a:t>n</a:t>
              </a:r>
              <a:r>
                <a:rPr kumimoji="0" lang="en-IN" sz="1400" b="0" i="0" u="none" strike="noStrike" cap="none" spc="0" normalizeH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 panose="020B0604020202020204" pitchFamily="34" charset="0"/>
                  <a:cs typeface="Arial" panose="020B0604020202020204" pitchFamily="34" charset="0"/>
                  <a:sym typeface="Calibri"/>
                </a:rPr>
                <a:t>aval </a:t>
              </a:r>
              <a:r>
                <a:rPr lang="en-IN" sz="14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Calibri"/>
                </a:rPr>
                <a:t>n</a:t>
              </a:r>
              <a:r>
                <a:rPr kumimoji="0" lang="en-IN" sz="1400" b="0" i="0" u="none" strike="noStrike" cap="none" spc="0" normalizeH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 panose="020B0604020202020204" pitchFamily="34" charset="0"/>
                  <a:cs typeface="Arial" panose="020B0604020202020204" pitchFamily="34" charset="0"/>
                  <a:sym typeface="Calibri"/>
                </a:rPr>
                <a:t>etwork</a:t>
              </a:r>
              <a:endParaRPr kumimoji="0" lang="en-IN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alibri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8861136" y="4109403"/>
            <a:ext cx="2210007" cy="2014359"/>
            <a:chOff x="8304722" y="3844063"/>
            <a:chExt cx="2210007" cy="2014359"/>
          </a:xfrm>
        </p:grpSpPr>
        <p:sp>
          <p:nvSpPr>
            <p:cNvPr id="61" name="Rounded Rectangle 60"/>
            <p:cNvSpPr/>
            <p:nvPr/>
          </p:nvSpPr>
          <p:spPr>
            <a:xfrm>
              <a:off x="8304722" y="3844063"/>
              <a:ext cx="2210007" cy="2014359"/>
            </a:xfrm>
            <a:prstGeom prst="roundRect">
              <a:avLst>
                <a:gd name="adj" fmla="val 6518"/>
              </a:avLst>
            </a:prstGeom>
            <a:solidFill>
              <a:schemeClr val="bg1"/>
            </a:solidFill>
            <a:ln w="25400" cap="flat">
              <a:noFill/>
              <a:prstDash val="solid"/>
              <a:miter lim="800000"/>
            </a:ln>
            <a:effectLst>
              <a:outerShdw blurRad="482600" sx="102000" sy="102000" algn="ctr" rotWithShape="0">
                <a:prstClr val="black">
                  <a:alpha val="14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endParaRPr lang="en-IN" sz="2000" b="1">
                <a:solidFill>
                  <a:srgbClr val="1B48B6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8467847" y="4927535"/>
              <a:ext cx="1883756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IN" sz="14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 panose="020B0604020202020204" pitchFamily="34" charset="0"/>
                  <a:cs typeface="Arial" panose="020B0604020202020204" pitchFamily="34" charset="0"/>
                  <a:sym typeface="Calibri"/>
                </a:rPr>
                <a:t>Digital inclusion for </a:t>
              </a:r>
              <a:r>
                <a:rPr kumimoji="0" lang="en-IN" sz="14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 panose="020B0604020202020204" pitchFamily="34" charset="0"/>
                  <a:cs typeface="Arial" panose="020B0604020202020204" pitchFamily="34" charset="0"/>
                  <a:sym typeface="Calibri"/>
                </a:rPr>
                <a:t>45 </a:t>
              </a:r>
              <a:r>
                <a:rPr kumimoji="0" lang="en-IN" sz="14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 panose="020B0604020202020204" pitchFamily="34" charset="0"/>
                  <a:cs typeface="Arial" panose="020B0604020202020204" pitchFamily="34" charset="0"/>
                  <a:sym typeface="Calibri"/>
                </a:rPr>
                <a:t>Lakh rural</a:t>
              </a:r>
              <a:r>
                <a:rPr kumimoji="0" lang="en-IN" sz="1400" b="0" i="0" u="none" strike="noStrike" cap="none" spc="0" normalizeH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 panose="020B0604020202020204" pitchFamily="34" charset="0"/>
                  <a:cs typeface="Arial" panose="020B0604020202020204" pitchFamily="34" charset="0"/>
                  <a:sym typeface="Calibri"/>
                </a:rPr>
                <a:t> homes</a:t>
              </a:r>
              <a:endParaRPr kumimoji="0" lang="en-IN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alibri"/>
              </a:endParaRP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63288BAA-8F96-AA4D-82FF-193566FA06D3}"/>
              </a:ext>
            </a:extLst>
          </p:cNvPr>
          <p:cNvSpPr txBox="1"/>
          <p:nvPr/>
        </p:nvSpPr>
        <p:spPr>
          <a:xfrm>
            <a:off x="6414293" y="1546482"/>
            <a:ext cx="618261" cy="156965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9600" i="0" u="none" strike="noStrike" cap="none" spc="0" normalizeH="0" baseline="0" dirty="0" smtClean="0">
                <a:ln>
                  <a:noFill/>
                </a:ln>
                <a:gradFill>
                  <a:gsLst>
                    <a:gs pos="35000">
                      <a:srgbClr val="00B0F0"/>
                    </a:gs>
                    <a:gs pos="78000">
                      <a:srgbClr val="6441C3"/>
                    </a:gs>
                  </a:gsLst>
                  <a:lin ang="2700000" scaled="1"/>
                </a:gradFill>
                <a:effectLst/>
                <a:uFillTx/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1</a:t>
            </a:r>
            <a:endParaRPr kumimoji="0" lang="en-US" sz="9600" i="0" u="none" strike="noStrike" cap="none" spc="0" normalizeH="0" baseline="0" dirty="0">
              <a:ln>
                <a:noFill/>
              </a:ln>
              <a:gradFill>
                <a:gsLst>
                  <a:gs pos="35000">
                    <a:srgbClr val="00B0F0"/>
                  </a:gs>
                  <a:gs pos="78000">
                    <a:srgbClr val="6441C3"/>
                  </a:gs>
                </a:gsLst>
                <a:lin ang="2700000" scaled="1"/>
              </a:gradFill>
              <a:effectLst/>
              <a:uFillTx/>
              <a:latin typeface="Calibri" panose="020F0502020204030204" pitchFamily="34" charset="0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3288BAA-8F96-AA4D-82FF-193566FA06D3}"/>
              </a:ext>
            </a:extLst>
          </p:cNvPr>
          <p:cNvSpPr txBox="1"/>
          <p:nvPr/>
        </p:nvSpPr>
        <p:spPr>
          <a:xfrm>
            <a:off x="8915631" y="1554312"/>
            <a:ext cx="618261" cy="156965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9600" i="0" u="none" strike="noStrike" cap="none" spc="0" normalizeH="0" baseline="0" dirty="0" smtClean="0">
                <a:ln>
                  <a:noFill/>
                </a:ln>
                <a:gradFill>
                  <a:gsLst>
                    <a:gs pos="35000">
                      <a:srgbClr val="00B0F0"/>
                    </a:gs>
                    <a:gs pos="78000">
                      <a:srgbClr val="6441C3"/>
                    </a:gs>
                  </a:gsLst>
                  <a:lin ang="2700000" scaled="1"/>
                </a:gradFill>
                <a:effectLst/>
                <a:uFillTx/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2</a:t>
            </a:r>
            <a:endParaRPr kumimoji="0" lang="en-US" sz="9600" i="0" u="none" strike="noStrike" cap="none" spc="0" normalizeH="0" baseline="0" dirty="0">
              <a:ln>
                <a:noFill/>
              </a:ln>
              <a:gradFill>
                <a:gsLst>
                  <a:gs pos="35000">
                    <a:srgbClr val="00B0F0"/>
                  </a:gs>
                  <a:gs pos="78000">
                    <a:srgbClr val="6441C3"/>
                  </a:gs>
                </a:gsLst>
                <a:lin ang="2700000" scaled="1"/>
              </a:gradFill>
              <a:effectLst/>
              <a:uFillTx/>
              <a:latin typeface="Calibri" panose="020F0502020204030204" pitchFamily="34" charset="0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3288BAA-8F96-AA4D-82FF-193566FA06D3}"/>
              </a:ext>
            </a:extLst>
          </p:cNvPr>
          <p:cNvSpPr txBox="1"/>
          <p:nvPr/>
        </p:nvSpPr>
        <p:spPr>
          <a:xfrm>
            <a:off x="6446974" y="3856991"/>
            <a:ext cx="618261" cy="156965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9600" i="0" u="none" strike="noStrike" cap="none" spc="0" normalizeH="0" baseline="0" dirty="0" smtClean="0">
                <a:ln>
                  <a:noFill/>
                </a:ln>
                <a:gradFill>
                  <a:gsLst>
                    <a:gs pos="35000">
                      <a:srgbClr val="00B0F0"/>
                    </a:gs>
                    <a:gs pos="78000">
                      <a:srgbClr val="6441C3"/>
                    </a:gs>
                  </a:gsLst>
                  <a:lin ang="2700000" scaled="1"/>
                </a:gradFill>
                <a:effectLst/>
                <a:uFillTx/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3</a:t>
            </a:r>
            <a:endParaRPr kumimoji="0" lang="en-US" sz="9600" i="0" u="none" strike="noStrike" cap="none" spc="0" normalizeH="0" baseline="0" dirty="0">
              <a:ln>
                <a:noFill/>
              </a:ln>
              <a:gradFill>
                <a:gsLst>
                  <a:gs pos="35000">
                    <a:srgbClr val="00B0F0"/>
                  </a:gs>
                  <a:gs pos="78000">
                    <a:srgbClr val="6441C3"/>
                  </a:gs>
                </a:gsLst>
                <a:lin ang="2700000" scaled="1"/>
              </a:gradFill>
              <a:effectLst/>
              <a:uFillTx/>
              <a:latin typeface="Calibri" panose="020F0502020204030204" pitchFamily="34" charset="0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3288BAA-8F96-AA4D-82FF-193566FA06D3}"/>
              </a:ext>
            </a:extLst>
          </p:cNvPr>
          <p:cNvSpPr txBox="1"/>
          <p:nvPr/>
        </p:nvSpPr>
        <p:spPr>
          <a:xfrm>
            <a:off x="8989060" y="3900907"/>
            <a:ext cx="618261" cy="156965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9600" i="0" u="none" strike="noStrike" cap="none" spc="0" normalizeH="0" baseline="0" dirty="0" smtClean="0">
                <a:ln>
                  <a:noFill/>
                </a:ln>
                <a:gradFill>
                  <a:gsLst>
                    <a:gs pos="35000">
                      <a:srgbClr val="00B0F0"/>
                    </a:gs>
                    <a:gs pos="78000">
                      <a:srgbClr val="6441C3"/>
                    </a:gs>
                  </a:gsLst>
                  <a:lin ang="2700000" scaled="1"/>
                </a:gradFill>
                <a:effectLst/>
                <a:uFillTx/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4</a:t>
            </a:r>
            <a:endParaRPr kumimoji="0" lang="en-US" sz="9600" i="0" u="none" strike="noStrike" cap="none" spc="0" normalizeH="0" baseline="0" dirty="0">
              <a:ln>
                <a:noFill/>
              </a:ln>
              <a:gradFill>
                <a:gsLst>
                  <a:gs pos="35000">
                    <a:srgbClr val="00B0F0"/>
                  </a:gs>
                  <a:gs pos="78000">
                    <a:srgbClr val="6441C3"/>
                  </a:gs>
                </a:gsLst>
                <a:lin ang="2700000" scaled="1"/>
              </a:gradFill>
              <a:effectLst/>
              <a:uFillTx/>
              <a:latin typeface="Calibri" panose="020F0502020204030204" pitchFamily="34" charset="0"/>
              <a:cs typeface="Calibri" panose="020F050202020403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327271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40" grpId="0"/>
      <p:bldP spid="41" grpId="0"/>
      <p:bldP spid="4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83667" y="3806656"/>
            <a:ext cx="2894814" cy="466725"/>
          </a:xfrm>
        </p:spPr>
        <p:txBody>
          <a:bodyPr/>
          <a:lstStyle/>
          <a:p>
            <a:r>
              <a:rPr lang="en-US" sz="2400" dirty="0" smtClean="0"/>
              <a:t>Network Services</a:t>
            </a:r>
            <a:endParaRPr lang="en-IN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1945938" y="6605588"/>
            <a:ext cx="246062" cy="225425"/>
          </a:xfrm>
        </p:spPr>
        <p:txBody>
          <a:bodyPr/>
          <a:lstStyle/>
          <a:p>
            <a:fld id="{86CB4B4D-7CA3-9044-876B-883B54F8677D}" type="slidenum">
              <a:rPr lang="en-IN" smtClean="0"/>
              <a:t>16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0" y="6605588"/>
            <a:ext cx="2773363" cy="279400"/>
          </a:xfrm>
        </p:spPr>
        <p:txBody>
          <a:bodyPr/>
          <a:lstStyle/>
          <a:p>
            <a:r>
              <a:rPr lang="en-US"/>
              <a:t>© 2019-2020 </a:t>
            </a:r>
            <a:r>
              <a:rPr lang="en-IN"/>
              <a:t>Sterlite Technologies Limited</a:t>
            </a:r>
            <a:endParaRPr lang="en-US" dirty="0"/>
          </a:p>
        </p:txBody>
      </p:sp>
      <p:cxnSp>
        <p:nvCxnSpPr>
          <p:cNvPr id="5" name="Straight Connector 4"/>
          <p:cNvCxnSpPr>
            <a:cxnSpLocks/>
          </p:cNvCxnSpPr>
          <p:nvPr/>
        </p:nvCxnSpPr>
        <p:spPr>
          <a:xfrm flipV="1">
            <a:off x="1417828" y="2004289"/>
            <a:ext cx="2088329" cy="1014526"/>
          </a:xfrm>
          <a:prstGeom prst="line">
            <a:avLst/>
          </a:prstGeom>
          <a:ln w="19050">
            <a:solidFill>
              <a:schemeClr val="bg2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/>
          <p:cNvCxnSpPr>
            <a:cxnSpLocks/>
          </p:cNvCxnSpPr>
          <p:nvPr/>
        </p:nvCxnSpPr>
        <p:spPr>
          <a:xfrm>
            <a:off x="1417828" y="4656762"/>
            <a:ext cx="2088329" cy="1228211"/>
          </a:xfrm>
          <a:prstGeom prst="line">
            <a:avLst/>
          </a:prstGeom>
          <a:ln w="19050">
            <a:solidFill>
              <a:schemeClr val="bg2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463DADCE-D593-2B4C-ACB9-3FC9C22734E1}"/>
              </a:ext>
            </a:extLst>
          </p:cNvPr>
          <p:cNvGrpSpPr/>
          <p:nvPr/>
        </p:nvGrpSpPr>
        <p:grpSpPr>
          <a:xfrm>
            <a:off x="348097" y="3323700"/>
            <a:ext cx="2444261" cy="341368"/>
            <a:chOff x="3849992" y="3047091"/>
            <a:chExt cx="5620502" cy="784968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DC84A69-80E3-194A-AEB4-140592EB208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849992" y="3085785"/>
              <a:ext cx="1841640" cy="71747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84A5E78-5DD6-3141-ACA9-462B3D026C09}"/>
                </a:ext>
              </a:extLst>
            </p:cNvPr>
            <p:cNvSpPr txBox="1"/>
            <p:nvPr userDrawn="1"/>
          </p:nvSpPr>
          <p:spPr>
            <a:xfrm>
              <a:off x="5969233" y="3112243"/>
              <a:ext cx="3501261" cy="7077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IN" sz="14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Calibri"/>
                </a:rPr>
                <a:t>beyond tomorrow</a:t>
              </a:r>
              <a:endParaRPr kumimoji="0" 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Calibri"/>
              </a:endParaRP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0CCB8ED5-85E8-6D42-BE05-EF3E861F038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888037" y="3047091"/>
              <a:ext cx="0" cy="784968"/>
            </a:xfrm>
            <a:prstGeom prst="line">
              <a:avLst/>
            </a:prstGeom>
            <a:noFill/>
            <a:ln w="12700" cap="flat">
              <a:solidFill>
                <a:schemeClr val="bg2">
                  <a:lumMod val="75000"/>
                </a:schemeClr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sp>
        <p:nvSpPr>
          <p:cNvPr id="13" name="Rectangle 12"/>
          <p:cNvSpPr/>
          <p:nvPr/>
        </p:nvSpPr>
        <p:spPr>
          <a:xfrm>
            <a:off x="6326907" y="2150297"/>
            <a:ext cx="526618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hangingPunct="0"/>
            <a:r>
              <a:rPr lang="en-IN" sz="3200" dirty="0">
                <a:solidFill>
                  <a:schemeClr val="accent3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Network Services </a:t>
            </a:r>
            <a:r>
              <a:rPr lang="en-IN" sz="3200" dirty="0">
                <a:solidFill>
                  <a:schemeClr val="accent3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Business </a:t>
            </a:r>
          </a:p>
        </p:txBody>
      </p:sp>
      <p:sp>
        <p:nvSpPr>
          <p:cNvPr id="17" name="Rectangle 16"/>
          <p:cNvSpPr/>
          <p:nvPr/>
        </p:nvSpPr>
        <p:spPr>
          <a:xfrm>
            <a:off x="6403042" y="3612671"/>
            <a:ext cx="3609573" cy="603708"/>
          </a:xfrm>
          <a:prstGeom prst="rect">
            <a:avLst/>
          </a:prstGeom>
          <a:noFill/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/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IN" sz="3200" b="1" i="0" u="sng" strike="noStrike" cap="none" spc="0" normalizeH="0" baseline="0" dirty="0" smtClean="0">
                <a:ln>
                  <a:noFill/>
                </a:ln>
                <a:solidFill>
                  <a:srgbClr val="1B47C5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Our </a:t>
            </a:r>
            <a:r>
              <a:rPr kumimoji="0" lang="en-IN" sz="3200" b="1" i="0" u="sng" strike="noStrike" cap="none" spc="0" normalizeH="0" baseline="0" dirty="0" smtClean="0">
                <a:ln>
                  <a:noFill/>
                </a:ln>
                <a:solidFill>
                  <a:srgbClr val="1B47C5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O</a:t>
            </a:r>
            <a:r>
              <a:rPr kumimoji="0" lang="en-IN" sz="3200" b="1" i="0" u="sng" strike="noStrike" cap="none" spc="0" normalizeH="0" dirty="0" smtClean="0">
                <a:ln>
                  <a:noFill/>
                </a:ln>
                <a:solidFill>
                  <a:srgbClr val="1B47C5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fferings</a:t>
            </a:r>
            <a:endParaRPr kumimoji="0" lang="en-IN" sz="3200" b="1" i="0" u="sng" strike="noStrike" cap="none" spc="0" normalizeH="0" dirty="0">
              <a:ln>
                <a:noFill/>
              </a:ln>
              <a:solidFill>
                <a:srgbClr val="1B47C5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Calibri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6403042" y="5093979"/>
            <a:ext cx="5697518" cy="491659"/>
          </a:xfrm>
          <a:prstGeom prst="rect">
            <a:avLst/>
          </a:prstGeom>
          <a:noFill/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/>
          <a:p>
            <a:pPr hangingPunct="0"/>
            <a:r>
              <a:rPr lang="en-IN" sz="32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Our </a:t>
            </a:r>
            <a:r>
              <a:rPr lang="en-IN" sz="32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Experience </a:t>
            </a:r>
            <a:r>
              <a:rPr lang="en-IN" sz="32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&amp; </a:t>
            </a:r>
            <a:r>
              <a:rPr lang="en-IN" sz="32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Credentials</a:t>
            </a:r>
            <a:endParaRPr lang="en-IN" sz="3200" dirty="0">
              <a:solidFill>
                <a:schemeClr val="accent3">
                  <a:lumMod val="60000"/>
                  <a:lumOff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Calibri"/>
            </a:endParaRPr>
          </a:p>
        </p:txBody>
      </p:sp>
      <p:pic>
        <p:nvPicPr>
          <p:cNvPr id="27" name="Picture Placeholder 9">
            <a:extLst>
              <a:ext uri="{FF2B5EF4-FFF2-40B4-BE49-F238E27FC236}">
                <a16:creationId xmlns:a16="http://schemas.microsoft.com/office/drawing/2014/main" id="{C10E6E08-3DBE-874A-8D34-034F7E32258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36211" y="1817263"/>
            <a:ext cx="2700072" cy="3978785"/>
          </a:xfrm>
          <a:custGeom>
            <a:avLst/>
            <a:gdLst>
              <a:gd name="connsiteX0" fmla="*/ 0 w 4552950"/>
              <a:gd name="connsiteY0" fmla="*/ 0 h 4260850"/>
              <a:gd name="connsiteX1" fmla="*/ 2422525 w 4552950"/>
              <a:gd name="connsiteY1" fmla="*/ 0 h 4260850"/>
              <a:gd name="connsiteX2" fmla="*/ 4552950 w 4552950"/>
              <a:gd name="connsiteY2" fmla="*/ 2130425 h 4260850"/>
              <a:gd name="connsiteX3" fmla="*/ 2422525 w 4552950"/>
              <a:gd name="connsiteY3" fmla="*/ 4260850 h 4260850"/>
              <a:gd name="connsiteX4" fmla="*/ 0 w 4552950"/>
              <a:gd name="connsiteY4" fmla="*/ 4260850 h 4260850"/>
              <a:gd name="connsiteX5" fmla="*/ 2130425 w 4552950"/>
              <a:gd name="connsiteY5" fmla="*/ 2130425 h 4260850"/>
              <a:gd name="connsiteX6" fmla="*/ 0 w 4552950"/>
              <a:gd name="connsiteY6" fmla="*/ 0 h 4260850"/>
              <a:gd name="connsiteX0" fmla="*/ 0 w 4552950"/>
              <a:gd name="connsiteY0" fmla="*/ 107950 h 4368800"/>
              <a:gd name="connsiteX1" fmla="*/ 2225675 w 4552950"/>
              <a:gd name="connsiteY1" fmla="*/ 0 h 4368800"/>
              <a:gd name="connsiteX2" fmla="*/ 4552950 w 4552950"/>
              <a:gd name="connsiteY2" fmla="*/ 2238375 h 4368800"/>
              <a:gd name="connsiteX3" fmla="*/ 2422525 w 4552950"/>
              <a:gd name="connsiteY3" fmla="*/ 4368800 h 4368800"/>
              <a:gd name="connsiteX4" fmla="*/ 0 w 4552950"/>
              <a:gd name="connsiteY4" fmla="*/ 4368800 h 4368800"/>
              <a:gd name="connsiteX5" fmla="*/ 2130425 w 4552950"/>
              <a:gd name="connsiteY5" fmla="*/ 2238375 h 4368800"/>
              <a:gd name="connsiteX6" fmla="*/ 0 w 4552950"/>
              <a:gd name="connsiteY6" fmla="*/ 107950 h 4368800"/>
              <a:gd name="connsiteX0" fmla="*/ 0 w 4552950"/>
              <a:gd name="connsiteY0" fmla="*/ 107950 h 4368800"/>
              <a:gd name="connsiteX1" fmla="*/ 2225675 w 4552950"/>
              <a:gd name="connsiteY1" fmla="*/ 0 h 4368800"/>
              <a:gd name="connsiteX2" fmla="*/ 4552950 w 4552950"/>
              <a:gd name="connsiteY2" fmla="*/ 2238375 h 4368800"/>
              <a:gd name="connsiteX3" fmla="*/ 2422525 w 4552950"/>
              <a:gd name="connsiteY3" fmla="*/ 4368800 h 4368800"/>
              <a:gd name="connsiteX4" fmla="*/ 0 w 4552950"/>
              <a:gd name="connsiteY4" fmla="*/ 4368800 h 4368800"/>
              <a:gd name="connsiteX5" fmla="*/ 2130425 w 4552950"/>
              <a:gd name="connsiteY5" fmla="*/ 2238375 h 4368800"/>
              <a:gd name="connsiteX6" fmla="*/ 0 w 4552950"/>
              <a:gd name="connsiteY6" fmla="*/ 107950 h 4368800"/>
              <a:gd name="connsiteX0" fmla="*/ 0 w 4576594"/>
              <a:gd name="connsiteY0" fmla="*/ 107950 h 4368800"/>
              <a:gd name="connsiteX1" fmla="*/ 2225675 w 4576594"/>
              <a:gd name="connsiteY1" fmla="*/ 0 h 4368800"/>
              <a:gd name="connsiteX2" fmla="*/ 3482729 w 4576594"/>
              <a:gd name="connsiteY2" fmla="*/ 1184275 h 4368800"/>
              <a:gd name="connsiteX3" fmla="*/ 4552950 w 4576594"/>
              <a:gd name="connsiteY3" fmla="*/ 2238375 h 4368800"/>
              <a:gd name="connsiteX4" fmla="*/ 2422525 w 4576594"/>
              <a:gd name="connsiteY4" fmla="*/ 4368800 h 4368800"/>
              <a:gd name="connsiteX5" fmla="*/ 0 w 4576594"/>
              <a:gd name="connsiteY5" fmla="*/ 4368800 h 4368800"/>
              <a:gd name="connsiteX6" fmla="*/ 2130425 w 4576594"/>
              <a:gd name="connsiteY6" fmla="*/ 2238375 h 4368800"/>
              <a:gd name="connsiteX7" fmla="*/ 0 w 4576594"/>
              <a:gd name="connsiteY7" fmla="*/ 107950 h 4368800"/>
              <a:gd name="connsiteX0" fmla="*/ 0 w 4574056"/>
              <a:gd name="connsiteY0" fmla="*/ 107950 h 4368800"/>
              <a:gd name="connsiteX1" fmla="*/ 2225675 w 4574056"/>
              <a:gd name="connsiteY1" fmla="*/ 0 h 4368800"/>
              <a:gd name="connsiteX2" fmla="*/ 3362079 w 4574056"/>
              <a:gd name="connsiteY2" fmla="*/ 1019175 h 4368800"/>
              <a:gd name="connsiteX3" fmla="*/ 4552950 w 4574056"/>
              <a:gd name="connsiteY3" fmla="*/ 2238375 h 4368800"/>
              <a:gd name="connsiteX4" fmla="*/ 2422525 w 4574056"/>
              <a:gd name="connsiteY4" fmla="*/ 4368800 h 4368800"/>
              <a:gd name="connsiteX5" fmla="*/ 0 w 4574056"/>
              <a:gd name="connsiteY5" fmla="*/ 4368800 h 4368800"/>
              <a:gd name="connsiteX6" fmla="*/ 2130425 w 4574056"/>
              <a:gd name="connsiteY6" fmla="*/ 2238375 h 4368800"/>
              <a:gd name="connsiteX7" fmla="*/ 0 w 4574056"/>
              <a:gd name="connsiteY7" fmla="*/ 107950 h 4368800"/>
              <a:gd name="connsiteX0" fmla="*/ 0 w 4574056"/>
              <a:gd name="connsiteY0" fmla="*/ 107950 h 4368800"/>
              <a:gd name="connsiteX1" fmla="*/ 1946029 w 4574056"/>
              <a:gd name="connsiteY1" fmla="*/ 15875 h 4368800"/>
              <a:gd name="connsiteX2" fmla="*/ 2225675 w 4574056"/>
              <a:gd name="connsiteY2" fmla="*/ 0 h 4368800"/>
              <a:gd name="connsiteX3" fmla="*/ 3362079 w 4574056"/>
              <a:gd name="connsiteY3" fmla="*/ 1019175 h 4368800"/>
              <a:gd name="connsiteX4" fmla="*/ 4552950 w 4574056"/>
              <a:gd name="connsiteY4" fmla="*/ 2238375 h 4368800"/>
              <a:gd name="connsiteX5" fmla="*/ 2422525 w 4574056"/>
              <a:gd name="connsiteY5" fmla="*/ 4368800 h 4368800"/>
              <a:gd name="connsiteX6" fmla="*/ 0 w 4574056"/>
              <a:gd name="connsiteY6" fmla="*/ 4368800 h 4368800"/>
              <a:gd name="connsiteX7" fmla="*/ 2130425 w 4574056"/>
              <a:gd name="connsiteY7" fmla="*/ 2238375 h 4368800"/>
              <a:gd name="connsiteX8" fmla="*/ 0 w 4574056"/>
              <a:gd name="connsiteY8" fmla="*/ 107950 h 4368800"/>
              <a:gd name="connsiteX0" fmla="*/ 0 w 4574056"/>
              <a:gd name="connsiteY0" fmla="*/ 155575 h 4416425"/>
              <a:gd name="connsiteX1" fmla="*/ 1888879 w 4574056"/>
              <a:gd name="connsiteY1" fmla="*/ 0 h 4416425"/>
              <a:gd name="connsiteX2" fmla="*/ 2225675 w 4574056"/>
              <a:gd name="connsiteY2" fmla="*/ 47625 h 4416425"/>
              <a:gd name="connsiteX3" fmla="*/ 3362079 w 4574056"/>
              <a:gd name="connsiteY3" fmla="*/ 1066800 h 4416425"/>
              <a:gd name="connsiteX4" fmla="*/ 4552950 w 4574056"/>
              <a:gd name="connsiteY4" fmla="*/ 2286000 h 4416425"/>
              <a:gd name="connsiteX5" fmla="*/ 2422525 w 4574056"/>
              <a:gd name="connsiteY5" fmla="*/ 4416425 h 4416425"/>
              <a:gd name="connsiteX6" fmla="*/ 0 w 4574056"/>
              <a:gd name="connsiteY6" fmla="*/ 4416425 h 4416425"/>
              <a:gd name="connsiteX7" fmla="*/ 2130425 w 4574056"/>
              <a:gd name="connsiteY7" fmla="*/ 2286000 h 4416425"/>
              <a:gd name="connsiteX8" fmla="*/ 0 w 4574056"/>
              <a:gd name="connsiteY8" fmla="*/ 155575 h 4416425"/>
              <a:gd name="connsiteX0" fmla="*/ 0 w 4574056"/>
              <a:gd name="connsiteY0" fmla="*/ 155575 h 4416425"/>
              <a:gd name="connsiteX1" fmla="*/ 1888879 w 4574056"/>
              <a:gd name="connsiteY1" fmla="*/ 0 h 4416425"/>
              <a:gd name="connsiteX2" fmla="*/ 2225675 w 4574056"/>
              <a:gd name="connsiteY2" fmla="*/ 47625 h 4416425"/>
              <a:gd name="connsiteX3" fmla="*/ 3362079 w 4574056"/>
              <a:gd name="connsiteY3" fmla="*/ 1066800 h 4416425"/>
              <a:gd name="connsiteX4" fmla="*/ 4552950 w 4574056"/>
              <a:gd name="connsiteY4" fmla="*/ 2286000 h 4416425"/>
              <a:gd name="connsiteX5" fmla="*/ 2422525 w 4574056"/>
              <a:gd name="connsiteY5" fmla="*/ 4416425 h 4416425"/>
              <a:gd name="connsiteX6" fmla="*/ 0 w 4574056"/>
              <a:gd name="connsiteY6" fmla="*/ 4416425 h 4416425"/>
              <a:gd name="connsiteX7" fmla="*/ 2130425 w 4574056"/>
              <a:gd name="connsiteY7" fmla="*/ 2286000 h 4416425"/>
              <a:gd name="connsiteX8" fmla="*/ 0 w 4574056"/>
              <a:gd name="connsiteY8" fmla="*/ 155575 h 4416425"/>
              <a:gd name="connsiteX0" fmla="*/ 0 w 4574056"/>
              <a:gd name="connsiteY0" fmla="*/ 155575 h 4416425"/>
              <a:gd name="connsiteX1" fmla="*/ 1888879 w 4574056"/>
              <a:gd name="connsiteY1" fmla="*/ 0 h 4416425"/>
              <a:gd name="connsiteX2" fmla="*/ 2225675 w 4574056"/>
              <a:gd name="connsiteY2" fmla="*/ 47625 h 4416425"/>
              <a:gd name="connsiteX3" fmla="*/ 3362079 w 4574056"/>
              <a:gd name="connsiteY3" fmla="*/ 1066800 h 4416425"/>
              <a:gd name="connsiteX4" fmla="*/ 4552950 w 4574056"/>
              <a:gd name="connsiteY4" fmla="*/ 2286000 h 4416425"/>
              <a:gd name="connsiteX5" fmla="*/ 2422525 w 4574056"/>
              <a:gd name="connsiteY5" fmla="*/ 4416425 h 4416425"/>
              <a:gd name="connsiteX6" fmla="*/ 0 w 4574056"/>
              <a:gd name="connsiteY6" fmla="*/ 4416425 h 4416425"/>
              <a:gd name="connsiteX7" fmla="*/ 2130425 w 4574056"/>
              <a:gd name="connsiteY7" fmla="*/ 2286000 h 4416425"/>
              <a:gd name="connsiteX8" fmla="*/ 0 w 4574056"/>
              <a:gd name="connsiteY8" fmla="*/ 155575 h 4416425"/>
              <a:gd name="connsiteX0" fmla="*/ 0 w 3614049"/>
              <a:gd name="connsiteY0" fmla="*/ 155575 h 4416425"/>
              <a:gd name="connsiteX1" fmla="*/ 1888879 w 3614049"/>
              <a:gd name="connsiteY1" fmla="*/ 0 h 4416425"/>
              <a:gd name="connsiteX2" fmla="*/ 2225675 w 3614049"/>
              <a:gd name="connsiteY2" fmla="*/ 47625 h 4416425"/>
              <a:gd name="connsiteX3" fmla="*/ 3362079 w 3614049"/>
              <a:gd name="connsiteY3" fmla="*/ 1066800 h 4416425"/>
              <a:gd name="connsiteX4" fmla="*/ 3441700 w 3614049"/>
              <a:gd name="connsiteY4" fmla="*/ 3448050 h 4416425"/>
              <a:gd name="connsiteX5" fmla="*/ 2422525 w 3614049"/>
              <a:gd name="connsiteY5" fmla="*/ 4416425 h 4416425"/>
              <a:gd name="connsiteX6" fmla="*/ 0 w 3614049"/>
              <a:gd name="connsiteY6" fmla="*/ 4416425 h 4416425"/>
              <a:gd name="connsiteX7" fmla="*/ 2130425 w 3614049"/>
              <a:gd name="connsiteY7" fmla="*/ 2286000 h 4416425"/>
              <a:gd name="connsiteX8" fmla="*/ 0 w 3614049"/>
              <a:gd name="connsiteY8" fmla="*/ 155575 h 4416425"/>
              <a:gd name="connsiteX0" fmla="*/ 0 w 4199688"/>
              <a:gd name="connsiteY0" fmla="*/ 155575 h 4416425"/>
              <a:gd name="connsiteX1" fmla="*/ 1888879 w 4199688"/>
              <a:gd name="connsiteY1" fmla="*/ 0 h 4416425"/>
              <a:gd name="connsiteX2" fmla="*/ 2225675 w 4199688"/>
              <a:gd name="connsiteY2" fmla="*/ 47625 h 4416425"/>
              <a:gd name="connsiteX3" fmla="*/ 3362079 w 4199688"/>
              <a:gd name="connsiteY3" fmla="*/ 1066800 h 4416425"/>
              <a:gd name="connsiteX4" fmla="*/ 3441700 w 4199688"/>
              <a:gd name="connsiteY4" fmla="*/ 3448050 h 4416425"/>
              <a:gd name="connsiteX5" fmla="*/ 2422525 w 4199688"/>
              <a:gd name="connsiteY5" fmla="*/ 4416425 h 4416425"/>
              <a:gd name="connsiteX6" fmla="*/ 0 w 4199688"/>
              <a:gd name="connsiteY6" fmla="*/ 4416425 h 4416425"/>
              <a:gd name="connsiteX7" fmla="*/ 2130425 w 4199688"/>
              <a:gd name="connsiteY7" fmla="*/ 2286000 h 4416425"/>
              <a:gd name="connsiteX8" fmla="*/ 0 w 4199688"/>
              <a:gd name="connsiteY8" fmla="*/ 155575 h 4416425"/>
              <a:gd name="connsiteX0" fmla="*/ 0 w 4199688"/>
              <a:gd name="connsiteY0" fmla="*/ 155575 h 4416425"/>
              <a:gd name="connsiteX1" fmla="*/ 1888879 w 4199688"/>
              <a:gd name="connsiteY1" fmla="*/ 0 h 4416425"/>
              <a:gd name="connsiteX2" fmla="*/ 2225675 w 4199688"/>
              <a:gd name="connsiteY2" fmla="*/ 47625 h 4416425"/>
              <a:gd name="connsiteX3" fmla="*/ 3362079 w 4199688"/>
              <a:gd name="connsiteY3" fmla="*/ 1066800 h 4416425"/>
              <a:gd name="connsiteX4" fmla="*/ 3441700 w 4199688"/>
              <a:gd name="connsiteY4" fmla="*/ 3448050 h 4416425"/>
              <a:gd name="connsiteX5" fmla="*/ 2422525 w 4199688"/>
              <a:gd name="connsiteY5" fmla="*/ 4416425 h 4416425"/>
              <a:gd name="connsiteX6" fmla="*/ 0 w 4199688"/>
              <a:gd name="connsiteY6" fmla="*/ 4416425 h 4416425"/>
              <a:gd name="connsiteX7" fmla="*/ 1831975 w 4199688"/>
              <a:gd name="connsiteY7" fmla="*/ 2279650 h 4416425"/>
              <a:gd name="connsiteX8" fmla="*/ 0 w 4199688"/>
              <a:gd name="connsiteY8" fmla="*/ 155575 h 4416425"/>
              <a:gd name="connsiteX0" fmla="*/ 0 w 4199688"/>
              <a:gd name="connsiteY0" fmla="*/ 155575 h 4416425"/>
              <a:gd name="connsiteX1" fmla="*/ 1888879 w 4199688"/>
              <a:gd name="connsiteY1" fmla="*/ 0 h 4416425"/>
              <a:gd name="connsiteX2" fmla="*/ 2225675 w 4199688"/>
              <a:gd name="connsiteY2" fmla="*/ 47625 h 4416425"/>
              <a:gd name="connsiteX3" fmla="*/ 3362079 w 4199688"/>
              <a:gd name="connsiteY3" fmla="*/ 1066800 h 4416425"/>
              <a:gd name="connsiteX4" fmla="*/ 3441700 w 4199688"/>
              <a:gd name="connsiteY4" fmla="*/ 3448050 h 4416425"/>
              <a:gd name="connsiteX5" fmla="*/ 2422525 w 4199688"/>
              <a:gd name="connsiteY5" fmla="*/ 4416425 h 4416425"/>
              <a:gd name="connsiteX6" fmla="*/ 0 w 4199688"/>
              <a:gd name="connsiteY6" fmla="*/ 4416425 h 4416425"/>
              <a:gd name="connsiteX7" fmla="*/ 1590675 w 4199688"/>
              <a:gd name="connsiteY7" fmla="*/ 2901950 h 4416425"/>
              <a:gd name="connsiteX8" fmla="*/ 0 w 4199688"/>
              <a:gd name="connsiteY8" fmla="*/ 155575 h 4416425"/>
              <a:gd name="connsiteX0" fmla="*/ 0 w 4199688"/>
              <a:gd name="connsiteY0" fmla="*/ 155575 h 4416425"/>
              <a:gd name="connsiteX1" fmla="*/ 1888879 w 4199688"/>
              <a:gd name="connsiteY1" fmla="*/ 0 h 4416425"/>
              <a:gd name="connsiteX2" fmla="*/ 2225675 w 4199688"/>
              <a:gd name="connsiteY2" fmla="*/ 47625 h 4416425"/>
              <a:gd name="connsiteX3" fmla="*/ 3362079 w 4199688"/>
              <a:gd name="connsiteY3" fmla="*/ 1066800 h 4416425"/>
              <a:gd name="connsiteX4" fmla="*/ 3441700 w 4199688"/>
              <a:gd name="connsiteY4" fmla="*/ 3448050 h 4416425"/>
              <a:gd name="connsiteX5" fmla="*/ 2422525 w 4199688"/>
              <a:gd name="connsiteY5" fmla="*/ 4416425 h 4416425"/>
              <a:gd name="connsiteX6" fmla="*/ 0 w 4199688"/>
              <a:gd name="connsiteY6" fmla="*/ 4416425 h 4416425"/>
              <a:gd name="connsiteX7" fmla="*/ 1590675 w 4199688"/>
              <a:gd name="connsiteY7" fmla="*/ 2901950 h 4416425"/>
              <a:gd name="connsiteX8" fmla="*/ 834779 w 4199688"/>
              <a:gd name="connsiteY8" fmla="*/ 1606551 h 4416425"/>
              <a:gd name="connsiteX9" fmla="*/ 0 w 4199688"/>
              <a:gd name="connsiteY9" fmla="*/ 155575 h 4416425"/>
              <a:gd name="connsiteX0" fmla="*/ 0 w 4199688"/>
              <a:gd name="connsiteY0" fmla="*/ 155575 h 4416425"/>
              <a:gd name="connsiteX1" fmla="*/ 1888879 w 4199688"/>
              <a:gd name="connsiteY1" fmla="*/ 0 h 4416425"/>
              <a:gd name="connsiteX2" fmla="*/ 2225675 w 4199688"/>
              <a:gd name="connsiteY2" fmla="*/ 47625 h 4416425"/>
              <a:gd name="connsiteX3" fmla="*/ 3362079 w 4199688"/>
              <a:gd name="connsiteY3" fmla="*/ 1066800 h 4416425"/>
              <a:gd name="connsiteX4" fmla="*/ 3441700 w 4199688"/>
              <a:gd name="connsiteY4" fmla="*/ 3448050 h 4416425"/>
              <a:gd name="connsiteX5" fmla="*/ 2422525 w 4199688"/>
              <a:gd name="connsiteY5" fmla="*/ 4416425 h 4416425"/>
              <a:gd name="connsiteX6" fmla="*/ 0 w 4199688"/>
              <a:gd name="connsiteY6" fmla="*/ 4416425 h 4416425"/>
              <a:gd name="connsiteX7" fmla="*/ 1590675 w 4199688"/>
              <a:gd name="connsiteY7" fmla="*/ 2901950 h 4416425"/>
              <a:gd name="connsiteX8" fmla="*/ 1488829 w 4199688"/>
              <a:gd name="connsiteY8" fmla="*/ 1593851 h 4416425"/>
              <a:gd name="connsiteX9" fmla="*/ 0 w 4199688"/>
              <a:gd name="connsiteY9" fmla="*/ 155575 h 4416425"/>
              <a:gd name="connsiteX0" fmla="*/ 0 w 4199688"/>
              <a:gd name="connsiteY0" fmla="*/ 155575 h 4416425"/>
              <a:gd name="connsiteX1" fmla="*/ 1888879 w 4199688"/>
              <a:gd name="connsiteY1" fmla="*/ 0 h 4416425"/>
              <a:gd name="connsiteX2" fmla="*/ 2225675 w 4199688"/>
              <a:gd name="connsiteY2" fmla="*/ 47625 h 4416425"/>
              <a:gd name="connsiteX3" fmla="*/ 3362079 w 4199688"/>
              <a:gd name="connsiteY3" fmla="*/ 1066800 h 4416425"/>
              <a:gd name="connsiteX4" fmla="*/ 3441700 w 4199688"/>
              <a:gd name="connsiteY4" fmla="*/ 3448050 h 4416425"/>
              <a:gd name="connsiteX5" fmla="*/ 2422525 w 4199688"/>
              <a:gd name="connsiteY5" fmla="*/ 4416425 h 4416425"/>
              <a:gd name="connsiteX6" fmla="*/ 0 w 4199688"/>
              <a:gd name="connsiteY6" fmla="*/ 4416425 h 4416425"/>
              <a:gd name="connsiteX7" fmla="*/ 1590675 w 4199688"/>
              <a:gd name="connsiteY7" fmla="*/ 2901950 h 4416425"/>
              <a:gd name="connsiteX8" fmla="*/ 1526929 w 4199688"/>
              <a:gd name="connsiteY8" fmla="*/ 2190751 h 4416425"/>
              <a:gd name="connsiteX9" fmla="*/ 1488829 w 4199688"/>
              <a:gd name="connsiteY9" fmla="*/ 1593851 h 4416425"/>
              <a:gd name="connsiteX10" fmla="*/ 0 w 4199688"/>
              <a:gd name="connsiteY10" fmla="*/ 155575 h 4416425"/>
              <a:gd name="connsiteX0" fmla="*/ 0 w 4199688"/>
              <a:gd name="connsiteY0" fmla="*/ 155575 h 4416425"/>
              <a:gd name="connsiteX1" fmla="*/ 1888879 w 4199688"/>
              <a:gd name="connsiteY1" fmla="*/ 0 h 4416425"/>
              <a:gd name="connsiteX2" fmla="*/ 2225675 w 4199688"/>
              <a:gd name="connsiteY2" fmla="*/ 47625 h 4416425"/>
              <a:gd name="connsiteX3" fmla="*/ 3362079 w 4199688"/>
              <a:gd name="connsiteY3" fmla="*/ 1066800 h 4416425"/>
              <a:gd name="connsiteX4" fmla="*/ 3441700 w 4199688"/>
              <a:gd name="connsiteY4" fmla="*/ 3448050 h 4416425"/>
              <a:gd name="connsiteX5" fmla="*/ 2422525 w 4199688"/>
              <a:gd name="connsiteY5" fmla="*/ 4416425 h 4416425"/>
              <a:gd name="connsiteX6" fmla="*/ 0 w 4199688"/>
              <a:gd name="connsiteY6" fmla="*/ 4416425 h 4416425"/>
              <a:gd name="connsiteX7" fmla="*/ 1590675 w 4199688"/>
              <a:gd name="connsiteY7" fmla="*/ 2901950 h 4416425"/>
              <a:gd name="connsiteX8" fmla="*/ 1825379 w 4199688"/>
              <a:gd name="connsiteY8" fmla="*/ 2203451 h 4416425"/>
              <a:gd name="connsiteX9" fmla="*/ 1488829 w 4199688"/>
              <a:gd name="connsiteY9" fmla="*/ 1593851 h 4416425"/>
              <a:gd name="connsiteX10" fmla="*/ 0 w 4199688"/>
              <a:gd name="connsiteY10" fmla="*/ 155575 h 4416425"/>
              <a:gd name="connsiteX0" fmla="*/ 0 w 4199688"/>
              <a:gd name="connsiteY0" fmla="*/ 155575 h 4416425"/>
              <a:gd name="connsiteX1" fmla="*/ 1888879 w 4199688"/>
              <a:gd name="connsiteY1" fmla="*/ 0 h 4416425"/>
              <a:gd name="connsiteX2" fmla="*/ 2225675 w 4199688"/>
              <a:gd name="connsiteY2" fmla="*/ 47625 h 4416425"/>
              <a:gd name="connsiteX3" fmla="*/ 3362079 w 4199688"/>
              <a:gd name="connsiteY3" fmla="*/ 1066800 h 4416425"/>
              <a:gd name="connsiteX4" fmla="*/ 3441700 w 4199688"/>
              <a:gd name="connsiteY4" fmla="*/ 3448050 h 4416425"/>
              <a:gd name="connsiteX5" fmla="*/ 2422525 w 4199688"/>
              <a:gd name="connsiteY5" fmla="*/ 4416425 h 4416425"/>
              <a:gd name="connsiteX6" fmla="*/ 0 w 4199688"/>
              <a:gd name="connsiteY6" fmla="*/ 4416425 h 4416425"/>
              <a:gd name="connsiteX7" fmla="*/ 1590675 w 4199688"/>
              <a:gd name="connsiteY7" fmla="*/ 2901950 h 4416425"/>
              <a:gd name="connsiteX8" fmla="*/ 1825379 w 4199688"/>
              <a:gd name="connsiteY8" fmla="*/ 2203451 h 4416425"/>
              <a:gd name="connsiteX9" fmla="*/ 1488829 w 4199688"/>
              <a:gd name="connsiteY9" fmla="*/ 1593851 h 4416425"/>
              <a:gd name="connsiteX10" fmla="*/ 0 w 4199688"/>
              <a:gd name="connsiteY10" fmla="*/ 155575 h 4416425"/>
              <a:gd name="connsiteX0" fmla="*/ 0 w 4199688"/>
              <a:gd name="connsiteY0" fmla="*/ 155575 h 4416425"/>
              <a:gd name="connsiteX1" fmla="*/ 1888879 w 4199688"/>
              <a:gd name="connsiteY1" fmla="*/ 0 h 4416425"/>
              <a:gd name="connsiteX2" fmla="*/ 2225675 w 4199688"/>
              <a:gd name="connsiteY2" fmla="*/ 47625 h 4416425"/>
              <a:gd name="connsiteX3" fmla="*/ 3362079 w 4199688"/>
              <a:gd name="connsiteY3" fmla="*/ 1066800 h 4416425"/>
              <a:gd name="connsiteX4" fmla="*/ 3441700 w 4199688"/>
              <a:gd name="connsiteY4" fmla="*/ 3448050 h 4416425"/>
              <a:gd name="connsiteX5" fmla="*/ 2422525 w 4199688"/>
              <a:gd name="connsiteY5" fmla="*/ 4416425 h 4416425"/>
              <a:gd name="connsiteX6" fmla="*/ 0 w 4199688"/>
              <a:gd name="connsiteY6" fmla="*/ 4416425 h 4416425"/>
              <a:gd name="connsiteX7" fmla="*/ 1590675 w 4199688"/>
              <a:gd name="connsiteY7" fmla="*/ 2901950 h 4416425"/>
              <a:gd name="connsiteX8" fmla="*/ 1825379 w 4199688"/>
              <a:gd name="connsiteY8" fmla="*/ 2203451 h 4416425"/>
              <a:gd name="connsiteX9" fmla="*/ 1488829 w 4199688"/>
              <a:gd name="connsiteY9" fmla="*/ 1593851 h 4416425"/>
              <a:gd name="connsiteX10" fmla="*/ 0 w 4199688"/>
              <a:gd name="connsiteY10" fmla="*/ 155575 h 4416425"/>
              <a:gd name="connsiteX0" fmla="*/ 0 w 4199688"/>
              <a:gd name="connsiteY0" fmla="*/ 155575 h 4416425"/>
              <a:gd name="connsiteX1" fmla="*/ 1888879 w 4199688"/>
              <a:gd name="connsiteY1" fmla="*/ 0 h 4416425"/>
              <a:gd name="connsiteX2" fmla="*/ 2225675 w 4199688"/>
              <a:gd name="connsiteY2" fmla="*/ 47625 h 4416425"/>
              <a:gd name="connsiteX3" fmla="*/ 3362079 w 4199688"/>
              <a:gd name="connsiteY3" fmla="*/ 1066800 h 4416425"/>
              <a:gd name="connsiteX4" fmla="*/ 3441700 w 4199688"/>
              <a:gd name="connsiteY4" fmla="*/ 3448050 h 4416425"/>
              <a:gd name="connsiteX5" fmla="*/ 2422525 w 4199688"/>
              <a:gd name="connsiteY5" fmla="*/ 4416425 h 4416425"/>
              <a:gd name="connsiteX6" fmla="*/ 0 w 4199688"/>
              <a:gd name="connsiteY6" fmla="*/ 4416425 h 4416425"/>
              <a:gd name="connsiteX7" fmla="*/ 1590675 w 4199688"/>
              <a:gd name="connsiteY7" fmla="*/ 2901950 h 4416425"/>
              <a:gd name="connsiteX8" fmla="*/ 1825379 w 4199688"/>
              <a:gd name="connsiteY8" fmla="*/ 2203451 h 4416425"/>
              <a:gd name="connsiteX9" fmla="*/ 1647579 w 4199688"/>
              <a:gd name="connsiteY9" fmla="*/ 1739901 h 4416425"/>
              <a:gd name="connsiteX10" fmla="*/ 0 w 4199688"/>
              <a:gd name="connsiteY10" fmla="*/ 155575 h 4416425"/>
              <a:gd name="connsiteX0" fmla="*/ 0 w 4199688"/>
              <a:gd name="connsiteY0" fmla="*/ 155575 h 4416425"/>
              <a:gd name="connsiteX1" fmla="*/ 1888879 w 4199688"/>
              <a:gd name="connsiteY1" fmla="*/ 0 h 4416425"/>
              <a:gd name="connsiteX2" fmla="*/ 2225675 w 4199688"/>
              <a:gd name="connsiteY2" fmla="*/ 47625 h 4416425"/>
              <a:gd name="connsiteX3" fmla="*/ 3362079 w 4199688"/>
              <a:gd name="connsiteY3" fmla="*/ 1066800 h 4416425"/>
              <a:gd name="connsiteX4" fmla="*/ 3441700 w 4199688"/>
              <a:gd name="connsiteY4" fmla="*/ 3448050 h 4416425"/>
              <a:gd name="connsiteX5" fmla="*/ 2422525 w 4199688"/>
              <a:gd name="connsiteY5" fmla="*/ 4416425 h 4416425"/>
              <a:gd name="connsiteX6" fmla="*/ 0 w 4199688"/>
              <a:gd name="connsiteY6" fmla="*/ 4416425 h 4416425"/>
              <a:gd name="connsiteX7" fmla="*/ 1590675 w 4199688"/>
              <a:gd name="connsiteY7" fmla="*/ 2901950 h 4416425"/>
              <a:gd name="connsiteX8" fmla="*/ 1825379 w 4199688"/>
              <a:gd name="connsiteY8" fmla="*/ 2203451 h 4416425"/>
              <a:gd name="connsiteX9" fmla="*/ 1647579 w 4199688"/>
              <a:gd name="connsiteY9" fmla="*/ 1739901 h 4416425"/>
              <a:gd name="connsiteX10" fmla="*/ 0 w 4199688"/>
              <a:gd name="connsiteY10" fmla="*/ 155575 h 4416425"/>
              <a:gd name="connsiteX0" fmla="*/ 0 w 4199688"/>
              <a:gd name="connsiteY0" fmla="*/ 155575 h 4416425"/>
              <a:gd name="connsiteX1" fmla="*/ 1888879 w 4199688"/>
              <a:gd name="connsiteY1" fmla="*/ 0 h 4416425"/>
              <a:gd name="connsiteX2" fmla="*/ 2225675 w 4199688"/>
              <a:gd name="connsiteY2" fmla="*/ 47625 h 4416425"/>
              <a:gd name="connsiteX3" fmla="*/ 3362079 w 4199688"/>
              <a:gd name="connsiteY3" fmla="*/ 1066800 h 4416425"/>
              <a:gd name="connsiteX4" fmla="*/ 3441700 w 4199688"/>
              <a:gd name="connsiteY4" fmla="*/ 3448050 h 4416425"/>
              <a:gd name="connsiteX5" fmla="*/ 2422525 w 4199688"/>
              <a:gd name="connsiteY5" fmla="*/ 4416425 h 4416425"/>
              <a:gd name="connsiteX6" fmla="*/ 0 w 4199688"/>
              <a:gd name="connsiteY6" fmla="*/ 4416425 h 4416425"/>
              <a:gd name="connsiteX7" fmla="*/ 1590675 w 4199688"/>
              <a:gd name="connsiteY7" fmla="*/ 2901950 h 4416425"/>
              <a:gd name="connsiteX8" fmla="*/ 1825379 w 4199688"/>
              <a:gd name="connsiteY8" fmla="*/ 2203451 h 4416425"/>
              <a:gd name="connsiteX9" fmla="*/ 1647579 w 4199688"/>
              <a:gd name="connsiteY9" fmla="*/ 1739901 h 4416425"/>
              <a:gd name="connsiteX10" fmla="*/ 0 w 4199688"/>
              <a:gd name="connsiteY10" fmla="*/ 155575 h 4416425"/>
              <a:gd name="connsiteX0" fmla="*/ 0 w 4199688"/>
              <a:gd name="connsiteY0" fmla="*/ 155575 h 4416425"/>
              <a:gd name="connsiteX1" fmla="*/ 1888879 w 4199688"/>
              <a:gd name="connsiteY1" fmla="*/ 0 h 4416425"/>
              <a:gd name="connsiteX2" fmla="*/ 2225675 w 4199688"/>
              <a:gd name="connsiteY2" fmla="*/ 47625 h 4416425"/>
              <a:gd name="connsiteX3" fmla="*/ 3362079 w 4199688"/>
              <a:gd name="connsiteY3" fmla="*/ 1066800 h 4416425"/>
              <a:gd name="connsiteX4" fmla="*/ 3441700 w 4199688"/>
              <a:gd name="connsiteY4" fmla="*/ 3448050 h 4416425"/>
              <a:gd name="connsiteX5" fmla="*/ 2422525 w 4199688"/>
              <a:gd name="connsiteY5" fmla="*/ 4416425 h 4416425"/>
              <a:gd name="connsiteX6" fmla="*/ 0 w 4199688"/>
              <a:gd name="connsiteY6" fmla="*/ 4416425 h 4416425"/>
              <a:gd name="connsiteX7" fmla="*/ 1590675 w 4199688"/>
              <a:gd name="connsiteY7" fmla="*/ 2901950 h 4416425"/>
              <a:gd name="connsiteX8" fmla="*/ 1825379 w 4199688"/>
              <a:gd name="connsiteY8" fmla="*/ 2203451 h 4416425"/>
              <a:gd name="connsiteX9" fmla="*/ 1647579 w 4199688"/>
              <a:gd name="connsiteY9" fmla="*/ 1739901 h 4416425"/>
              <a:gd name="connsiteX10" fmla="*/ 0 w 4199688"/>
              <a:gd name="connsiteY10" fmla="*/ 155575 h 4416425"/>
              <a:gd name="connsiteX0" fmla="*/ 0 w 4199688"/>
              <a:gd name="connsiteY0" fmla="*/ 155575 h 4416425"/>
              <a:gd name="connsiteX1" fmla="*/ 1888879 w 4199688"/>
              <a:gd name="connsiteY1" fmla="*/ 0 h 4416425"/>
              <a:gd name="connsiteX2" fmla="*/ 2225675 w 4199688"/>
              <a:gd name="connsiteY2" fmla="*/ 47625 h 4416425"/>
              <a:gd name="connsiteX3" fmla="*/ 3362079 w 4199688"/>
              <a:gd name="connsiteY3" fmla="*/ 1066800 h 4416425"/>
              <a:gd name="connsiteX4" fmla="*/ 3441700 w 4199688"/>
              <a:gd name="connsiteY4" fmla="*/ 3448050 h 4416425"/>
              <a:gd name="connsiteX5" fmla="*/ 2422525 w 4199688"/>
              <a:gd name="connsiteY5" fmla="*/ 4416425 h 4416425"/>
              <a:gd name="connsiteX6" fmla="*/ 0 w 4199688"/>
              <a:gd name="connsiteY6" fmla="*/ 4416425 h 4416425"/>
              <a:gd name="connsiteX7" fmla="*/ 1590675 w 4199688"/>
              <a:gd name="connsiteY7" fmla="*/ 2901950 h 4416425"/>
              <a:gd name="connsiteX8" fmla="*/ 1825379 w 4199688"/>
              <a:gd name="connsiteY8" fmla="*/ 2203451 h 4416425"/>
              <a:gd name="connsiteX9" fmla="*/ 1647579 w 4199688"/>
              <a:gd name="connsiteY9" fmla="*/ 1739901 h 4416425"/>
              <a:gd name="connsiteX10" fmla="*/ 1355479 w 4199688"/>
              <a:gd name="connsiteY10" fmla="*/ 1460501 h 4416425"/>
              <a:gd name="connsiteX11" fmla="*/ 0 w 4199688"/>
              <a:gd name="connsiteY11" fmla="*/ 155575 h 4416425"/>
              <a:gd name="connsiteX0" fmla="*/ 1041400 w 4199688"/>
              <a:gd name="connsiteY0" fmla="*/ 574675 h 4416425"/>
              <a:gd name="connsiteX1" fmla="*/ 1888879 w 4199688"/>
              <a:gd name="connsiteY1" fmla="*/ 0 h 4416425"/>
              <a:gd name="connsiteX2" fmla="*/ 2225675 w 4199688"/>
              <a:gd name="connsiteY2" fmla="*/ 47625 h 4416425"/>
              <a:gd name="connsiteX3" fmla="*/ 3362079 w 4199688"/>
              <a:gd name="connsiteY3" fmla="*/ 1066800 h 4416425"/>
              <a:gd name="connsiteX4" fmla="*/ 3441700 w 4199688"/>
              <a:gd name="connsiteY4" fmla="*/ 3448050 h 4416425"/>
              <a:gd name="connsiteX5" fmla="*/ 2422525 w 4199688"/>
              <a:gd name="connsiteY5" fmla="*/ 4416425 h 4416425"/>
              <a:gd name="connsiteX6" fmla="*/ 0 w 4199688"/>
              <a:gd name="connsiteY6" fmla="*/ 4416425 h 4416425"/>
              <a:gd name="connsiteX7" fmla="*/ 1590675 w 4199688"/>
              <a:gd name="connsiteY7" fmla="*/ 2901950 h 4416425"/>
              <a:gd name="connsiteX8" fmla="*/ 1825379 w 4199688"/>
              <a:gd name="connsiteY8" fmla="*/ 2203451 h 4416425"/>
              <a:gd name="connsiteX9" fmla="*/ 1647579 w 4199688"/>
              <a:gd name="connsiteY9" fmla="*/ 1739901 h 4416425"/>
              <a:gd name="connsiteX10" fmla="*/ 1355479 w 4199688"/>
              <a:gd name="connsiteY10" fmla="*/ 1460501 h 4416425"/>
              <a:gd name="connsiteX11" fmla="*/ 1041400 w 4199688"/>
              <a:gd name="connsiteY11" fmla="*/ 574675 h 4416425"/>
              <a:gd name="connsiteX0" fmla="*/ 1041400 w 4199688"/>
              <a:gd name="connsiteY0" fmla="*/ 574675 h 4416425"/>
              <a:gd name="connsiteX1" fmla="*/ 1888879 w 4199688"/>
              <a:gd name="connsiteY1" fmla="*/ 0 h 4416425"/>
              <a:gd name="connsiteX2" fmla="*/ 2225675 w 4199688"/>
              <a:gd name="connsiteY2" fmla="*/ 47625 h 4416425"/>
              <a:gd name="connsiteX3" fmla="*/ 3362079 w 4199688"/>
              <a:gd name="connsiteY3" fmla="*/ 1066800 h 4416425"/>
              <a:gd name="connsiteX4" fmla="*/ 3441700 w 4199688"/>
              <a:gd name="connsiteY4" fmla="*/ 3448050 h 4416425"/>
              <a:gd name="connsiteX5" fmla="*/ 2422525 w 4199688"/>
              <a:gd name="connsiteY5" fmla="*/ 4416425 h 4416425"/>
              <a:gd name="connsiteX6" fmla="*/ 0 w 4199688"/>
              <a:gd name="connsiteY6" fmla="*/ 4416425 h 4416425"/>
              <a:gd name="connsiteX7" fmla="*/ 1590675 w 4199688"/>
              <a:gd name="connsiteY7" fmla="*/ 2901950 h 4416425"/>
              <a:gd name="connsiteX8" fmla="*/ 1825379 w 4199688"/>
              <a:gd name="connsiteY8" fmla="*/ 2203451 h 4416425"/>
              <a:gd name="connsiteX9" fmla="*/ 1647579 w 4199688"/>
              <a:gd name="connsiteY9" fmla="*/ 1739901 h 4416425"/>
              <a:gd name="connsiteX10" fmla="*/ 1355479 w 4199688"/>
              <a:gd name="connsiteY10" fmla="*/ 1460501 h 4416425"/>
              <a:gd name="connsiteX11" fmla="*/ 1041400 w 4199688"/>
              <a:gd name="connsiteY11" fmla="*/ 574675 h 4416425"/>
              <a:gd name="connsiteX0" fmla="*/ 1041400 w 4199688"/>
              <a:gd name="connsiteY0" fmla="*/ 574675 h 4416425"/>
              <a:gd name="connsiteX1" fmla="*/ 1888879 w 4199688"/>
              <a:gd name="connsiteY1" fmla="*/ 0 h 4416425"/>
              <a:gd name="connsiteX2" fmla="*/ 2225675 w 4199688"/>
              <a:gd name="connsiteY2" fmla="*/ 47625 h 4416425"/>
              <a:gd name="connsiteX3" fmla="*/ 3362079 w 4199688"/>
              <a:gd name="connsiteY3" fmla="*/ 1066800 h 4416425"/>
              <a:gd name="connsiteX4" fmla="*/ 3441700 w 4199688"/>
              <a:gd name="connsiteY4" fmla="*/ 3448050 h 4416425"/>
              <a:gd name="connsiteX5" fmla="*/ 2422525 w 4199688"/>
              <a:gd name="connsiteY5" fmla="*/ 4416425 h 4416425"/>
              <a:gd name="connsiteX6" fmla="*/ 0 w 4199688"/>
              <a:gd name="connsiteY6" fmla="*/ 4416425 h 4416425"/>
              <a:gd name="connsiteX7" fmla="*/ 1590675 w 4199688"/>
              <a:gd name="connsiteY7" fmla="*/ 2901950 h 4416425"/>
              <a:gd name="connsiteX8" fmla="*/ 1825379 w 4199688"/>
              <a:gd name="connsiteY8" fmla="*/ 2203451 h 4416425"/>
              <a:gd name="connsiteX9" fmla="*/ 1647579 w 4199688"/>
              <a:gd name="connsiteY9" fmla="*/ 1739901 h 4416425"/>
              <a:gd name="connsiteX10" fmla="*/ 1355479 w 4199688"/>
              <a:gd name="connsiteY10" fmla="*/ 1460501 h 4416425"/>
              <a:gd name="connsiteX11" fmla="*/ 1041400 w 4199688"/>
              <a:gd name="connsiteY11" fmla="*/ 574675 h 4416425"/>
              <a:gd name="connsiteX0" fmla="*/ 1041400 w 4199688"/>
              <a:gd name="connsiteY0" fmla="*/ 574675 h 4416425"/>
              <a:gd name="connsiteX1" fmla="*/ 1476129 w 4199688"/>
              <a:gd name="connsiteY1" fmla="*/ 279401 h 4416425"/>
              <a:gd name="connsiteX2" fmla="*/ 1888879 w 4199688"/>
              <a:gd name="connsiteY2" fmla="*/ 0 h 4416425"/>
              <a:gd name="connsiteX3" fmla="*/ 2225675 w 4199688"/>
              <a:gd name="connsiteY3" fmla="*/ 47625 h 4416425"/>
              <a:gd name="connsiteX4" fmla="*/ 3362079 w 4199688"/>
              <a:gd name="connsiteY4" fmla="*/ 1066800 h 4416425"/>
              <a:gd name="connsiteX5" fmla="*/ 3441700 w 4199688"/>
              <a:gd name="connsiteY5" fmla="*/ 3448050 h 4416425"/>
              <a:gd name="connsiteX6" fmla="*/ 2422525 w 4199688"/>
              <a:gd name="connsiteY6" fmla="*/ 4416425 h 4416425"/>
              <a:gd name="connsiteX7" fmla="*/ 0 w 4199688"/>
              <a:gd name="connsiteY7" fmla="*/ 4416425 h 4416425"/>
              <a:gd name="connsiteX8" fmla="*/ 1590675 w 4199688"/>
              <a:gd name="connsiteY8" fmla="*/ 2901950 h 4416425"/>
              <a:gd name="connsiteX9" fmla="*/ 1825379 w 4199688"/>
              <a:gd name="connsiteY9" fmla="*/ 2203451 h 4416425"/>
              <a:gd name="connsiteX10" fmla="*/ 1647579 w 4199688"/>
              <a:gd name="connsiteY10" fmla="*/ 1739901 h 4416425"/>
              <a:gd name="connsiteX11" fmla="*/ 1355479 w 4199688"/>
              <a:gd name="connsiteY11" fmla="*/ 1460501 h 4416425"/>
              <a:gd name="connsiteX12" fmla="*/ 1041400 w 4199688"/>
              <a:gd name="connsiteY12" fmla="*/ 574675 h 4416425"/>
              <a:gd name="connsiteX0" fmla="*/ 1041400 w 4199688"/>
              <a:gd name="connsiteY0" fmla="*/ 574675 h 4416425"/>
              <a:gd name="connsiteX1" fmla="*/ 1361829 w 4199688"/>
              <a:gd name="connsiteY1" fmla="*/ 190501 h 4416425"/>
              <a:gd name="connsiteX2" fmla="*/ 1888879 w 4199688"/>
              <a:gd name="connsiteY2" fmla="*/ 0 h 4416425"/>
              <a:gd name="connsiteX3" fmla="*/ 2225675 w 4199688"/>
              <a:gd name="connsiteY3" fmla="*/ 47625 h 4416425"/>
              <a:gd name="connsiteX4" fmla="*/ 3362079 w 4199688"/>
              <a:gd name="connsiteY4" fmla="*/ 1066800 h 4416425"/>
              <a:gd name="connsiteX5" fmla="*/ 3441700 w 4199688"/>
              <a:gd name="connsiteY5" fmla="*/ 3448050 h 4416425"/>
              <a:gd name="connsiteX6" fmla="*/ 2422525 w 4199688"/>
              <a:gd name="connsiteY6" fmla="*/ 4416425 h 4416425"/>
              <a:gd name="connsiteX7" fmla="*/ 0 w 4199688"/>
              <a:gd name="connsiteY7" fmla="*/ 4416425 h 4416425"/>
              <a:gd name="connsiteX8" fmla="*/ 1590675 w 4199688"/>
              <a:gd name="connsiteY8" fmla="*/ 2901950 h 4416425"/>
              <a:gd name="connsiteX9" fmla="*/ 1825379 w 4199688"/>
              <a:gd name="connsiteY9" fmla="*/ 2203451 h 4416425"/>
              <a:gd name="connsiteX10" fmla="*/ 1647579 w 4199688"/>
              <a:gd name="connsiteY10" fmla="*/ 1739901 h 4416425"/>
              <a:gd name="connsiteX11" fmla="*/ 1355479 w 4199688"/>
              <a:gd name="connsiteY11" fmla="*/ 1460501 h 4416425"/>
              <a:gd name="connsiteX12" fmla="*/ 1041400 w 4199688"/>
              <a:gd name="connsiteY12" fmla="*/ 574675 h 4416425"/>
              <a:gd name="connsiteX0" fmla="*/ 1041400 w 4199688"/>
              <a:gd name="connsiteY0" fmla="*/ 574675 h 4416425"/>
              <a:gd name="connsiteX1" fmla="*/ 1361829 w 4199688"/>
              <a:gd name="connsiteY1" fmla="*/ 190501 h 4416425"/>
              <a:gd name="connsiteX2" fmla="*/ 1888879 w 4199688"/>
              <a:gd name="connsiteY2" fmla="*/ 0 h 4416425"/>
              <a:gd name="connsiteX3" fmla="*/ 2225675 w 4199688"/>
              <a:gd name="connsiteY3" fmla="*/ 47625 h 4416425"/>
              <a:gd name="connsiteX4" fmla="*/ 3362079 w 4199688"/>
              <a:gd name="connsiteY4" fmla="*/ 1066800 h 4416425"/>
              <a:gd name="connsiteX5" fmla="*/ 3441700 w 4199688"/>
              <a:gd name="connsiteY5" fmla="*/ 3448050 h 4416425"/>
              <a:gd name="connsiteX6" fmla="*/ 2422525 w 4199688"/>
              <a:gd name="connsiteY6" fmla="*/ 4416425 h 4416425"/>
              <a:gd name="connsiteX7" fmla="*/ 0 w 4199688"/>
              <a:gd name="connsiteY7" fmla="*/ 4416425 h 4416425"/>
              <a:gd name="connsiteX8" fmla="*/ 1590675 w 4199688"/>
              <a:gd name="connsiteY8" fmla="*/ 2901950 h 4416425"/>
              <a:gd name="connsiteX9" fmla="*/ 1825379 w 4199688"/>
              <a:gd name="connsiteY9" fmla="*/ 2203451 h 4416425"/>
              <a:gd name="connsiteX10" fmla="*/ 1647579 w 4199688"/>
              <a:gd name="connsiteY10" fmla="*/ 1739901 h 4416425"/>
              <a:gd name="connsiteX11" fmla="*/ 1355479 w 4199688"/>
              <a:gd name="connsiteY11" fmla="*/ 1460501 h 4416425"/>
              <a:gd name="connsiteX12" fmla="*/ 1041400 w 4199688"/>
              <a:gd name="connsiteY12" fmla="*/ 574675 h 4416425"/>
              <a:gd name="connsiteX0" fmla="*/ 1041400 w 4199688"/>
              <a:gd name="connsiteY0" fmla="*/ 574675 h 4416425"/>
              <a:gd name="connsiteX1" fmla="*/ 1361829 w 4199688"/>
              <a:gd name="connsiteY1" fmla="*/ 190501 h 4416425"/>
              <a:gd name="connsiteX2" fmla="*/ 1888879 w 4199688"/>
              <a:gd name="connsiteY2" fmla="*/ 0 h 4416425"/>
              <a:gd name="connsiteX3" fmla="*/ 2225675 w 4199688"/>
              <a:gd name="connsiteY3" fmla="*/ 47625 h 4416425"/>
              <a:gd name="connsiteX4" fmla="*/ 3362079 w 4199688"/>
              <a:gd name="connsiteY4" fmla="*/ 1066800 h 4416425"/>
              <a:gd name="connsiteX5" fmla="*/ 3441700 w 4199688"/>
              <a:gd name="connsiteY5" fmla="*/ 3448050 h 4416425"/>
              <a:gd name="connsiteX6" fmla="*/ 2422525 w 4199688"/>
              <a:gd name="connsiteY6" fmla="*/ 4416425 h 4416425"/>
              <a:gd name="connsiteX7" fmla="*/ 0 w 4199688"/>
              <a:gd name="connsiteY7" fmla="*/ 4416425 h 4416425"/>
              <a:gd name="connsiteX8" fmla="*/ 1590675 w 4199688"/>
              <a:gd name="connsiteY8" fmla="*/ 2901950 h 4416425"/>
              <a:gd name="connsiteX9" fmla="*/ 1825379 w 4199688"/>
              <a:gd name="connsiteY9" fmla="*/ 2203451 h 4416425"/>
              <a:gd name="connsiteX10" fmla="*/ 1647579 w 4199688"/>
              <a:gd name="connsiteY10" fmla="*/ 1739901 h 4416425"/>
              <a:gd name="connsiteX11" fmla="*/ 1355479 w 4199688"/>
              <a:gd name="connsiteY11" fmla="*/ 1460501 h 4416425"/>
              <a:gd name="connsiteX12" fmla="*/ 1041400 w 4199688"/>
              <a:gd name="connsiteY12" fmla="*/ 574675 h 4416425"/>
              <a:gd name="connsiteX0" fmla="*/ 1041400 w 4199688"/>
              <a:gd name="connsiteY0" fmla="*/ 574675 h 4416425"/>
              <a:gd name="connsiteX1" fmla="*/ 1361829 w 4199688"/>
              <a:gd name="connsiteY1" fmla="*/ 190501 h 4416425"/>
              <a:gd name="connsiteX2" fmla="*/ 1888879 w 4199688"/>
              <a:gd name="connsiteY2" fmla="*/ 0 h 4416425"/>
              <a:gd name="connsiteX3" fmla="*/ 2225675 w 4199688"/>
              <a:gd name="connsiteY3" fmla="*/ 47625 h 4416425"/>
              <a:gd name="connsiteX4" fmla="*/ 3362079 w 4199688"/>
              <a:gd name="connsiteY4" fmla="*/ 1066800 h 4416425"/>
              <a:gd name="connsiteX5" fmla="*/ 3441700 w 4199688"/>
              <a:gd name="connsiteY5" fmla="*/ 3448050 h 4416425"/>
              <a:gd name="connsiteX6" fmla="*/ 2422525 w 4199688"/>
              <a:gd name="connsiteY6" fmla="*/ 4416425 h 4416425"/>
              <a:gd name="connsiteX7" fmla="*/ 0 w 4199688"/>
              <a:gd name="connsiteY7" fmla="*/ 4416425 h 4416425"/>
              <a:gd name="connsiteX8" fmla="*/ 1590675 w 4199688"/>
              <a:gd name="connsiteY8" fmla="*/ 2901950 h 4416425"/>
              <a:gd name="connsiteX9" fmla="*/ 1825379 w 4199688"/>
              <a:gd name="connsiteY9" fmla="*/ 2203451 h 4416425"/>
              <a:gd name="connsiteX10" fmla="*/ 1647579 w 4199688"/>
              <a:gd name="connsiteY10" fmla="*/ 1739901 h 4416425"/>
              <a:gd name="connsiteX11" fmla="*/ 1355479 w 4199688"/>
              <a:gd name="connsiteY11" fmla="*/ 1460501 h 4416425"/>
              <a:gd name="connsiteX12" fmla="*/ 1041400 w 4199688"/>
              <a:gd name="connsiteY12" fmla="*/ 574675 h 4416425"/>
              <a:gd name="connsiteX0" fmla="*/ 1041400 w 4199688"/>
              <a:gd name="connsiteY0" fmla="*/ 574675 h 4416425"/>
              <a:gd name="connsiteX1" fmla="*/ 1361829 w 4199688"/>
              <a:gd name="connsiteY1" fmla="*/ 190501 h 4416425"/>
              <a:gd name="connsiteX2" fmla="*/ 1888879 w 4199688"/>
              <a:gd name="connsiteY2" fmla="*/ 0 h 4416425"/>
              <a:gd name="connsiteX3" fmla="*/ 2225675 w 4199688"/>
              <a:gd name="connsiteY3" fmla="*/ 47625 h 4416425"/>
              <a:gd name="connsiteX4" fmla="*/ 3362079 w 4199688"/>
              <a:gd name="connsiteY4" fmla="*/ 1066800 h 4416425"/>
              <a:gd name="connsiteX5" fmla="*/ 3441700 w 4199688"/>
              <a:gd name="connsiteY5" fmla="*/ 3448050 h 4416425"/>
              <a:gd name="connsiteX6" fmla="*/ 2422525 w 4199688"/>
              <a:gd name="connsiteY6" fmla="*/ 4416425 h 4416425"/>
              <a:gd name="connsiteX7" fmla="*/ 0 w 4199688"/>
              <a:gd name="connsiteY7" fmla="*/ 4416425 h 4416425"/>
              <a:gd name="connsiteX8" fmla="*/ 1590675 w 4199688"/>
              <a:gd name="connsiteY8" fmla="*/ 2901950 h 4416425"/>
              <a:gd name="connsiteX9" fmla="*/ 1825379 w 4199688"/>
              <a:gd name="connsiteY9" fmla="*/ 2203451 h 4416425"/>
              <a:gd name="connsiteX10" fmla="*/ 1647579 w 4199688"/>
              <a:gd name="connsiteY10" fmla="*/ 1739901 h 4416425"/>
              <a:gd name="connsiteX11" fmla="*/ 1355479 w 4199688"/>
              <a:gd name="connsiteY11" fmla="*/ 1460501 h 4416425"/>
              <a:gd name="connsiteX12" fmla="*/ 1041400 w 4199688"/>
              <a:gd name="connsiteY12" fmla="*/ 574675 h 4416425"/>
              <a:gd name="connsiteX0" fmla="*/ 1041400 w 4199688"/>
              <a:gd name="connsiteY0" fmla="*/ 574675 h 4416425"/>
              <a:gd name="connsiteX1" fmla="*/ 1361829 w 4199688"/>
              <a:gd name="connsiteY1" fmla="*/ 190501 h 4416425"/>
              <a:gd name="connsiteX2" fmla="*/ 1888879 w 4199688"/>
              <a:gd name="connsiteY2" fmla="*/ 0 h 4416425"/>
              <a:gd name="connsiteX3" fmla="*/ 2225675 w 4199688"/>
              <a:gd name="connsiteY3" fmla="*/ 47625 h 4416425"/>
              <a:gd name="connsiteX4" fmla="*/ 3362079 w 4199688"/>
              <a:gd name="connsiteY4" fmla="*/ 1066800 h 4416425"/>
              <a:gd name="connsiteX5" fmla="*/ 3441700 w 4199688"/>
              <a:gd name="connsiteY5" fmla="*/ 3448050 h 4416425"/>
              <a:gd name="connsiteX6" fmla="*/ 2422525 w 4199688"/>
              <a:gd name="connsiteY6" fmla="*/ 4416425 h 4416425"/>
              <a:gd name="connsiteX7" fmla="*/ 0 w 4199688"/>
              <a:gd name="connsiteY7" fmla="*/ 4416425 h 4416425"/>
              <a:gd name="connsiteX8" fmla="*/ 1590675 w 4199688"/>
              <a:gd name="connsiteY8" fmla="*/ 2901950 h 4416425"/>
              <a:gd name="connsiteX9" fmla="*/ 1825379 w 4199688"/>
              <a:gd name="connsiteY9" fmla="*/ 2203451 h 4416425"/>
              <a:gd name="connsiteX10" fmla="*/ 1647579 w 4199688"/>
              <a:gd name="connsiteY10" fmla="*/ 1739901 h 4416425"/>
              <a:gd name="connsiteX11" fmla="*/ 1355479 w 4199688"/>
              <a:gd name="connsiteY11" fmla="*/ 1460501 h 4416425"/>
              <a:gd name="connsiteX12" fmla="*/ 1041400 w 4199688"/>
              <a:gd name="connsiteY12" fmla="*/ 574675 h 4416425"/>
              <a:gd name="connsiteX0" fmla="*/ 1041400 w 4199688"/>
              <a:gd name="connsiteY0" fmla="*/ 574675 h 4416425"/>
              <a:gd name="connsiteX1" fmla="*/ 1361829 w 4199688"/>
              <a:gd name="connsiteY1" fmla="*/ 190501 h 4416425"/>
              <a:gd name="connsiteX2" fmla="*/ 1888879 w 4199688"/>
              <a:gd name="connsiteY2" fmla="*/ 0 h 4416425"/>
              <a:gd name="connsiteX3" fmla="*/ 2225675 w 4199688"/>
              <a:gd name="connsiteY3" fmla="*/ 47625 h 4416425"/>
              <a:gd name="connsiteX4" fmla="*/ 3362079 w 4199688"/>
              <a:gd name="connsiteY4" fmla="*/ 1066800 h 4416425"/>
              <a:gd name="connsiteX5" fmla="*/ 3441700 w 4199688"/>
              <a:gd name="connsiteY5" fmla="*/ 3448050 h 4416425"/>
              <a:gd name="connsiteX6" fmla="*/ 2422525 w 4199688"/>
              <a:gd name="connsiteY6" fmla="*/ 4416425 h 4416425"/>
              <a:gd name="connsiteX7" fmla="*/ 0 w 4199688"/>
              <a:gd name="connsiteY7" fmla="*/ 4416425 h 4416425"/>
              <a:gd name="connsiteX8" fmla="*/ 1590675 w 4199688"/>
              <a:gd name="connsiteY8" fmla="*/ 2901950 h 4416425"/>
              <a:gd name="connsiteX9" fmla="*/ 1825379 w 4199688"/>
              <a:gd name="connsiteY9" fmla="*/ 2203451 h 4416425"/>
              <a:gd name="connsiteX10" fmla="*/ 1647579 w 4199688"/>
              <a:gd name="connsiteY10" fmla="*/ 1739901 h 4416425"/>
              <a:gd name="connsiteX11" fmla="*/ 1355479 w 4199688"/>
              <a:gd name="connsiteY11" fmla="*/ 1460501 h 4416425"/>
              <a:gd name="connsiteX12" fmla="*/ 1041400 w 4199688"/>
              <a:gd name="connsiteY12" fmla="*/ 574675 h 4416425"/>
              <a:gd name="connsiteX0" fmla="*/ 1041400 w 4199688"/>
              <a:gd name="connsiteY0" fmla="*/ 574675 h 4416425"/>
              <a:gd name="connsiteX1" fmla="*/ 1361829 w 4199688"/>
              <a:gd name="connsiteY1" fmla="*/ 190501 h 4416425"/>
              <a:gd name="connsiteX2" fmla="*/ 1888879 w 4199688"/>
              <a:gd name="connsiteY2" fmla="*/ 0 h 4416425"/>
              <a:gd name="connsiteX3" fmla="*/ 2225675 w 4199688"/>
              <a:gd name="connsiteY3" fmla="*/ 47625 h 4416425"/>
              <a:gd name="connsiteX4" fmla="*/ 3362079 w 4199688"/>
              <a:gd name="connsiteY4" fmla="*/ 1066800 h 4416425"/>
              <a:gd name="connsiteX5" fmla="*/ 3441700 w 4199688"/>
              <a:gd name="connsiteY5" fmla="*/ 3448050 h 4416425"/>
              <a:gd name="connsiteX6" fmla="*/ 2422525 w 4199688"/>
              <a:gd name="connsiteY6" fmla="*/ 4416425 h 4416425"/>
              <a:gd name="connsiteX7" fmla="*/ 0 w 4199688"/>
              <a:gd name="connsiteY7" fmla="*/ 4416425 h 4416425"/>
              <a:gd name="connsiteX8" fmla="*/ 1590675 w 4199688"/>
              <a:gd name="connsiteY8" fmla="*/ 2901950 h 4416425"/>
              <a:gd name="connsiteX9" fmla="*/ 1825379 w 4199688"/>
              <a:gd name="connsiteY9" fmla="*/ 2203451 h 4416425"/>
              <a:gd name="connsiteX10" fmla="*/ 1647579 w 4199688"/>
              <a:gd name="connsiteY10" fmla="*/ 1739901 h 4416425"/>
              <a:gd name="connsiteX11" fmla="*/ 1355479 w 4199688"/>
              <a:gd name="connsiteY11" fmla="*/ 1460501 h 4416425"/>
              <a:gd name="connsiteX12" fmla="*/ 1041400 w 4199688"/>
              <a:gd name="connsiteY12" fmla="*/ 574675 h 4416425"/>
              <a:gd name="connsiteX0" fmla="*/ 1041400 w 4141381"/>
              <a:gd name="connsiteY0" fmla="*/ 574675 h 4416425"/>
              <a:gd name="connsiteX1" fmla="*/ 1361829 w 4141381"/>
              <a:gd name="connsiteY1" fmla="*/ 190501 h 4416425"/>
              <a:gd name="connsiteX2" fmla="*/ 1888879 w 4141381"/>
              <a:gd name="connsiteY2" fmla="*/ 0 h 4416425"/>
              <a:gd name="connsiteX3" fmla="*/ 2225675 w 4141381"/>
              <a:gd name="connsiteY3" fmla="*/ 47625 h 4416425"/>
              <a:gd name="connsiteX4" fmla="*/ 2574679 w 4141381"/>
              <a:gd name="connsiteY4" fmla="*/ 298451 h 4416425"/>
              <a:gd name="connsiteX5" fmla="*/ 3362079 w 4141381"/>
              <a:gd name="connsiteY5" fmla="*/ 1066800 h 4416425"/>
              <a:gd name="connsiteX6" fmla="*/ 3441700 w 4141381"/>
              <a:gd name="connsiteY6" fmla="*/ 3448050 h 4416425"/>
              <a:gd name="connsiteX7" fmla="*/ 2422525 w 4141381"/>
              <a:gd name="connsiteY7" fmla="*/ 4416425 h 4416425"/>
              <a:gd name="connsiteX8" fmla="*/ 0 w 4141381"/>
              <a:gd name="connsiteY8" fmla="*/ 4416425 h 4416425"/>
              <a:gd name="connsiteX9" fmla="*/ 1590675 w 4141381"/>
              <a:gd name="connsiteY9" fmla="*/ 2901950 h 4416425"/>
              <a:gd name="connsiteX10" fmla="*/ 1825379 w 4141381"/>
              <a:gd name="connsiteY10" fmla="*/ 2203451 h 4416425"/>
              <a:gd name="connsiteX11" fmla="*/ 1647579 w 4141381"/>
              <a:gd name="connsiteY11" fmla="*/ 1739901 h 4416425"/>
              <a:gd name="connsiteX12" fmla="*/ 1355479 w 4141381"/>
              <a:gd name="connsiteY12" fmla="*/ 1460501 h 4416425"/>
              <a:gd name="connsiteX13" fmla="*/ 1041400 w 4141381"/>
              <a:gd name="connsiteY13" fmla="*/ 574675 h 4416425"/>
              <a:gd name="connsiteX0" fmla="*/ 1041400 w 4141381"/>
              <a:gd name="connsiteY0" fmla="*/ 574675 h 4416425"/>
              <a:gd name="connsiteX1" fmla="*/ 1361829 w 4141381"/>
              <a:gd name="connsiteY1" fmla="*/ 190501 h 4416425"/>
              <a:gd name="connsiteX2" fmla="*/ 1888879 w 4141381"/>
              <a:gd name="connsiteY2" fmla="*/ 0 h 4416425"/>
              <a:gd name="connsiteX3" fmla="*/ 2225675 w 4141381"/>
              <a:gd name="connsiteY3" fmla="*/ 47625 h 4416425"/>
              <a:gd name="connsiteX4" fmla="*/ 2574679 w 4141381"/>
              <a:gd name="connsiteY4" fmla="*/ 279401 h 4416425"/>
              <a:gd name="connsiteX5" fmla="*/ 3362079 w 4141381"/>
              <a:gd name="connsiteY5" fmla="*/ 1066800 h 4416425"/>
              <a:gd name="connsiteX6" fmla="*/ 3441700 w 4141381"/>
              <a:gd name="connsiteY6" fmla="*/ 3448050 h 4416425"/>
              <a:gd name="connsiteX7" fmla="*/ 2422525 w 4141381"/>
              <a:gd name="connsiteY7" fmla="*/ 4416425 h 4416425"/>
              <a:gd name="connsiteX8" fmla="*/ 0 w 4141381"/>
              <a:gd name="connsiteY8" fmla="*/ 4416425 h 4416425"/>
              <a:gd name="connsiteX9" fmla="*/ 1590675 w 4141381"/>
              <a:gd name="connsiteY9" fmla="*/ 2901950 h 4416425"/>
              <a:gd name="connsiteX10" fmla="*/ 1825379 w 4141381"/>
              <a:gd name="connsiteY10" fmla="*/ 2203451 h 4416425"/>
              <a:gd name="connsiteX11" fmla="*/ 1647579 w 4141381"/>
              <a:gd name="connsiteY11" fmla="*/ 1739901 h 4416425"/>
              <a:gd name="connsiteX12" fmla="*/ 1355479 w 4141381"/>
              <a:gd name="connsiteY12" fmla="*/ 1460501 h 4416425"/>
              <a:gd name="connsiteX13" fmla="*/ 1041400 w 4141381"/>
              <a:gd name="connsiteY13" fmla="*/ 574675 h 4416425"/>
              <a:gd name="connsiteX0" fmla="*/ 1041400 w 4141381"/>
              <a:gd name="connsiteY0" fmla="*/ 574675 h 4416425"/>
              <a:gd name="connsiteX1" fmla="*/ 1361829 w 4141381"/>
              <a:gd name="connsiteY1" fmla="*/ 190501 h 4416425"/>
              <a:gd name="connsiteX2" fmla="*/ 1888879 w 4141381"/>
              <a:gd name="connsiteY2" fmla="*/ 0 h 4416425"/>
              <a:gd name="connsiteX3" fmla="*/ 2225675 w 4141381"/>
              <a:gd name="connsiteY3" fmla="*/ 47625 h 4416425"/>
              <a:gd name="connsiteX4" fmla="*/ 2574679 w 4141381"/>
              <a:gd name="connsiteY4" fmla="*/ 279401 h 4416425"/>
              <a:gd name="connsiteX5" fmla="*/ 3362079 w 4141381"/>
              <a:gd name="connsiteY5" fmla="*/ 1066800 h 4416425"/>
              <a:gd name="connsiteX6" fmla="*/ 3441700 w 4141381"/>
              <a:gd name="connsiteY6" fmla="*/ 3448050 h 4416425"/>
              <a:gd name="connsiteX7" fmla="*/ 2422525 w 4141381"/>
              <a:gd name="connsiteY7" fmla="*/ 4416425 h 4416425"/>
              <a:gd name="connsiteX8" fmla="*/ 0 w 4141381"/>
              <a:gd name="connsiteY8" fmla="*/ 4416425 h 4416425"/>
              <a:gd name="connsiteX9" fmla="*/ 1590675 w 4141381"/>
              <a:gd name="connsiteY9" fmla="*/ 2901950 h 4416425"/>
              <a:gd name="connsiteX10" fmla="*/ 1825379 w 4141381"/>
              <a:gd name="connsiteY10" fmla="*/ 2203451 h 4416425"/>
              <a:gd name="connsiteX11" fmla="*/ 1647579 w 4141381"/>
              <a:gd name="connsiteY11" fmla="*/ 1739901 h 4416425"/>
              <a:gd name="connsiteX12" fmla="*/ 1355479 w 4141381"/>
              <a:gd name="connsiteY12" fmla="*/ 1460501 h 4416425"/>
              <a:gd name="connsiteX13" fmla="*/ 1041400 w 4141381"/>
              <a:gd name="connsiteY13" fmla="*/ 574675 h 4416425"/>
              <a:gd name="connsiteX0" fmla="*/ 1041400 w 4141381"/>
              <a:gd name="connsiteY0" fmla="*/ 574675 h 4416425"/>
              <a:gd name="connsiteX1" fmla="*/ 1361829 w 4141381"/>
              <a:gd name="connsiteY1" fmla="*/ 190501 h 4416425"/>
              <a:gd name="connsiteX2" fmla="*/ 1888879 w 4141381"/>
              <a:gd name="connsiteY2" fmla="*/ 0 h 4416425"/>
              <a:gd name="connsiteX3" fmla="*/ 2225675 w 4141381"/>
              <a:gd name="connsiteY3" fmla="*/ 47625 h 4416425"/>
              <a:gd name="connsiteX4" fmla="*/ 2574679 w 4141381"/>
              <a:gd name="connsiteY4" fmla="*/ 279401 h 4416425"/>
              <a:gd name="connsiteX5" fmla="*/ 3362079 w 4141381"/>
              <a:gd name="connsiteY5" fmla="*/ 1066800 h 4416425"/>
              <a:gd name="connsiteX6" fmla="*/ 3441700 w 4141381"/>
              <a:gd name="connsiteY6" fmla="*/ 3448050 h 4416425"/>
              <a:gd name="connsiteX7" fmla="*/ 2422525 w 4141381"/>
              <a:gd name="connsiteY7" fmla="*/ 4416425 h 4416425"/>
              <a:gd name="connsiteX8" fmla="*/ 0 w 4141381"/>
              <a:gd name="connsiteY8" fmla="*/ 4416425 h 4416425"/>
              <a:gd name="connsiteX9" fmla="*/ 1590675 w 4141381"/>
              <a:gd name="connsiteY9" fmla="*/ 2901950 h 4416425"/>
              <a:gd name="connsiteX10" fmla="*/ 1825379 w 4141381"/>
              <a:gd name="connsiteY10" fmla="*/ 2203451 h 4416425"/>
              <a:gd name="connsiteX11" fmla="*/ 1647579 w 4141381"/>
              <a:gd name="connsiteY11" fmla="*/ 1739901 h 4416425"/>
              <a:gd name="connsiteX12" fmla="*/ 1355479 w 4141381"/>
              <a:gd name="connsiteY12" fmla="*/ 1460501 h 4416425"/>
              <a:gd name="connsiteX13" fmla="*/ 1041400 w 4141381"/>
              <a:gd name="connsiteY13" fmla="*/ 574675 h 4416425"/>
              <a:gd name="connsiteX0" fmla="*/ 1041400 w 4212151"/>
              <a:gd name="connsiteY0" fmla="*/ 574675 h 4416425"/>
              <a:gd name="connsiteX1" fmla="*/ 1361829 w 4212151"/>
              <a:gd name="connsiteY1" fmla="*/ 190501 h 4416425"/>
              <a:gd name="connsiteX2" fmla="*/ 1888879 w 4212151"/>
              <a:gd name="connsiteY2" fmla="*/ 0 h 4416425"/>
              <a:gd name="connsiteX3" fmla="*/ 2225675 w 4212151"/>
              <a:gd name="connsiteY3" fmla="*/ 47625 h 4416425"/>
              <a:gd name="connsiteX4" fmla="*/ 2574679 w 4212151"/>
              <a:gd name="connsiteY4" fmla="*/ 279401 h 4416425"/>
              <a:gd name="connsiteX5" fmla="*/ 3362079 w 4212151"/>
              <a:gd name="connsiteY5" fmla="*/ 1066800 h 4416425"/>
              <a:gd name="connsiteX6" fmla="*/ 3441700 w 4212151"/>
              <a:gd name="connsiteY6" fmla="*/ 3448050 h 4416425"/>
              <a:gd name="connsiteX7" fmla="*/ 2422525 w 4212151"/>
              <a:gd name="connsiteY7" fmla="*/ 4416425 h 4416425"/>
              <a:gd name="connsiteX8" fmla="*/ 0 w 4212151"/>
              <a:gd name="connsiteY8" fmla="*/ 4416425 h 4416425"/>
              <a:gd name="connsiteX9" fmla="*/ 1590675 w 4212151"/>
              <a:gd name="connsiteY9" fmla="*/ 2901950 h 4416425"/>
              <a:gd name="connsiteX10" fmla="*/ 1825379 w 4212151"/>
              <a:gd name="connsiteY10" fmla="*/ 2203451 h 4416425"/>
              <a:gd name="connsiteX11" fmla="*/ 1647579 w 4212151"/>
              <a:gd name="connsiteY11" fmla="*/ 1739901 h 4416425"/>
              <a:gd name="connsiteX12" fmla="*/ 1355479 w 4212151"/>
              <a:gd name="connsiteY12" fmla="*/ 1460501 h 4416425"/>
              <a:gd name="connsiteX13" fmla="*/ 1041400 w 4212151"/>
              <a:gd name="connsiteY13" fmla="*/ 574675 h 4416425"/>
              <a:gd name="connsiteX0" fmla="*/ 1041400 w 4003839"/>
              <a:gd name="connsiteY0" fmla="*/ 574675 h 4416425"/>
              <a:gd name="connsiteX1" fmla="*/ 1361829 w 4003839"/>
              <a:gd name="connsiteY1" fmla="*/ 190501 h 4416425"/>
              <a:gd name="connsiteX2" fmla="*/ 1888879 w 4003839"/>
              <a:gd name="connsiteY2" fmla="*/ 0 h 4416425"/>
              <a:gd name="connsiteX3" fmla="*/ 2225675 w 4003839"/>
              <a:gd name="connsiteY3" fmla="*/ 47625 h 4416425"/>
              <a:gd name="connsiteX4" fmla="*/ 2574679 w 4003839"/>
              <a:gd name="connsiteY4" fmla="*/ 279401 h 4416425"/>
              <a:gd name="connsiteX5" fmla="*/ 3362079 w 4003839"/>
              <a:gd name="connsiteY5" fmla="*/ 1066800 h 4416425"/>
              <a:gd name="connsiteX6" fmla="*/ 4003430 w 4003839"/>
              <a:gd name="connsiteY6" fmla="*/ 2870201 h 4416425"/>
              <a:gd name="connsiteX7" fmla="*/ 3441700 w 4003839"/>
              <a:gd name="connsiteY7" fmla="*/ 3448050 h 4416425"/>
              <a:gd name="connsiteX8" fmla="*/ 2422525 w 4003839"/>
              <a:gd name="connsiteY8" fmla="*/ 4416425 h 4416425"/>
              <a:gd name="connsiteX9" fmla="*/ 0 w 4003839"/>
              <a:gd name="connsiteY9" fmla="*/ 4416425 h 4416425"/>
              <a:gd name="connsiteX10" fmla="*/ 1590675 w 4003839"/>
              <a:gd name="connsiteY10" fmla="*/ 2901950 h 4416425"/>
              <a:gd name="connsiteX11" fmla="*/ 1825379 w 4003839"/>
              <a:gd name="connsiteY11" fmla="*/ 2203451 h 4416425"/>
              <a:gd name="connsiteX12" fmla="*/ 1647579 w 4003839"/>
              <a:gd name="connsiteY12" fmla="*/ 1739901 h 4416425"/>
              <a:gd name="connsiteX13" fmla="*/ 1355479 w 4003839"/>
              <a:gd name="connsiteY13" fmla="*/ 1460501 h 4416425"/>
              <a:gd name="connsiteX14" fmla="*/ 1041400 w 4003839"/>
              <a:gd name="connsiteY14" fmla="*/ 574675 h 4416425"/>
              <a:gd name="connsiteX0" fmla="*/ 1041400 w 4187841"/>
              <a:gd name="connsiteY0" fmla="*/ 574675 h 4416425"/>
              <a:gd name="connsiteX1" fmla="*/ 1361829 w 4187841"/>
              <a:gd name="connsiteY1" fmla="*/ 190501 h 4416425"/>
              <a:gd name="connsiteX2" fmla="*/ 1888879 w 4187841"/>
              <a:gd name="connsiteY2" fmla="*/ 0 h 4416425"/>
              <a:gd name="connsiteX3" fmla="*/ 2225675 w 4187841"/>
              <a:gd name="connsiteY3" fmla="*/ 47625 h 4416425"/>
              <a:gd name="connsiteX4" fmla="*/ 2574679 w 4187841"/>
              <a:gd name="connsiteY4" fmla="*/ 279401 h 4416425"/>
              <a:gd name="connsiteX5" fmla="*/ 3362079 w 4187841"/>
              <a:gd name="connsiteY5" fmla="*/ 1066800 h 4416425"/>
              <a:gd name="connsiteX6" fmla="*/ 4187580 w 4187841"/>
              <a:gd name="connsiteY6" fmla="*/ 2279651 h 4416425"/>
              <a:gd name="connsiteX7" fmla="*/ 3441700 w 4187841"/>
              <a:gd name="connsiteY7" fmla="*/ 3448050 h 4416425"/>
              <a:gd name="connsiteX8" fmla="*/ 2422525 w 4187841"/>
              <a:gd name="connsiteY8" fmla="*/ 4416425 h 4416425"/>
              <a:gd name="connsiteX9" fmla="*/ 0 w 4187841"/>
              <a:gd name="connsiteY9" fmla="*/ 4416425 h 4416425"/>
              <a:gd name="connsiteX10" fmla="*/ 1590675 w 4187841"/>
              <a:gd name="connsiteY10" fmla="*/ 2901950 h 4416425"/>
              <a:gd name="connsiteX11" fmla="*/ 1825379 w 4187841"/>
              <a:gd name="connsiteY11" fmla="*/ 2203451 h 4416425"/>
              <a:gd name="connsiteX12" fmla="*/ 1647579 w 4187841"/>
              <a:gd name="connsiteY12" fmla="*/ 1739901 h 4416425"/>
              <a:gd name="connsiteX13" fmla="*/ 1355479 w 4187841"/>
              <a:gd name="connsiteY13" fmla="*/ 1460501 h 4416425"/>
              <a:gd name="connsiteX14" fmla="*/ 1041400 w 4187841"/>
              <a:gd name="connsiteY14" fmla="*/ 574675 h 4416425"/>
              <a:gd name="connsiteX0" fmla="*/ 1041400 w 4200656"/>
              <a:gd name="connsiteY0" fmla="*/ 574675 h 4416425"/>
              <a:gd name="connsiteX1" fmla="*/ 1361829 w 4200656"/>
              <a:gd name="connsiteY1" fmla="*/ 190501 h 4416425"/>
              <a:gd name="connsiteX2" fmla="*/ 1888879 w 4200656"/>
              <a:gd name="connsiteY2" fmla="*/ 0 h 4416425"/>
              <a:gd name="connsiteX3" fmla="*/ 2225675 w 4200656"/>
              <a:gd name="connsiteY3" fmla="*/ 47625 h 4416425"/>
              <a:gd name="connsiteX4" fmla="*/ 2574679 w 4200656"/>
              <a:gd name="connsiteY4" fmla="*/ 279401 h 4416425"/>
              <a:gd name="connsiteX5" fmla="*/ 3362079 w 4200656"/>
              <a:gd name="connsiteY5" fmla="*/ 1066800 h 4416425"/>
              <a:gd name="connsiteX6" fmla="*/ 3876430 w 4200656"/>
              <a:gd name="connsiteY6" fmla="*/ 1714501 h 4416425"/>
              <a:gd name="connsiteX7" fmla="*/ 4187580 w 4200656"/>
              <a:gd name="connsiteY7" fmla="*/ 2279651 h 4416425"/>
              <a:gd name="connsiteX8" fmla="*/ 3441700 w 4200656"/>
              <a:gd name="connsiteY8" fmla="*/ 3448050 h 4416425"/>
              <a:gd name="connsiteX9" fmla="*/ 2422525 w 4200656"/>
              <a:gd name="connsiteY9" fmla="*/ 4416425 h 4416425"/>
              <a:gd name="connsiteX10" fmla="*/ 0 w 4200656"/>
              <a:gd name="connsiteY10" fmla="*/ 4416425 h 4416425"/>
              <a:gd name="connsiteX11" fmla="*/ 1590675 w 4200656"/>
              <a:gd name="connsiteY11" fmla="*/ 2901950 h 4416425"/>
              <a:gd name="connsiteX12" fmla="*/ 1825379 w 4200656"/>
              <a:gd name="connsiteY12" fmla="*/ 2203451 h 4416425"/>
              <a:gd name="connsiteX13" fmla="*/ 1647579 w 4200656"/>
              <a:gd name="connsiteY13" fmla="*/ 1739901 h 4416425"/>
              <a:gd name="connsiteX14" fmla="*/ 1355479 w 4200656"/>
              <a:gd name="connsiteY14" fmla="*/ 1460501 h 4416425"/>
              <a:gd name="connsiteX15" fmla="*/ 1041400 w 4200656"/>
              <a:gd name="connsiteY15" fmla="*/ 574675 h 4416425"/>
              <a:gd name="connsiteX0" fmla="*/ 1041400 w 4204890"/>
              <a:gd name="connsiteY0" fmla="*/ 574675 h 4416425"/>
              <a:gd name="connsiteX1" fmla="*/ 1361829 w 4204890"/>
              <a:gd name="connsiteY1" fmla="*/ 190501 h 4416425"/>
              <a:gd name="connsiteX2" fmla="*/ 1888879 w 4204890"/>
              <a:gd name="connsiteY2" fmla="*/ 0 h 4416425"/>
              <a:gd name="connsiteX3" fmla="*/ 2225675 w 4204890"/>
              <a:gd name="connsiteY3" fmla="*/ 47625 h 4416425"/>
              <a:gd name="connsiteX4" fmla="*/ 2574679 w 4204890"/>
              <a:gd name="connsiteY4" fmla="*/ 279401 h 4416425"/>
              <a:gd name="connsiteX5" fmla="*/ 3362079 w 4204890"/>
              <a:gd name="connsiteY5" fmla="*/ 1066800 h 4416425"/>
              <a:gd name="connsiteX6" fmla="*/ 3952630 w 4204890"/>
              <a:gd name="connsiteY6" fmla="*/ 1663701 h 4416425"/>
              <a:gd name="connsiteX7" fmla="*/ 4187580 w 4204890"/>
              <a:gd name="connsiteY7" fmla="*/ 2279651 h 4416425"/>
              <a:gd name="connsiteX8" fmla="*/ 3441700 w 4204890"/>
              <a:gd name="connsiteY8" fmla="*/ 3448050 h 4416425"/>
              <a:gd name="connsiteX9" fmla="*/ 2422525 w 4204890"/>
              <a:gd name="connsiteY9" fmla="*/ 4416425 h 4416425"/>
              <a:gd name="connsiteX10" fmla="*/ 0 w 4204890"/>
              <a:gd name="connsiteY10" fmla="*/ 4416425 h 4416425"/>
              <a:gd name="connsiteX11" fmla="*/ 1590675 w 4204890"/>
              <a:gd name="connsiteY11" fmla="*/ 2901950 h 4416425"/>
              <a:gd name="connsiteX12" fmla="*/ 1825379 w 4204890"/>
              <a:gd name="connsiteY12" fmla="*/ 2203451 h 4416425"/>
              <a:gd name="connsiteX13" fmla="*/ 1647579 w 4204890"/>
              <a:gd name="connsiteY13" fmla="*/ 1739901 h 4416425"/>
              <a:gd name="connsiteX14" fmla="*/ 1355479 w 4204890"/>
              <a:gd name="connsiteY14" fmla="*/ 1460501 h 4416425"/>
              <a:gd name="connsiteX15" fmla="*/ 1041400 w 4204890"/>
              <a:gd name="connsiteY15" fmla="*/ 574675 h 4416425"/>
              <a:gd name="connsiteX0" fmla="*/ 1041400 w 4204890"/>
              <a:gd name="connsiteY0" fmla="*/ 574675 h 4416425"/>
              <a:gd name="connsiteX1" fmla="*/ 1361829 w 4204890"/>
              <a:gd name="connsiteY1" fmla="*/ 190501 h 4416425"/>
              <a:gd name="connsiteX2" fmla="*/ 1888879 w 4204890"/>
              <a:gd name="connsiteY2" fmla="*/ 0 h 4416425"/>
              <a:gd name="connsiteX3" fmla="*/ 2225675 w 4204890"/>
              <a:gd name="connsiteY3" fmla="*/ 47625 h 4416425"/>
              <a:gd name="connsiteX4" fmla="*/ 2574679 w 4204890"/>
              <a:gd name="connsiteY4" fmla="*/ 279401 h 4416425"/>
              <a:gd name="connsiteX5" fmla="*/ 3362079 w 4204890"/>
              <a:gd name="connsiteY5" fmla="*/ 1066800 h 4416425"/>
              <a:gd name="connsiteX6" fmla="*/ 3952630 w 4204890"/>
              <a:gd name="connsiteY6" fmla="*/ 1663701 h 4416425"/>
              <a:gd name="connsiteX7" fmla="*/ 4187580 w 4204890"/>
              <a:gd name="connsiteY7" fmla="*/ 2279651 h 4416425"/>
              <a:gd name="connsiteX8" fmla="*/ 3441700 w 4204890"/>
              <a:gd name="connsiteY8" fmla="*/ 3448050 h 4416425"/>
              <a:gd name="connsiteX9" fmla="*/ 2422525 w 4204890"/>
              <a:gd name="connsiteY9" fmla="*/ 4416425 h 4416425"/>
              <a:gd name="connsiteX10" fmla="*/ 0 w 4204890"/>
              <a:gd name="connsiteY10" fmla="*/ 4416425 h 4416425"/>
              <a:gd name="connsiteX11" fmla="*/ 1590675 w 4204890"/>
              <a:gd name="connsiteY11" fmla="*/ 2901950 h 4416425"/>
              <a:gd name="connsiteX12" fmla="*/ 1825379 w 4204890"/>
              <a:gd name="connsiteY12" fmla="*/ 2203451 h 4416425"/>
              <a:gd name="connsiteX13" fmla="*/ 1647579 w 4204890"/>
              <a:gd name="connsiteY13" fmla="*/ 1739901 h 4416425"/>
              <a:gd name="connsiteX14" fmla="*/ 1355479 w 4204890"/>
              <a:gd name="connsiteY14" fmla="*/ 1460501 h 4416425"/>
              <a:gd name="connsiteX15" fmla="*/ 1041400 w 4204890"/>
              <a:gd name="connsiteY15" fmla="*/ 574675 h 4416425"/>
              <a:gd name="connsiteX0" fmla="*/ 1041400 w 4203672"/>
              <a:gd name="connsiteY0" fmla="*/ 574675 h 4416425"/>
              <a:gd name="connsiteX1" fmla="*/ 1361829 w 4203672"/>
              <a:gd name="connsiteY1" fmla="*/ 190501 h 4416425"/>
              <a:gd name="connsiteX2" fmla="*/ 1888879 w 4203672"/>
              <a:gd name="connsiteY2" fmla="*/ 0 h 4416425"/>
              <a:gd name="connsiteX3" fmla="*/ 2225675 w 4203672"/>
              <a:gd name="connsiteY3" fmla="*/ 47625 h 4416425"/>
              <a:gd name="connsiteX4" fmla="*/ 2574679 w 4203672"/>
              <a:gd name="connsiteY4" fmla="*/ 279401 h 4416425"/>
              <a:gd name="connsiteX5" fmla="*/ 3362079 w 4203672"/>
              <a:gd name="connsiteY5" fmla="*/ 1066800 h 4416425"/>
              <a:gd name="connsiteX6" fmla="*/ 3952630 w 4203672"/>
              <a:gd name="connsiteY6" fmla="*/ 1663701 h 4416425"/>
              <a:gd name="connsiteX7" fmla="*/ 4187580 w 4203672"/>
              <a:gd name="connsiteY7" fmla="*/ 2279651 h 4416425"/>
              <a:gd name="connsiteX8" fmla="*/ 3441700 w 4203672"/>
              <a:gd name="connsiteY8" fmla="*/ 3448050 h 4416425"/>
              <a:gd name="connsiteX9" fmla="*/ 2422525 w 4203672"/>
              <a:gd name="connsiteY9" fmla="*/ 4416425 h 4416425"/>
              <a:gd name="connsiteX10" fmla="*/ 0 w 4203672"/>
              <a:gd name="connsiteY10" fmla="*/ 4416425 h 4416425"/>
              <a:gd name="connsiteX11" fmla="*/ 1590675 w 4203672"/>
              <a:gd name="connsiteY11" fmla="*/ 2901950 h 4416425"/>
              <a:gd name="connsiteX12" fmla="*/ 1825379 w 4203672"/>
              <a:gd name="connsiteY12" fmla="*/ 2203451 h 4416425"/>
              <a:gd name="connsiteX13" fmla="*/ 1647579 w 4203672"/>
              <a:gd name="connsiteY13" fmla="*/ 1739901 h 4416425"/>
              <a:gd name="connsiteX14" fmla="*/ 1355479 w 4203672"/>
              <a:gd name="connsiteY14" fmla="*/ 1460501 h 4416425"/>
              <a:gd name="connsiteX15" fmla="*/ 1041400 w 4203672"/>
              <a:gd name="connsiteY15" fmla="*/ 574675 h 4416425"/>
              <a:gd name="connsiteX0" fmla="*/ 1041400 w 4191105"/>
              <a:gd name="connsiteY0" fmla="*/ 574675 h 4416425"/>
              <a:gd name="connsiteX1" fmla="*/ 1361829 w 4191105"/>
              <a:gd name="connsiteY1" fmla="*/ 190501 h 4416425"/>
              <a:gd name="connsiteX2" fmla="*/ 1888879 w 4191105"/>
              <a:gd name="connsiteY2" fmla="*/ 0 h 4416425"/>
              <a:gd name="connsiteX3" fmla="*/ 2225675 w 4191105"/>
              <a:gd name="connsiteY3" fmla="*/ 47625 h 4416425"/>
              <a:gd name="connsiteX4" fmla="*/ 2574679 w 4191105"/>
              <a:gd name="connsiteY4" fmla="*/ 279401 h 4416425"/>
              <a:gd name="connsiteX5" fmla="*/ 3362079 w 4191105"/>
              <a:gd name="connsiteY5" fmla="*/ 1066800 h 4416425"/>
              <a:gd name="connsiteX6" fmla="*/ 3952630 w 4191105"/>
              <a:gd name="connsiteY6" fmla="*/ 1663701 h 4416425"/>
              <a:gd name="connsiteX7" fmla="*/ 4187580 w 4191105"/>
              <a:gd name="connsiteY7" fmla="*/ 2279651 h 4416425"/>
              <a:gd name="connsiteX8" fmla="*/ 3441700 w 4191105"/>
              <a:gd name="connsiteY8" fmla="*/ 3448050 h 4416425"/>
              <a:gd name="connsiteX9" fmla="*/ 2422525 w 4191105"/>
              <a:gd name="connsiteY9" fmla="*/ 4416425 h 4416425"/>
              <a:gd name="connsiteX10" fmla="*/ 0 w 4191105"/>
              <a:gd name="connsiteY10" fmla="*/ 4416425 h 4416425"/>
              <a:gd name="connsiteX11" fmla="*/ 1590675 w 4191105"/>
              <a:gd name="connsiteY11" fmla="*/ 2901950 h 4416425"/>
              <a:gd name="connsiteX12" fmla="*/ 1825379 w 4191105"/>
              <a:gd name="connsiteY12" fmla="*/ 2203451 h 4416425"/>
              <a:gd name="connsiteX13" fmla="*/ 1647579 w 4191105"/>
              <a:gd name="connsiteY13" fmla="*/ 1739901 h 4416425"/>
              <a:gd name="connsiteX14" fmla="*/ 1355479 w 4191105"/>
              <a:gd name="connsiteY14" fmla="*/ 1460501 h 4416425"/>
              <a:gd name="connsiteX15" fmla="*/ 1041400 w 4191105"/>
              <a:gd name="connsiteY15" fmla="*/ 574675 h 4416425"/>
              <a:gd name="connsiteX0" fmla="*/ 1041400 w 4191105"/>
              <a:gd name="connsiteY0" fmla="*/ 574675 h 4416425"/>
              <a:gd name="connsiteX1" fmla="*/ 1361829 w 4191105"/>
              <a:gd name="connsiteY1" fmla="*/ 190501 h 4416425"/>
              <a:gd name="connsiteX2" fmla="*/ 1888879 w 4191105"/>
              <a:gd name="connsiteY2" fmla="*/ 0 h 4416425"/>
              <a:gd name="connsiteX3" fmla="*/ 2225675 w 4191105"/>
              <a:gd name="connsiteY3" fmla="*/ 47625 h 4416425"/>
              <a:gd name="connsiteX4" fmla="*/ 2574679 w 4191105"/>
              <a:gd name="connsiteY4" fmla="*/ 279401 h 4416425"/>
              <a:gd name="connsiteX5" fmla="*/ 3362079 w 4191105"/>
              <a:gd name="connsiteY5" fmla="*/ 1066800 h 4416425"/>
              <a:gd name="connsiteX6" fmla="*/ 3952630 w 4191105"/>
              <a:gd name="connsiteY6" fmla="*/ 1663701 h 4416425"/>
              <a:gd name="connsiteX7" fmla="*/ 4187580 w 4191105"/>
              <a:gd name="connsiteY7" fmla="*/ 2279651 h 4416425"/>
              <a:gd name="connsiteX8" fmla="*/ 3971680 w 4191105"/>
              <a:gd name="connsiteY8" fmla="*/ 2743201 h 4416425"/>
              <a:gd name="connsiteX9" fmla="*/ 3441700 w 4191105"/>
              <a:gd name="connsiteY9" fmla="*/ 3448050 h 4416425"/>
              <a:gd name="connsiteX10" fmla="*/ 2422525 w 4191105"/>
              <a:gd name="connsiteY10" fmla="*/ 4416425 h 4416425"/>
              <a:gd name="connsiteX11" fmla="*/ 0 w 4191105"/>
              <a:gd name="connsiteY11" fmla="*/ 4416425 h 4416425"/>
              <a:gd name="connsiteX12" fmla="*/ 1590675 w 4191105"/>
              <a:gd name="connsiteY12" fmla="*/ 2901950 h 4416425"/>
              <a:gd name="connsiteX13" fmla="*/ 1825379 w 4191105"/>
              <a:gd name="connsiteY13" fmla="*/ 2203451 h 4416425"/>
              <a:gd name="connsiteX14" fmla="*/ 1647579 w 4191105"/>
              <a:gd name="connsiteY14" fmla="*/ 1739901 h 4416425"/>
              <a:gd name="connsiteX15" fmla="*/ 1355479 w 4191105"/>
              <a:gd name="connsiteY15" fmla="*/ 1460501 h 4416425"/>
              <a:gd name="connsiteX16" fmla="*/ 1041400 w 4191105"/>
              <a:gd name="connsiteY16" fmla="*/ 574675 h 4416425"/>
              <a:gd name="connsiteX0" fmla="*/ 1041400 w 4191105"/>
              <a:gd name="connsiteY0" fmla="*/ 574675 h 4416425"/>
              <a:gd name="connsiteX1" fmla="*/ 1361829 w 4191105"/>
              <a:gd name="connsiteY1" fmla="*/ 190501 h 4416425"/>
              <a:gd name="connsiteX2" fmla="*/ 1888879 w 4191105"/>
              <a:gd name="connsiteY2" fmla="*/ 0 h 4416425"/>
              <a:gd name="connsiteX3" fmla="*/ 2225675 w 4191105"/>
              <a:gd name="connsiteY3" fmla="*/ 47625 h 4416425"/>
              <a:gd name="connsiteX4" fmla="*/ 2574679 w 4191105"/>
              <a:gd name="connsiteY4" fmla="*/ 279401 h 4416425"/>
              <a:gd name="connsiteX5" fmla="*/ 3362079 w 4191105"/>
              <a:gd name="connsiteY5" fmla="*/ 1066800 h 4416425"/>
              <a:gd name="connsiteX6" fmla="*/ 3952630 w 4191105"/>
              <a:gd name="connsiteY6" fmla="*/ 1663701 h 4416425"/>
              <a:gd name="connsiteX7" fmla="*/ 4187580 w 4191105"/>
              <a:gd name="connsiteY7" fmla="*/ 2279651 h 4416425"/>
              <a:gd name="connsiteX8" fmla="*/ 4035180 w 4191105"/>
              <a:gd name="connsiteY8" fmla="*/ 2819401 h 4416425"/>
              <a:gd name="connsiteX9" fmla="*/ 3441700 w 4191105"/>
              <a:gd name="connsiteY9" fmla="*/ 3448050 h 4416425"/>
              <a:gd name="connsiteX10" fmla="*/ 2422525 w 4191105"/>
              <a:gd name="connsiteY10" fmla="*/ 4416425 h 4416425"/>
              <a:gd name="connsiteX11" fmla="*/ 0 w 4191105"/>
              <a:gd name="connsiteY11" fmla="*/ 4416425 h 4416425"/>
              <a:gd name="connsiteX12" fmla="*/ 1590675 w 4191105"/>
              <a:gd name="connsiteY12" fmla="*/ 2901950 h 4416425"/>
              <a:gd name="connsiteX13" fmla="*/ 1825379 w 4191105"/>
              <a:gd name="connsiteY13" fmla="*/ 2203451 h 4416425"/>
              <a:gd name="connsiteX14" fmla="*/ 1647579 w 4191105"/>
              <a:gd name="connsiteY14" fmla="*/ 1739901 h 4416425"/>
              <a:gd name="connsiteX15" fmla="*/ 1355479 w 4191105"/>
              <a:gd name="connsiteY15" fmla="*/ 1460501 h 4416425"/>
              <a:gd name="connsiteX16" fmla="*/ 1041400 w 4191105"/>
              <a:gd name="connsiteY16" fmla="*/ 574675 h 4416425"/>
              <a:gd name="connsiteX0" fmla="*/ 1041400 w 4191237"/>
              <a:gd name="connsiteY0" fmla="*/ 574675 h 4416425"/>
              <a:gd name="connsiteX1" fmla="*/ 1361829 w 4191237"/>
              <a:gd name="connsiteY1" fmla="*/ 190501 h 4416425"/>
              <a:gd name="connsiteX2" fmla="*/ 1888879 w 4191237"/>
              <a:gd name="connsiteY2" fmla="*/ 0 h 4416425"/>
              <a:gd name="connsiteX3" fmla="*/ 2225675 w 4191237"/>
              <a:gd name="connsiteY3" fmla="*/ 47625 h 4416425"/>
              <a:gd name="connsiteX4" fmla="*/ 2574679 w 4191237"/>
              <a:gd name="connsiteY4" fmla="*/ 279401 h 4416425"/>
              <a:gd name="connsiteX5" fmla="*/ 3362079 w 4191237"/>
              <a:gd name="connsiteY5" fmla="*/ 1066800 h 4416425"/>
              <a:gd name="connsiteX6" fmla="*/ 3952630 w 4191237"/>
              <a:gd name="connsiteY6" fmla="*/ 1663701 h 4416425"/>
              <a:gd name="connsiteX7" fmla="*/ 4187580 w 4191237"/>
              <a:gd name="connsiteY7" fmla="*/ 2279651 h 4416425"/>
              <a:gd name="connsiteX8" fmla="*/ 4035180 w 4191237"/>
              <a:gd name="connsiteY8" fmla="*/ 2819401 h 4416425"/>
              <a:gd name="connsiteX9" fmla="*/ 3441700 w 4191237"/>
              <a:gd name="connsiteY9" fmla="*/ 3448050 h 4416425"/>
              <a:gd name="connsiteX10" fmla="*/ 2422525 w 4191237"/>
              <a:gd name="connsiteY10" fmla="*/ 4416425 h 4416425"/>
              <a:gd name="connsiteX11" fmla="*/ 0 w 4191237"/>
              <a:gd name="connsiteY11" fmla="*/ 4416425 h 4416425"/>
              <a:gd name="connsiteX12" fmla="*/ 1590675 w 4191237"/>
              <a:gd name="connsiteY12" fmla="*/ 2901950 h 4416425"/>
              <a:gd name="connsiteX13" fmla="*/ 1825379 w 4191237"/>
              <a:gd name="connsiteY13" fmla="*/ 2203451 h 4416425"/>
              <a:gd name="connsiteX14" fmla="*/ 1647579 w 4191237"/>
              <a:gd name="connsiteY14" fmla="*/ 1739901 h 4416425"/>
              <a:gd name="connsiteX15" fmla="*/ 1355479 w 4191237"/>
              <a:gd name="connsiteY15" fmla="*/ 1460501 h 4416425"/>
              <a:gd name="connsiteX16" fmla="*/ 1041400 w 4191237"/>
              <a:gd name="connsiteY16" fmla="*/ 574675 h 4416425"/>
              <a:gd name="connsiteX0" fmla="*/ 1041400 w 4191237"/>
              <a:gd name="connsiteY0" fmla="*/ 574675 h 4416425"/>
              <a:gd name="connsiteX1" fmla="*/ 1361829 w 4191237"/>
              <a:gd name="connsiteY1" fmla="*/ 190501 h 4416425"/>
              <a:gd name="connsiteX2" fmla="*/ 1888879 w 4191237"/>
              <a:gd name="connsiteY2" fmla="*/ 0 h 4416425"/>
              <a:gd name="connsiteX3" fmla="*/ 2225675 w 4191237"/>
              <a:gd name="connsiteY3" fmla="*/ 47625 h 4416425"/>
              <a:gd name="connsiteX4" fmla="*/ 2574679 w 4191237"/>
              <a:gd name="connsiteY4" fmla="*/ 279401 h 4416425"/>
              <a:gd name="connsiteX5" fmla="*/ 3362079 w 4191237"/>
              <a:gd name="connsiteY5" fmla="*/ 1066800 h 4416425"/>
              <a:gd name="connsiteX6" fmla="*/ 3952630 w 4191237"/>
              <a:gd name="connsiteY6" fmla="*/ 1663701 h 4416425"/>
              <a:gd name="connsiteX7" fmla="*/ 4187580 w 4191237"/>
              <a:gd name="connsiteY7" fmla="*/ 2279651 h 4416425"/>
              <a:gd name="connsiteX8" fmla="*/ 4035180 w 4191237"/>
              <a:gd name="connsiteY8" fmla="*/ 2819401 h 4416425"/>
              <a:gd name="connsiteX9" fmla="*/ 3441700 w 4191237"/>
              <a:gd name="connsiteY9" fmla="*/ 3448050 h 4416425"/>
              <a:gd name="connsiteX10" fmla="*/ 2422525 w 4191237"/>
              <a:gd name="connsiteY10" fmla="*/ 4416425 h 4416425"/>
              <a:gd name="connsiteX11" fmla="*/ 0 w 4191237"/>
              <a:gd name="connsiteY11" fmla="*/ 4416425 h 4416425"/>
              <a:gd name="connsiteX12" fmla="*/ 1590675 w 4191237"/>
              <a:gd name="connsiteY12" fmla="*/ 2901950 h 4416425"/>
              <a:gd name="connsiteX13" fmla="*/ 1825379 w 4191237"/>
              <a:gd name="connsiteY13" fmla="*/ 2203451 h 4416425"/>
              <a:gd name="connsiteX14" fmla="*/ 1647579 w 4191237"/>
              <a:gd name="connsiteY14" fmla="*/ 1739901 h 4416425"/>
              <a:gd name="connsiteX15" fmla="*/ 1355479 w 4191237"/>
              <a:gd name="connsiteY15" fmla="*/ 1460501 h 4416425"/>
              <a:gd name="connsiteX16" fmla="*/ 1041400 w 4191237"/>
              <a:gd name="connsiteY16" fmla="*/ 574675 h 4416425"/>
              <a:gd name="connsiteX0" fmla="*/ 1041400 w 4191237"/>
              <a:gd name="connsiteY0" fmla="*/ 574675 h 4416425"/>
              <a:gd name="connsiteX1" fmla="*/ 1361829 w 4191237"/>
              <a:gd name="connsiteY1" fmla="*/ 190501 h 4416425"/>
              <a:gd name="connsiteX2" fmla="*/ 1888879 w 4191237"/>
              <a:gd name="connsiteY2" fmla="*/ 0 h 4416425"/>
              <a:gd name="connsiteX3" fmla="*/ 2225675 w 4191237"/>
              <a:gd name="connsiteY3" fmla="*/ 47625 h 4416425"/>
              <a:gd name="connsiteX4" fmla="*/ 2574679 w 4191237"/>
              <a:gd name="connsiteY4" fmla="*/ 279401 h 4416425"/>
              <a:gd name="connsiteX5" fmla="*/ 3362079 w 4191237"/>
              <a:gd name="connsiteY5" fmla="*/ 1066800 h 4416425"/>
              <a:gd name="connsiteX6" fmla="*/ 3952630 w 4191237"/>
              <a:gd name="connsiteY6" fmla="*/ 1663701 h 4416425"/>
              <a:gd name="connsiteX7" fmla="*/ 4187580 w 4191237"/>
              <a:gd name="connsiteY7" fmla="*/ 2279651 h 4416425"/>
              <a:gd name="connsiteX8" fmla="*/ 3978030 w 4191237"/>
              <a:gd name="connsiteY8" fmla="*/ 2882901 h 4416425"/>
              <a:gd name="connsiteX9" fmla="*/ 3441700 w 4191237"/>
              <a:gd name="connsiteY9" fmla="*/ 3448050 h 4416425"/>
              <a:gd name="connsiteX10" fmla="*/ 2422525 w 4191237"/>
              <a:gd name="connsiteY10" fmla="*/ 4416425 h 4416425"/>
              <a:gd name="connsiteX11" fmla="*/ 0 w 4191237"/>
              <a:gd name="connsiteY11" fmla="*/ 4416425 h 4416425"/>
              <a:gd name="connsiteX12" fmla="*/ 1590675 w 4191237"/>
              <a:gd name="connsiteY12" fmla="*/ 2901950 h 4416425"/>
              <a:gd name="connsiteX13" fmla="*/ 1825379 w 4191237"/>
              <a:gd name="connsiteY13" fmla="*/ 2203451 h 4416425"/>
              <a:gd name="connsiteX14" fmla="*/ 1647579 w 4191237"/>
              <a:gd name="connsiteY14" fmla="*/ 1739901 h 4416425"/>
              <a:gd name="connsiteX15" fmla="*/ 1355479 w 4191237"/>
              <a:gd name="connsiteY15" fmla="*/ 1460501 h 4416425"/>
              <a:gd name="connsiteX16" fmla="*/ 1041400 w 4191237"/>
              <a:gd name="connsiteY16" fmla="*/ 574675 h 4416425"/>
              <a:gd name="connsiteX0" fmla="*/ 1041400 w 4191237"/>
              <a:gd name="connsiteY0" fmla="*/ 574675 h 4416425"/>
              <a:gd name="connsiteX1" fmla="*/ 1361829 w 4191237"/>
              <a:gd name="connsiteY1" fmla="*/ 190501 h 4416425"/>
              <a:gd name="connsiteX2" fmla="*/ 1888879 w 4191237"/>
              <a:gd name="connsiteY2" fmla="*/ 0 h 4416425"/>
              <a:gd name="connsiteX3" fmla="*/ 2225675 w 4191237"/>
              <a:gd name="connsiteY3" fmla="*/ 47625 h 4416425"/>
              <a:gd name="connsiteX4" fmla="*/ 2574679 w 4191237"/>
              <a:gd name="connsiteY4" fmla="*/ 279401 h 4416425"/>
              <a:gd name="connsiteX5" fmla="*/ 3362079 w 4191237"/>
              <a:gd name="connsiteY5" fmla="*/ 1066800 h 4416425"/>
              <a:gd name="connsiteX6" fmla="*/ 3952630 w 4191237"/>
              <a:gd name="connsiteY6" fmla="*/ 1663701 h 4416425"/>
              <a:gd name="connsiteX7" fmla="*/ 4187580 w 4191237"/>
              <a:gd name="connsiteY7" fmla="*/ 2279651 h 4416425"/>
              <a:gd name="connsiteX8" fmla="*/ 3978030 w 4191237"/>
              <a:gd name="connsiteY8" fmla="*/ 2882901 h 4416425"/>
              <a:gd name="connsiteX9" fmla="*/ 3441700 w 4191237"/>
              <a:gd name="connsiteY9" fmla="*/ 3448050 h 4416425"/>
              <a:gd name="connsiteX10" fmla="*/ 2422525 w 4191237"/>
              <a:gd name="connsiteY10" fmla="*/ 4416425 h 4416425"/>
              <a:gd name="connsiteX11" fmla="*/ 0 w 4191237"/>
              <a:gd name="connsiteY11" fmla="*/ 4416425 h 4416425"/>
              <a:gd name="connsiteX12" fmla="*/ 1590675 w 4191237"/>
              <a:gd name="connsiteY12" fmla="*/ 2901950 h 4416425"/>
              <a:gd name="connsiteX13" fmla="*/ 1825379 w 4191237"/>
              <a:gd name="connsiteY13" fmla="*/ 2203451 h 4416425"/>
              <a:gd name="connsiteX14" fmla="*/ 1647579 w 4191237"/>
              <a:gd name="connsiteY14" fmla="*/ 1739901 h 4416425"/>
              <a:gd name="connsiteX15" fmla="*/ 1355479 w 4191237"/>
              <a:gd name="connsiteY15" fmla="*/ 1460501 h 4416425"/>
              <a:gd name="connsiteX16" fmla="*/ 1041400 w 4191237"/>
              <a:gd name="connsiteY16" fmla="*/ 574675 h 4416425"/>
              <a:gd name="connsiteX0" fmla="*/ 1041400 w 4191237"/>
              <a:gd name="connsiteY0" fmla="*/ 574675 h 4416425"/>
              <a:gd name="connsiteX1" fmla="*/ 1361829 w 4191237"/>
              <a:gd name="connsiteY1" fmla="*/ 190501 h 4416425"/>
              <a:gd name="connsiteX2" fmla="*/ 1888879 w 4191237"/>
              <a:gd name="connsiteY2" fmla="*/ 0 h 4416425"/>
              <a:gd name="connsiteX3" fmla="*/ 2225675 w 4191237"/>
              <a:gd name="connsiteY3" fmla="*/ 47625 h 4416425"/>
              <a:gd name="connsiteX4" fmla="*/ 2574679 w 4191237"/>
              <a:gd name="connsiteY4" fmla="*/ 279401 h 4416425"/>
              <a:gd name="connsiteX5" fmla="*/ 3362079 w 4191237"/>
              <a:gd name="connsiteY5" fmla="*/ 1066800 h 4416425"/>
              <a:gd name="connsiteX6" fmla="*/ 3952630 w 4191237"/>
              <a:gd name="connsiteY6" fmla="*/ 1663701 h 4416425"/>
              <a:gd name="connsiteX7" fmla="*/ 4187580 w 4191237"/>
              <a:gd name="connsiteY7" fmla="*/ 2279651 h 4416425"/>
              <a:gd name="connsiteX8" fmla="*/ 3978030 w 4191237"/>
              <a:gd name="connsiteY8" fmla="*/ 2882901 h 4416425"/>
              <a:gd name="connsiteX9" fmla="*/ 3441700 w 4191237"/>
              <a:gd name="connsiteY9" fmla="*/ 3448050 h 4416425"/>
              <a:gd name="connsiteX10" fmla="*/ 2422525 w 4191237"/>
              <a:gd name="connsiteY10" fmla="*/ 4416425 h 4416425"/>
              <a:gd name="connsiteX11" fmla="*/ 0 w 4191237"/>
              <a:gd name="connsiteY11" fmla="*/ 4416425 h 4416425"/>
              <a:gd name="connsiteX12" fmla="*/ 1590675 w 4191237"/>
              <a:gd name="connsiteY12" fmla="*/ 2901950 h 4416425"/>
              <a:gd name="connsiteX13" fmla="*/ 1825379 w 4191237"/>
              <a:gd name="connsiteY13" fmla="*/ 2203451 h 4416425"/>
              <a:gd name="connsiteX14" fmla="*/ 1647579 w 4191237"/>
              <a:gd name="connsiteY14" fmla="*/ 1739901 h 4416425"/>
              <a:gd name="connsiteX15" fmla="*/ 1355479 w 4191237"/>
              <a:gd name="connsiteY15" fmla="*/ 1460501 h 4416425"/>
              <a:gd name="connsiteX16" fmla="*/ 1041400 w 4191237"/>
              <a:gd name="connsiteY16" fmla="*/ 574675 h 4416425"/>
              <a:gd name="connsiteX0" fmla="*/ 22549 w 3172386"/>
              <a:gd name="connsiteY0" fmla="*/ 574675 h 4575175"/>
              <a:gd name="connsiteX1" fmla="*/ 342978 w 3172386"/>
              <a:gd name="connsiteY1" fmla="*/ 190501 h 4575175"/>
              <a:gd name="connsiteX2" fmla="*/ 870028 w 3172386"/>
              <a:gd name="connsiteY2" fmla="*/ 0 h 4575175"/>
              <a:gd name="connsiteX3" fmla="*/ 1206824 w 3172386"/>
              <a:gd name="connsiteY3" fmla="*/ 47625 h 4575175"/>
              <a:gd name="connsiteX4" fmla="*/ 1555828 w 3172386"/>
              <a:gd name="connsiteY4" fmla="*/ 279401 h 4575175"/>
              <a:gd name="connsiteX5" fmla="*/ 2343228 w 3172386"/>
              <a:gd name="connsiteY5" fmla="*/ 1066800 h 4575175"/>
              <a:gd name="connsiteX6" fmla="*/ 2933779 w 3172386"/>
              <a:gd name="connsiteY6" fmla="*/ 1663701 h 4575175"/>
              <a:gd name="connsiteX7" fmla="*/ 3168729 w 3172386"/>
              <a:gd name="connsiteY7" fmla="*/ 2279651 h 4575175"/>
              <a:gd name="connsiteX8" fmla="*/ 2959179 w 3172386"/>
              <a:gd name="connsiteY8" fmla="*/ 2882901 h 4575175"/>
              <a:gd name="connsiteX9" fmla="*/ 2422849 w 3172386"/>
              <a:gd name="connsiteY9" fmla="*/ 3448050 h 4575175"/>
              <a:gd name="connsiteX10" fmla="*/ 1403674 w 3172386"/>
              <a:gd name="connsiteY10" fmla="*/ 4416425 h 4575175"/>
              <a:gd name="connsiteX11" fmla="*/ 924249 w 3172386"/>
              <a:gd name="connsiteY11" fmla="*/ 4575175 h 4575175"/>
              <a:gd name="connsiteX12" fmla="*/ 571824 w 3172386"/>
              <a:gd name="connsiteY12" fmla="*/ 2901950 h 4575175"/>
              <a:gd name="connsiteX13" fmla="*/ 806528 w 3172386"/>
              <a:gd name="connsiteY13" fmla="*/ 2203451 h 4575175"/>
              <a:gd name="connsiteX14" fmla="*/ 628728 w 3172386"/>
              <a:gd name="connsiteY14" fmla="*/ 1739901 h 4575175"/>
              <a:gd name="connsiteX15" fmla="*/ 336628 w 3172386"/>
              <a:gd name="connsiteY15" fmla="*/ 1460501 h 4575175"/>
              <a:gd name="connsiteX16" fmla="*/ 22549 w 3172386"/>
              <a:gd name="connsiteY16" fmla="*/ 574675 h 4575175"/>
              <a:gd name="connsiteX0" fmla="*/ 22549 w 3172386"/>
              <a:gd name="connsiteY0" fmla="*/ 574675 h 4575175"/>
              <a:gd name="connsiteX1" fmla="*/ 342978 w 3172386"/>
              <a:gd name="connsiteY1" fmla="*/ 190501 h 4575175"/>
              <a:gd name="connsiteX2" fmla="*/ 870028 w 3172386"/>
              <a:gd name="connsiteY2" fmla="*/ 0 h 4575175"/>
              <a:gd name="connsiteX3" fmla="*/ 1206824 w 3172386"/>
              <a:gd name="connsiteY3" fmla="*/ 47625 h 4575175"/>
              <a:gd name="connsiteX4" fmla="*/ 1555828 w 3172386"/>
              <a:gd name="connsiteY4" fmla="*/ 279401 h 4575175"/>
              <a:gd name="connsiteX5" fmla="*/ 2343228 w 3172386"/>
              <a:gd name="connsiteY5" fmla="*/ 1066800 h 4575175"/>
              <a:gd name="connsiteX6" fmla="*/ 2933779 w 3172386"/>
              <a:gd name="connsiteY6" fmla="*/ 1663701 h 4575175"/>
              <a:gd name="connsiteX7" fmla="*/ 3168729 w 3172386"/>
              <a:gd name="connsiteY7" fmla="*/ 2279651 h 4575175"/>
              <a:gd name="connsiteX8" fmla="*/ 2959179 w 3172386"/>
              <a:gd name="connsiteY8" fmla="*/ 2882901 h 4575175"/>
              <a:gd name="connsiteX9" fmla="*/ 2422849 w 3172386"/>
              <a:gd name="connsiteY9" fmla="*/ 3448050 h 4575175"/>
              <a:gd name="connsiteX10" fmla="*/ 1403674 w 3172386"/>
              <a:gd name="connsiteY10" fmla="*/ 4416425 h 4575175"/>
              <a:gd name="connsiteX11" fmla="*/ 924249 w 3172386"/>
              <a:gd name="connsiteY11" fmla="*/ 4575175 h 4575175"/>
              <a:gd name="connsiteX12" fmla="*/ 571824 w 3172386"/>
              <a:gd name="connsiteY12" fmla="*/ 2901950 h 4575175"/>
              <a:gd name="connsiteX13" fmla="*/ 806528 w 3172386"/>
              <a:gd name="connsiteY13" fmla="*/ 2203451 h 4575175"/>
              <a:gd name="connsiteX14" fmla="*/ 628728 w 3172386"/>
              <a:gd name="connsiteY14" fmla="*/ 1739901 h 4575175"/>
              <a:gd name="connsiteX15" fmla="*/ 336628 w 3172386"/>
              <a:gd name="connsiteY15" fmla="*/ 1460501 h 4575175"/>
              <a:gd name="connsiteX16" fmla="*/ 22549 w 3172386"/>
              <a:gd name="connsiteY16" fmla="*/ 574675 h 4575175"/>
              <a:gd name="connsiteX0" fmla="*/ 22549 w 3172386"/>
              <a:gd name="connsiteY0" fmla="*/ 574675 h 4575175"/>
              <a:gd name="connsiteX1" fmla="*/ 342978 w 3172386"/>
              <a:gd name="connsiteY1" fmla="*/ 190501 h 4575175"/>
              <a:gd name="connsiteX2" fmla="*/ 870028 w 3172386"/>
              <a:gd name="connsiteY2" fmla="*/ 0 h 4575175"/>
              <a:gd name="connsiteX3" fmla="*/ 1206824 w 3172386"/>
              <a:gd name="connsiteY3" fmla="*/ 47625 h 4575175"/>
              <a:gd name="connsiteX4" fmla="*/ 1555828 w 3172386"/>
              <a:gd name="connsiteY4" fmla="*/ 279401 h 4575175"/>
              <a:gd name="connsiteX5" fmla="*/ 2343228 w 3172386"/>
              <a:gd name="connsiteY5" fmla="*/ 1066800 h 4575175"/>
              <a:gd name="connsiteX6" fmla="*/ 2933779 w 3172386"/>
              <a:gd name="connsiteY6" fmla="*/ 1663701 h 4575175"/>
              <a:gd name="connsiteX7" fmla="*/ 3168729 w 3172386"/>
              <a:gd name="connsiteY7" fmla="*/ 2279651 h 4575175"/>
              <a:gd name="connsiteX8" fmla="*/ 2959179 w 3172386"/>
              <a:gd name="connsiteY8" fmla="*/ 2882901 h 4575175"/>
              <a:gd name="connsiteX9" fmla="*/ 2422849 w 3172386"/>
              <a:gd name="connsiteY9" fmla="*/ 3448050 h 4575175"/>
              <a:gd name="connsiteX10" fmla="*/ 1403674 w 3172386"/>
              <a:gd name="connsiteY10" fmla="*/ 4416425 h 4575175"/>
              <a:gd name="connsiteX11" fmla="*/ 924249 w 3172386"/>
              <a:gd name="connsiteY11" fmla="*/ 4575175 h 4575175"/>
              <a:gd name="connsiteX12" fmla="*/ 571824 w 3172386"/>
              <a:gd name="connsiteY12" fmla="*/ 2901950 h 4575175"/>
              <a:gd name="connsiteX13" fmla="*/ 806528 w 3172386"/>
              <a:gd name="connsiteY13" fmla="*/ 2203451 h 4575175"/>
              <a:gd name="connsiteX14" fmla="*/ 628728 w 3172386"/>
              <a:gd name="connsiteY14" fmla="*/ 1739901 h 4575175"/>
              <a:gd name="connsiteX15" fmla="*/ 336628 w 3172386"/>
              <a:gd name="connsiteY15" fmla="*/ 1460501 h 4575175"/>
              <a:gd name="connsiteX16" fmla="*/ 22549 w 3172386"/>
              <a:gd name="connsiteY16" fmla="*/ 574675 h 4575175"/>
              <a:gd name="connsiteX0" fmla="*/ 22549 w 3172386"/>
              <a:gd name="connsiteY0" fmla="*/ 574675 h 4575175"/>
              <a:gd name="connsiteX1" fmla="*/ 342978 w 3172386"/>
              <a:gd name="connsiteY1" fmla="*/ 190501 h 4575175"/>
              <a:gd name="connsiteX2" fmla="*/ 870028 w 3172386"/>
              <a:gd name="connsiteY2" fmla="*/ 0 h 4575175"/>
              <a:gd name="connsiteX3" fmla="*/ 1206824 w 3172386"/>
              <a:gd name="connsiteY3" fmla="*/ 47625 h 4575175"/>
              <a:gd name="connsiteX4" fmla="*/ 1555828 w 3172386"/>
              <a:gd name="connsiteY4" fmla="*/ 279401 h 4575175"/>
              <a:gd name="connsiteX5" fmla="*/ 2343228 w 3172386"/>
              <a:gd name="connsiteY5" fmla="*/ 1066800 h 4575175"/>
              <a:gd name="connsiteX6" fmla="*/ 2933779 w 3172386"/>
              <a:gd name="connsiteY6" fmla="*/ 1663701 h 4575175"/>
              <a:gd name="connsiteX7" fmla="*/ 3168729 w 3172386"/>
              <a:gd name="connsiteY7" fmla="*/ 2279651 h 4575175"/>
              <a:gd name="connsiteX8" fmla="*/ 2959179 w 3172386"/>
              <a:gd name="connsiteY8" fmla="*/ 2882901 h 4575175"/>
              <a:gd name="connsiteX9" fmla="*/ 2422849 w 3172386"/>
              <a:gd name="connsiteY9" fmla="*/ 3448050 h 4575175"/>
              <a:gd name="connsiteX10" fmla="*/ 1403674 w 3172386"/>
              <a:gd name="connsiteY10" fmla="*/ 4416425 h 4575175"/>
              <a:gd name="connsiteX11" fmla="*/ 924249 w 3172386"/>
              <a:gd name="connsiteY11" fmla="*/ 4575175 h 4575175"/>
              <a:gd name="connsiteX12" fmla="*/ 838278 w 3172386"/>
              <a:gd name="connsiteY12" fmla="*/ 4184651 h 4575175"/>
              <a:gd name="connsiteX13" fmla="*/ 571824 w 3172386"/>
              <a:gd name="connsiteY13" fmla="*/ 2901950 h 4575175"/>
              <a:gd name="connsiteX14" fmla="*/ 806528 w 3172386"/>
              <a:gd name="connsiteY14" fmla="*/ 2203451 h 4575175"/>
              <a:gd name="connsiteX15" fmla="*/ 628728 w 3172386"/>
              <a:gd name="connsiteY15" fmla="*/ 1739901 h 4575175"/>
              <a:gd name="connsiteX16" fmla="*/ 336628 w 3172386"/>
              <a:gd name="connsiteY16" fmla="*/ 1460501 h 4575175"/>
              <a:gd name="connsiteX17" fmla="*/ 22549 w 3172386"/>
              <a:gd name="connsiteY17" fmla="*/ 574675 h 4575175"/>
              <a:gd name="connsiteX0" fmla="*/ 22549 w 3172386"/>
              <a:gd name="connsiteY0" fmla="*/ 574675 h 4575175"/>
              <a:gd name="connsiteX1" fmla="*/ 342978 w 3172386"/>
              <a:gd name="connsiteY1" fmla="*/ 190501 h 4575175"/>
              <a:gd name="connsiteX2" fmla="*/ 870028 w 3172386"/>
              <a:gd name="connsiteY2" fmla="*/ 0 h 4575175"/>
              <a:gd name="connsiteX3" fmla="*/ 1206824 w 3172386"/>
              <a:gd name="connsiteY3" fmla="*/ 47625 h 4575175"/>
              <a:gd name="connsiteX4" fmla="*/ 1555828 w 3172386"/>
              <a:gd name="connsiteY4" fmla="*/ 279401 h 4575175"/>
              <a:gd name="connsiteX5" fmla="*/ 2343228 w 3172386"/>
              <a:gd name="connsiteY5" fmla="*/ 1066800 h 4575175"/>
              <a:gd name="connsiteX6" fmla="*/ 2933779 w 3172386"/>
              <a:gd name="connsiteY6" fmla="*/ 1663701 h 4575175"/>
              <a:gd name="connsiteX7" fmla="*/ 3168729 w 3172386"/>
              <a:gd name="connsiteY7" fmla="*/ 2279651 h 4575175"/>
              <a:gd name="connsiteX8" fmla="*/ 2959179 w 3172386"/>
              <a:gd name="connsiteY8" fmla="*/ 2882901 h 4575175"/>
              <a:gd name="connsiteX9" fmla="*/ 2422849 w 3172386"/>
              <a:gd name="connsiteY9" fmla="*/ 3448050 h 4575175"/>
              <a:gd name="connsiteX10" fmla="*/ 1403674 w 3172386"/>
              <a:gd name="connsiteY10" fmla="*/ 4416425 h 4575175"/>
              <a:gd name="connsiteX11" fmla="*/ 924249 w 3172386"/>
              <a:gd name="connsiteY11" fmla="*/ 4575175 h 4575175"/>
              <a:gd name="connsiteX12" fmla="*/ 323928 w 3172386"/>
              <a:gd name="connsiteY12" fmla="*/ 4292601 h 4575175"/>
              <a:gd name="connsiteX13" fmla="*/ 571824 w 3172386"/>
              <a:gd name="connsiteY13" fmla="*/ 2901950 h 4575175"/>
              <a:gd name="connsiteX14" fmla="*/ 806528 w 3172386"/>
              <a:gd name="connsiteY14" fmla="*/ 2203451 h 4575175"/>
              <a:gd name="connsiteX15" fmla="*/ 628728 w 3172386"/>
              <a:gd name="connsiteY15" fmla="*/ 1739901 h 4575175"/>
              <a:gd name="connsiteX16" fmla="*/ 336628 w 3172386"/>
              <a:gd name="connsiteY16" fmla="*/ 1460501 h 4575175"/>
              <a:gd name="connsiteX17" fmla="*/ 22549 w 3172386"/>
              <a:gd name="connsiteY17" fmla="*/ 574675 h 4575175"/>
              <a:gd name="connsiteX0" fmla="*/ 22549 w 3172386"/>
              <a:gd name="connsiteY0" fmla="*/ 574675 h 4575175"/>
              <a:gd name="connsiteX1" fmla="*/ 342978 w 3172386"/>
              <a:gd name="connsiteY1" fmla="*/ 190501 h 4575175"/>
              <a:gd name="connsiteX2" fmla="*/ 870028 w 3172386"/>
              <a:gd name="connsiteY2" fmla="*/ 0 h 4575175"/>
              <a:gd name="connsiteX3" fmla="*/ 1206824 w 3172386"/>
              <a:gd name="connsiteY3" fmla="*/ 47625 h 4575175"/>
              <a:gd name="connsiteX4" fmla="*/ 1555828 w 3172386"/>
              <a:gd name="connsiteY4" fmla="*/ 279401 h 4575175"/>
              <a:gd name="connsiteX5" fmla="*/ 2343228 w 3172386"/>
              <a:gd name="connsiteY5" fmla="*/ 1066800 h 4575175"/>
              <a:gd name="connsiteX6" fmla="*/ 2933779 w 3172386"/>
              <a:gd name="connsiteY6" fmla="*/ 1663701 h 4575175"/>
              <a:gd name="connsiteX7" fmla="*/ 3168729 w 3172386"/>
              <a:gd name="connsiteY7" fmla="*/ 2279651 h 4575175"/>
              <a:gd name="connsiteX8" fmla="*/ 2959179 w 3172386"/>
              <a:gd name="connsiteY8" fmla="*/ 2882901 h 4575175"/>
              <a:gd name="connsiteX9" fmla="*/ 2422849 w 3172386"/>
              <a:gd name="connsiteY9" fmla="*/ 3448050 h 4575175"/>
              <a:gd name="connsiteX10" fmla="*/ 1403674 w 3172386"/>
              <a:gd name="connsiteY10" fmla="*/ 4416425 h 4575175"/>
              <a:gd name="connsiteX11" fmla="*/ 924249 w 3172386"/>
              <a:gd name="connsiteY11" fmla="*/ 4575175 h 4575175"/>
              <a:gd name="connsiteX12" fmla="*/ 323928 w 3172386"/>
              <a:gd name="connsiteY12" fmla="*/ 4292601 h 4575175"/>
              <a:gd name="connsiteX13" fmla="*/ 571824 w 3172386"/>
              <a:gd name="connsiteY13" fmla="*/ 2901950 h 4575175"/>
              <a:gd name="connsiteX14" fmla="*/ 806528 w 3172386"/>
              <a:gd name="connsiteY14" fmla="*/ 2203451 h 4575175"/>
              <a:gd name="connsiteX15" fmla="*/ 628728 w 3172386"/>
              <a:gd name="connsiteY15" fmla="*/ 1739901 h 4575175"/>
              <a:gd name="connsiteX16" fmla="*/ 336628 w 3172386"/>
              <a:gd name="connsiteY16" fmla="*/ 1460501 h 4575175"/>
              <a:gd name="connsiteX17" fmla="*/ 22549 w 3172386"/>
              <a:gd name="connsiteY17" fmla="*/ 574675 h 4575175"/>
              <a:gd name="connsiteX0" fmla="*/ 22549 w 3172386"/>
              <a:gd name="connsiteY0" fmla="*/ 574675 h 4575175"/>
              <a:gd name="connsiteX1" fmla="*/ 342978 w 3172386"/>
              <a:gd name="connsiteY1" fmla="*/ 190501 h 4575175"/>
              <a:gd name="connsiteX2" fmla="*/ 870028 w 3172386"/>
              <a:gd name="connsiteY2" fmla="*/ 0 h 4575175"/>
              <a:gd name="connsiteX3" fmla="*/ 1206824 w 3172386"/>
              <a:gd name="connsiteY3" fmla="*/ 47625 h 4575175"/>
              <a:gd name="connsiteX4" fmla="*/ 1555828 w 3172386"/>
              <a:gd name="connsiteY4" fmla="*/ 279401 h 4575175"/>
              <a:gd name="connsiteX5" fmla="*/ 2343228 w 3172386"/>
              <a:gd name="connsiteY5" fmla="*/ 1066800 h 4575175"/>
              <a:gd name="connsiteX6" fmla="*/ 2933779 w 3172386"/>
              <a:gd name="connsiteY6" fmla="*/ 1663701 h 4575175"/>
              <a:gd name="connsiteX7" fmla="*/ 3168729 w 3172386"/>
              <a:gd name="connsiteY7" fmla="*/ 2279651 h 4575175"/>
              <a:gd name="connsiteX8" fmla="*/ 2959179 w 3172386"/>
              <a:gd name="connsiteY8" fmla="*/ 2882901 h 4575175"/>
              <a:gd name="connsiteX9" fmla="*/ 2422849 w 3172386"/>
              <a:gd name="connsiteY9" fmla="*/ 3448050 h 4575175"/>
              <a:gd name="connsiteX10" fmla="*/ 1403674 w 3172386"/>
              <a:gd name="connsiteY10" fmla="*/ 4416425 h 4575175"/>
              <a:gd name="connsiteX11" fmla="*/ 924249 w 3172386"/>
              <a:gd name="connsiteY11" fmla="*/ 4575175 h 4575175"/>
              <a:gd name="connsiteX12" fmla="*/ 323928 w 3172386"/>
              <a:gd name="connsiteY12" fmla="*/ 4292601 h 4575175"/>
              <a:gd name="connsiteX13" fmla="*/ 571824 w 3172386"/>
              <a:gd name="connsiteY13" fmla="*/ 2901950 h 4575175"/>
              <a:gd name="connsiteX14" fmla="*/ 806528 w 3172386"/>
              <a:gd name="connsiteY14" fmla="*/ 2203451 h 4575175"/>
              <a:gd name="connsiteX15" fmla="*/ 628728 w 3172386"/>
              <a:gd name="connsiteY15" fmla="*/ 1739901 h 4575175"/>
              <a:gd name="connsiteX16" fmla="*/ 336628 w 3172386"/>
              <a:gd name="connsiteY16" fmla="*/ 1460501 h 4575175"/>
              <a:gd name="connsiteX17" fmla="*/ 22549 w 3172386"/>
              <a:gd name="connsiteY17" fmla="*/ 574675 h 4575175"/>
              <a:gd name="connsiteX0" fmla="*/ 22549 w 3172386"/>
              <a:gd name="connsiteY0" fmla="*/ 574675 h 4575175"/>
              <a:gd name="connsiteX1" fmla="*/ 342978 w 3172386"/>
              <a:gd name="connsiteY1" fmla="*/ 190501 h 4575175"/>
              <a:gd name="connsiteX2" fmla="*/ 870028 w 3172386"/>
              <a:gd name="connsiteY2" fmla="*/ 0 h 4575175"/>
              <a:gd name="connsiteX3" fmla="*/ 1206824 w 3172386"/>
              <a:gd name="connsiteY3" fmla="*/ 47625 h 4575175"/>
              <a:gd name="connsiteX4" fmla="*/ 1555828 w 3172386"/>
              <a:gd name="connsiteY4" fmla="*/ 279401 h 4575175"/>
              <a:gd name="connsiteX5" fmla="*/ 2343228 w 3172386"/>
              <a:gd name="connsiteY5" fmla="*/ 1066800 h 4575175"/>
              <a:gd name="connsiteX6" fmla="*/ 2933779 w 3172386"/>
              <a:gd name="connsiteY6" fmla="*/ 1663701 h 4575175"/>
              <a:gd name="connsiteX7" fmla="*/ 3168729 w 3172386"/>
              <a:gd name="connsiteY7" fmla="*/ 2279651 h 4575175"/>
              <a:gd name="connsiteX8" fmla="*/ 2959179 w 3172386"/>
              <a:gd name="connsiteY8" fmla="*/ 2882901 h 4575175"/>
              <a:gd name="connsiteX9" fmla="*/ 2422849 w 3172386"/>
              <a:gd name="connsiteY9" fmla="*/ 3448050 h 4575175"/>
              <a:gd name="connsiteX10" fmla="*/ 1403674 w 3172386"/>
              <a:gd name="connsiteY10" fmla="*/ 4416425 h 4575175"/>
              <a:gd name="connsiteX11" fmla="*/ 924249 w 3172386"/>
              <a:gd name="connsiteY11" fmla="*/ 4575175 h 4575175"/>
              <a:gd name="connsiteX12" fmla="*/ 323928 w 3172386"/>
              <a:gd name="connsiteY12" fmla="*/ 4292601 h 4575175"/>
              <a:gd name="connsiteX13" fmla="*/ 393778 w 3172386"/>
              <a:gd name="connsiteY13" fmla="*/ 3854451 h 4575175"/>
              <a:gd name="connsiteX14" fmla="*/ 571824 w 3172386"/>
              <a:gd name="connsiteY14" fmla="*/ 2901950 h 4575175"/>
              <a:gd name="connsiteX15" fmla="*/ 806528 w 3172386"/>
              <a:gd name="connsiteY15" fmla="*/ 2203451 h 4575175"/>
              <a:gd name="connsiteX16" fmla="*/ 628728 w 3172386"/>
              <a:gd name="connsiteY16" fmla="*/ 1739901 h 4575175"/>
              <a:gd name="connsiteX17" fmla="*/ 336628 w 3172386"/>
              <a:gd name="connsiteY17" fmla="*/ 1460501 h 4575175"/>
              <a:gd name="connsiteX18" fmla="*/ 22549 w 3172386"/>
              <a:gd name="connsiteY18" fmla="*/ 574675 h 4575175"/>
              <a:gd name="connsiteX0" fmla="*/ 22549 w 3172386"/>
              <a:gd name="connsiteY0" fmla="*/ 574675 h 4575175"/>
              <a:gd name="connsiteX1" fmla="*/ 342978 w 3172386"/>
              <a:gd name="connsiteY1" fmla="*/ 190501 h 4575175"/>
              <a:gd name="connsiteX2" fmla="*/ 870028 w 3172386"/>
              <a:gd name="connsiteY2" fmla="*/ 0 h 4575175"/>
              <a:gd name="connsiteX3" fmla="*/ 1206824 w 3172386"/>
              <a:gd name="connsiteY3" fmla="*/ 47625 h 4575175"/>
              <a:gd name="connsiteX4" fmla="*/ 1555828 w 3172386"/>
              <a:gd name="connsiteY4" fmla="*/ 279401 h 4575175"/>
              <a:gd name="connsiteX5" fmla="*/ 2343228 w 3172386"/>
              <a:gd name="connsiteY5" fmla="*/ 1066800 h 4575175"/>
              <a:gd name="connsiteX6" fmla="*/ 2933779 w 3172386"/>
              <a:gd name="connsiteY6" fmla="*/ 1663701 h 4575175"/>
              <a:gd name="connsiteX7" fmla="*/ 3168729 w 3172386"/>
              <a:gd name="connsiteY7" fmla="*/ 2279651 h 4575175"/>
              <a:gd name="connsiteX8" fmla="*/ 2959179 w 3172386"/>
              <a:gd name="connsiteY8" fmla="*/ 2882901 h 4575175"/>
              <a:gd name="connsiteX9" fmla="*/ 2422849 w 3172386"/>
              <a:gd name="connsiteY9" fmla="*/ 3448050 h 4575175"/>
              <a:gd name="connsiteX10" fmla="*/ 1403674 w 3172386"/>
              <a:gd name="connsiteY10" fmla="*/ 4416425 h 4575175"/>
              <a:gd name="connsiteX11" fmla="*/ 924249 w 3172386"/>
              <a:gd name="connsiteY11" fmla="*/ 4575175 h 4575175"/>
              <a:gd name="connsiteX12" fmla="*/ 323928 w 3172386"/>
              <a:gd name="connsiteY12" fmla="*/ 4292601 h 4575175"/>
              <a:gd name="connsiteX13" fmla="*/ 76278 w 3172386"/>
              <a:gd name="connsiteY13" fmla="*/ 3822701 h 4575175"/>
              <a:gd name="connsiteX14" fmla="*/ 571824 w 3172386"/>
              <a:gd name="connsiteY14" fmla="*/ 2901950 h 4575175"/>
              <a:gd name="connsiteX15" fmla="*/ 806528 w 3172386"/>
              <a:gd name="connsiteY15" fmla="*/ 2203451 h 4575175"/>
              <a:gd name="connsiteX16" fmla="*/ 628728 w 3172386"/>
              <a:gd name="connsiteY16" fmla="*/ 1739901 h 4575175"/>
              <a:gd name="connsiteX17" fmla="*/ 336628 w 3172386"/>
              <a:gd name="connsiteY17" fmla="*/ 1460501 h 4575175"/>
              <a:gd name="connsiteX18" fmla="*/ 22549 w 3172386"/>
              <a:gd name="connsiteY18" fmla="*/ 574675 h 4575175"/>
              <a:gd name="connsiteX0" fmla="*/ 22549 w 3172386"/>
              <a:gd name="connsiteY0" fmla="*/ 574675 h 4575175"/>
              <a:gd name="connsiteX1" fmla="*/ 342978 w 3172386"/>
              <a:gd name="connsiteY1" fmla="*/ 190501 h 4575175"/>
              <a:gd name="connsiteX2" fmla="*/ 870028 w 3172386"/>
              <a:gd name="connsiteY2" fmla="*/ 0 h 4575175"/>
              <a:gd name="connsiteX3" fmla="*/ 1206824 w 3172386"/>
              <a:gd name="connsiteY3" fmla="*/ 47625 h 4575175"/>
              <a:gd name="connsiteX4" fmla="*/ 1555828 w 3172386"/>
              <a:gd name="connsiteY4" fmla="*/ 279401 h 4575175"/>
              <a:gd name="connsiteX5" fmla="*/ 2343228 w 3172386"/>
              <a:gd name="connsiteY5" fmla="*/ 1066800 h 4575175"/>
              <a:gd name="connsiteX6" fmla="*/ 2933779 w 3172386"/>
              <a:gd name="connsiteY6" fmla="*/ 1663701 h 4575175"/>
              <a:gd name="connsiteX7" fmla="*/ 3168729 w 3172386"/>
              <a:gd name="connsiteY7" fmla="*/ 2279651 h 4575175"/>
              <a:gd name="connsiteX8" fmla="*/ 2959179 w 3172386"/>
              <a:gd name="connsiteY8" fmla="*/ 2882901 h 4575175"/>
              <a:gd name="connsiteX9" fmla="*/ 2422849 w 3172386"/>
              <a:gd name="connsiteY9" fmla="*/ 3448050 h 4575175"/>
              <a:gd name="connsiteX10" fmla="*/ 1403674 w 3172386"/>
              <a:gd name="connsiteY10" fmla="*/ 4416425 h 4575175"/>
              <a:gd name="connsiteX11" fmla="*/ 924249 w 3172386"/>
              <a:gd name="connsiteY11" fmla="*/ 4575175 h 4575175"/>
              <a:gd name="connsiteX12" fmla="*/ 323928 w 3172386"/>
              <a:gd name="connsiteY12" fmla="*/ 4292601 h 4575175"/>
              <a:gd name="connsiteX13" fmla="*/ 76278 w 3172386"/>
              <a:gd name="connsiteY13" fmla="*/ 3822701 h 4575175"/>
              <a:gd name="connsiteX14" fmla="*/ 571824 w 3172386"/>
              <a:gd name="connsiteY14" fmla="*/ 2901950 h 4575175"/>
              <a:gd name="connsiteX15" fmla="*/ 806528 w 3172386"/>
              <a:gd name="connsiteY15" fmla="*/ 2203451 h 4575175"/>
              <a:gd name="connsiteX16" fmla="*/ 628728 w 3172386"/>
              <a:gd name="connsiteY16" fmla="*/ 1739901 h 4575175"/>
              <a:gd name="connsiteX17" fmla="*/ 336628 w 3172386"/>
              <a:gd name="connsiteY17" fmla="*/ 1460501 h 4575175"/>
              <a:gd name="connsiteX18" fmla="*/ 22549 w 3172386"/>
              <a:gd name="connsiteY18" fmla="*/ 574675 h 4575175"/>
              <a:gd name="connsiteX0" fmla="*/ 22549 w 3172386"/>
              <a:gd name="connsiteY0" fmla="*/ 574675 h 4575175"/>
              <a:gd name="connsiteX1" fmla="*/ 342978 w 3172386"/>
              <a:gd name="connsiteY1" fmla="*/ 190501 h 4575175"/>
              <a:gd name="connsiteX2" fmla="*/ 870028 w 3172386"/>
              <a:gd name="connsiteY2" fmla="*/ 0 h 4575175"/>
              <a:gd name="connsiteX3" fmla="*/ 1206824 w 3172386"/>
              <a:gd name="connsiteY3" fmla="*/ 47625 h 4575175"/>
              <a:gd name="connsiteX4" fmla="*/ 1555828 w 3172386"/>
              <a:gd name="connsiteY4" fmla="*/ 279401 h 4575175"/>
              <a:gd name="connsiteX5" fmla="*/ 2343228 w 3172386"/>
              <a:gd name="connsiteY5" fmla="*/ 1066800 h 4575175"/>
              <a:gd name="connsiteX6" fmla="*/ 2933779 w 3172386"/>
              <a:gd name="connsiteY6" fmla="*/ 1663701 h 4575175"/>
              <a:gd name="connsiteX7" fmla="*/ 3168729 w 3172386"/>
              <a:gd name="connsiteY7" fmla="*/ 2279651 h 4575175"/>
              <a:gd name="connsiteX8" fmla="*/ 2959179 w 3172386"/>
              <a:gd name="connsiteY8" fmla="*/ 2882901 h 4575175"/>
              <a:gd name="connsiteX9" fmla="*/ 2422849 w 3172386"/>
              <a:gd name="connsiteY9" fmla="*/ 3448050 h 4575175"/>
              <a:gd name="connsiteX10" fmla="*/ 1403674 w 3172386"/>
              <a:gd name="connsiteY10" fmla="*/ 4416425 h 4575175"/>
              <a:gd name="connsiteX11" fmla="*/ 924249 w 3172386"/>
              <a:gd name="connsiteY11" fmla="*/ 4575175 h 4575175"/>
              <a:gd name="connsiteX12" fmla="*/ 323928 w 3172386"/>
              <a:gd name="connsiteY12" fmla="*/ 4292601 h 4575175"/>
              <a:gd name="connsiteX13" fmla="*/ 76278 w 3172386"/>
              <a:gd name="connsiteY13" fmla="*/ 3822701 h 4575175"/>
              <a:gd name="connsiteX14" fmla="*/ 571824 w 3172386"/>
              <a:gd name="connsiteY14" fmla="*/ 2901950 h 4575175"/>
              <a:gd name="connsiteX15" fmla="*/ 806528 w 3172386"/>
              <a:gd name="connsiteY15" fmla="*/ 2203451 h 4575175"/>
              <a:gd name="connsiteX16" fmla="*/ 628728 w 3172386"/>
              <a:gd name="connsiteY16" fmla="*/ 1739901 h 4575175"/>
              <a:gd name="connsiteX17" fmla="*/ 336628 w 3172386"/>
              <a:gd name="connsiteY17" fmla="*/ 1460501 h 4575175"/>
              <a:gd name="connsiteX18" fmla="*/ 22549 w 3172386"/>
              <a:gd name="connsiteY18" fmla="*/ 574675 h 4575175"/>
              <a:gd name="connsiteX0" fmla="*/ 22549 w 3172386"/>
              <a:gd name="connsiteY0" fmla="*/ 574675 h 4575175"/>
              <a:gd name="connsiteX1" fmla="*/ 342978 w 3172386"/>
              <a:gd name="connsiteY1" fmla="*/ 190501 h 4575175"/>
              <a:gd name="connsiteX2" fmla="*/ 870028 w 3172386"/>
              <a:gd name="connsiteY2" fmla="*/ 0 h 4575175"/>
              <a:gd name="connsiteX3" fmla="*/ 1206824 w 3172386"/>
              <a:gd name="connsiteY3" fmla="*/ 47625 h 4575175"/>
              <a:gd name="connsiteX4" fmla="*/ 1555828 w 3172386"/>
              <a:gd name="connsiteY4" fmla="*/ 279401 h 4575175"/>
              <a:gd name="connsiteX5" fmla="*/ 2343228 w 3172386"/>
              <a:gd name="connsiteY5" fmla="*/ 1066800 h 4575175"/>
              <a:gd name="connsiteX6" fmla="*/ 2933779 w 3172386"/>
              <a:gd name="connsiteY6" fmla="*/ 1663701 h 4575175"/>
              <a:gd name="connsiteX7" fmla="*/ 3168729 w 3172386"/>
              <a:gd name="connsiteY7" fmla="*/ 2279651 h 4575175"/>
              <a:gd name="connsiteX8" fmla="*/ 2959179 w 3172386"/>
              <a:gd name="connsiteY8" fmla="*/ 2882901 h 4575175"/>
              <a:gd name="connsiteX9" fmla="*/ 2422849 w 3172386"/>
              <a:gd name="connsiteY9" fmla="*/ 3448050 h 4575175"/>
              <a:gd name="connsiteX10" fmla="*/ 1403674 w 3172386"/>
              <a:gd name="connsiteY10" fmla="*/ 4416425 h 4575175"/>
              <a:gd name="connsiteX11" fmla="*/ 924249 w 3172386"/>
              <a:gd name="connsiteY11" fmla="*/ 4575175 h 4575175"/>
              <a:gd name="connsiteX12" fmla="*/ 323928 w 3172386"/>
              <a:gd name="connsiteY12" fmla="*/ 4292601 h 4575175"/>
              <a:gd name="connsiteX13" fmla="*/ 76278 w 3172386"/>
              <a:gd name="connsiteY13" fmla="*/ 3822701 h 4575175"/>
              <a:gd name="connsiteX14" fmla="*/ 222328 w 3172386"/>
              <a:gd name="connsiteY14" fmla="*/ 3309938 h 4575175"/>
              <a:gd name="connsiteX15" fmla="*/ 571824 w 3172386"/>
              <a:gd name="connsiteY15" fmla="*/ 2901950 h 4575175"/>
              <a:gd name="connsiteX16" fmla="*/ 806528 w 3172386"/>
              <a:gd name="connsiteY16" fmla="*/ 2203451 h 4575175"/>
              <a:gd name="connsiteX17" fmla="*/ 628728 w 3172386"/>
              <a:gd name="connsiteY17" fmla="*/ 1739901 h 4575175"/>
              <a:gd name="connsiteX18" fmla="*/ 336628 w 3172386"/>
              <a:gd name="connsiteY18" fmla="*/ 1460501 h 4575175"/>
              <a:gd name="connsiteX19" fmla="*/ 22549 w 3172386"/>
              <a:gd name="connsiteY19" fmla="*/ 574675 h 4575175"/>
              <a:gd name="connsiteX0" fmla="*/ 22549 w 3172386"/>
              <a:gd name="connsiteY0" fmla="*/ 574675 h 4575175"/>
              <a:gd name="connsiteX1" fmla="*/ 342978 w 3172386"/>
              <a:gd name="connsiteY1" fmla="*/ 190501 h 4575175"/>
              <a:gd name="connsiteX2" fmla="*/ 870028 w 3172386"/>
              <a:gd name="connsiteY2" fmla="*/ 0 h 4575175"/>
              <a:gd name="connsiteX3" fmla="*/ 1206824 w 3172386"/>
              <a:gd name="connsiteY3" fmla="*/ 47625 h 4575175"/>
              <a:gd name="connsiteX4" fmla="*/ 1555828 w 3172386"/>
              <a:gd name="connsiteY4" fmla="*/ 279401 h 4575175"/>
              <a:gd name="connsiteX5" fmla="*/ 2343228 w 3172386"/>
              <a:gd name="connsiteY5" fmla="*/ 1066800 h 4575175"/>
              <a:gd name="connsiteX6" fmla="*/ 2933779 w 3172386"/>
              <a:gd name="connsiteY6" fmla="*/ 1663701 h 4575175"/>
              <a:gd name="connsiteX7" fmla="*/ 3168729 w 3172386"/>
              <a:gd name="connsiteY7" fmla="*/ 2279651 h 4575175"/>
              <a:gd name="connsiteX8" fmla="*/ 2959179 w 3172386"/>
              <a:gd name="connsiteY8" fmla="*/ 2882901 h 4575175"/>
              <a:gd name="connsiteX9" fmla="*/ 2422849 w 3172386"/>
              <a:gd name="connsiteY9" fmla="*/ 3448050 h 4575175"/>
              <a:gd name="connsiteX10" fmla="*/ 1403674 w 3172386"/>
              <a:gd name="connsiteY10" fmla="*/ 4416425 h 4575175"/>
              <a:gd name="connsiteX11" fmla="*/ 924249 w 3172386"/>
              <a:gd name="connsiteY11" fmla="*/ 4575175 h 4575175"/>
              <a:gd name="connsiteX12" fmla="*/ 323928 w 3172386"/>
              <a:gd name="connsiteY12" fmla="*/ 4292601 h 4575175"/>
              <a:gd name="connsiteX13" fmla="*/ 76278 w 3172386"/>
              <a:gd name="connsiteY13" fmla="*/ 3822701 h 4575175"/>
              <a:gd name="connsiteX14" fmla="*/ 222328 w 3172386"/>
              <a:gd name="connsiteY14" fmla="*/ 3309938 h 4575175"/>
              <a:gd name="connsiteX15" fmla="*/ 571824 w 3172386"/>
              <a:gd name="connsiteY15" fmla="*/ 2901950 h 4575175"/>
              <a:gd name="connsiteX16" fmla="*/ 806528 w 3172386"/>
              <a:gd name="connsiteY16" fmla="*/ 2203451 h 4575175"/>
              <a:gd name="connsiteX17" fmla="*/ 628728 w 3172386"/>
              <a:gd name="connsiteY17" fmla="*/ 1739901 h 4575175"/>
              <a:gd name="connsiteX18" fmla="*/ 336628 w 3172386"/>
              <a:gd name="connsiteY18" fmla="*/ 1460501 h 4575175"/>
              <a:gd name="connsiteX19" fmla="*/ 22549 w 3172386"/>
              <a:gd name="connsiteY19" fmla="*/ 574675 h 4575175"/>
              <a:gd name="connsiteX0" fmla="*/ 22549 w 3172386"/>
              <a:gd name="connsiteY0" fmla="*/ 574675 h 4575175"/>
              <a:gd name="connsiteX1" fmla="*/ 342978 w 3172386"/>
              <a:gd name="connsiteY1" fmla="*/ 190501 h 4575175"/>
              <a:gd name="connsiteX2" fmla="*/ 870028 w 3172386"/>
              <a:gd name="connsiteY2" fmla="*/ 0 h 4575175"/>
              <a:gd name="connsiteX3" fmla="*/ 1206824 w 3172386"/>
              <a:gd name="connsiteY3" fmla="*/ 47625 h 4575175"/>
              <a:gd name="connsiteX4" fmla="*/ 1555828 w 3172386"/>
              <a:gd name="connsiteY4" fmla="*/ 279401 h 4575175"/>
              <a:gd name="connsiteX5" fmla="*/ 2343228 w 3172386"/>
              <a:gd name="connsiteY5" fmla="*/ 1066800 h 4575175"/>
              <a:gd name="connsiteX6" fmla="*/ 2933779 w 3172386"/>
              <a:gd name="connsiteY6" fmla="*/ 1663701 h 4575175"/>
              <a:gd name="connsiteX7" fmla="*/ 3168729 w 3172386"/>
              <a:gd name="connsiteY7" fmla="*/ 2279651 h 4575175"/>
              <a:gd name="connsiteX8" fmla="*/ 2959179 w 3172386"/>
              <a:gd name="connsiteY8" fmla="*/ 2882901 h 4575175"/>
              <a:gd name="connsiteX9" fmla="*/ 2422849 w 3172386"/>
              <a:gd name="connsiteY9" fmla="*/ 3448050 h 4575175"/>
              <a:gd name="connsiteX10" fmla="*/ 1403674 w 3172386"/>
              <a:gd name="connsiteY10" fmla="*/ 4416425 h 4575175"/>
              <a:gd name="connsiteX11" fmla="*/ 924249 w 3172386"/>
              <a:gd name="connsiteY11" fmla="*/ 4575175 h 4575175"/>
              <a:gd name="connsiteX12" fmla="*/ 323928 w 3172386"/>
              <a:gd name="connsiteY12" fmla="*/ 4292601 h 4575175"/>
              <a:gd name="connsiteX13" fmla="*/ 76278 w 3172386"/>
              <a:gd name="connsiteY13" fmla="*/ 3822701 h 4575175"/>
              <a:gd name="connsiteX14" fmla="*/ 222328 w 3172386"/>
              <a:gd name="connsiteY14" fmla="*/ 3309938 h 4575175"/>
              <a:gd name="connsiteX15" fmla="*/ 571824 w 3172386"/>
              <a:gd name="connsiteY15" fmla="*/ 2901950 h 4575175"/>
              <a:gd name="connsiteX16" fmla="*/ 806528 w 3172386"/>
              <a:gd name="connsiteY16" fmla="*/ 2203451 h 4575175"/>
              <a:gd name="connsiteX17" fmla="*/ 628728 w 3172386"/>
              <a:gd name="connsiteY17" fmla="*/ 1739901 h 4575175"/>
              <a:gd name="connsiteX18" fmla="*/ 336628 w 3172386"/>
              <a:gd name="connsiteY18" fmla="*/ 1460501 h 4575175"/>
              <a:gd name="connsiteX19" fmla="*/ 22549 w 3172386"/>
              <a:gd name="connsiteY19" fmla="*/ 574675 h 4575175"/>
              <a:gd name="connsiteX0" fmla="*/ 22549 w 3172386"/>
              <a:gd name="connsiteY0" fmla="*/ 574675 h 4575175"/>
              <a:gd name="connsiteX1" fmla="*/ 342978 w 3172386"/>
              <a:gd name="connsiteY1" fmla="*/ 190501 h 4575175"/>
              <a:gd name="connsiteX2" fmla="*/ 870028 w 3172386"/>
              <a:gd name="connsiteY2" fmla="*/ 0 h 4575175"/>
              <a:gd name="connsiteX3" fmla="*/ 1206824 w 3172386"/>
              <a:gd name="connsiteY3" fmla="*/ 47625 h 4575175"/>
              <a:gd name="connsiteX4" fmla="*/ 1555828 w 3172386"/>
              <a:gd name="connsiteY4" fmla="*/ 279401 h 4575175"/>
              <a:gd name="connsiteX5" fmla="*/ 2343228 w 3172386"/>
              <a:gd name="connsiteY5" fmla="*/ 1066800 h 4575175"/>
              <a:gd name="connsiteX6" fmla="*/ 2933779 w 3172386"/>
              <a:gd name="connsiteY6" fmla="*/ 1663701 h 4575175"/>
              <a:gd name="connsiteX7" fmla="*/ 3168729 w 3172386"/>
              <a:gd name="connsiteY7" fmla="*/ 2279651 h 4575175"/>
              <a:gd name="connsiteX8" fmla="*/ 2959179 w 3172386"/>
              <a:gd name="connsiteY8" fmla="*/ 2882901 h 4575175"/>
              <a:gd name="connsiteX9" fmla="*/ 2422849 w 3172386"/>
              <a:gd name="connsiteY9" fmla="*/ 3448050 h 4575175"/>
              <a:gd name="connsiteX10" fmla="*/ 1403674 w 3172386"/>
              <a:gd name="connsiteY10" fmla="*/ 4416425 h 4575175"/>
              <a:gd name="connsiteX11" fmla="*/ 924249 w 3172386"/>
              <a:gd name="connsiteY11" fmla="*/ 4575175 h 4575175"/>
              <a:gd name="connsiteX12" fmla="*/ 323928 w 3172386"/>
              <a:gd name="connsiteY12" fmla="*/ 4292601 h 4575175"/>
              <a:gd name="connsiteX13" fmla="*/ 76278 w 3172386"/>
              <a:gd name="connsiteY13" fmla="*/ 3822701 h 4575175"/>
              <a:gd name="connsiteX14" fmla="*/ 222328 w 3172386"/>
              <a:gd name="connsiteY14" fmla="*/ 3309938 h 4575175"/>
              <a:gd name="connsiteX15" fmla="*/ 571824 w 3172386"/>
              <a:gd name="connsiteY15" fmla="*/ 2901950 h 4575175"/>
              <a:gd name="connsiteX16" fmla="*/ 806528 w 3172386"/>
              <a:gd name="connsiteY16" fmla="*/ 2203451 h 4575175"/>
              <a:gd name="connsiteX17" fmla="*/ 628728 w 3172386"/>
              <a:gd name="connsiteY17" fmla="*/ 1739901 h 4575175"/>
              <a:gd name="connsiteX18" fmla="*/ 336628 w 3172386"/>
              <a:gd name="connsiteY18" fmla="*/ 1460501 h 4575175"/>
              <a:gd name="connsiteX19" fmla="*/ 22549 w 3172386"/>
              <a:gd name="connsiteY19" fmla="*/ 574675 h 4575175"/>
              <a:gd name="connsiteX0" fmla="*/ 22549 w 3172386"/>
              <a:gd name="connsiteY0" fmla="*/ 574675 h 4575175"/>
              <a:gd name="connsiteX1" fmla="*/ 342978 w 3172386"/>
              <a:gd name="connsiteY1" fmla="*/ 190501 h 4575175"/>
              <a:gd name="connsiteX2" fmla="*/ 870028 w 3172386"/>
              <a:gd name="connsiteY2" fmla="*/ 0 h 4575175"/>
              <a:gd name="connsiteX3" fmla="*/ 1206824 w 3172386"/>
              <a:gd name="connsiteY3" fmla="*/ 47625 h 4575175"/>
              <a:gd name="connsiteX4" fmla="*/ 1555828 w 3172386"/>
              <a:gd name="connsiteY4" fmla="*/ 279401 h 4575175"/>
              <a:gd name="connsiteX5" fmla="*/ 2343228 w 3172386"/>
              <a:gd name="connsiteY5" fmla="*/ 1066800 h 4575175"/>
              <a:gd name="connsiteX6" fmla="*/ 2933779 w 3172386"/>
              <a:gd name="connsiteY6" fmla="*/ 1663701 h 4575175"/>
              <a:gd name="connsiteX7" fmla="*/ 3168729 w 3172386"/>
              <a:gd name="connsiteY7" fmla="*/ 2279651 h 4575175"/>
              <a:gd name="connsiteX8" fmla="*/ 2959179 w 3172386"/>
              <a:gd name="connsiteY8" fmla="*/ 2882901 h 4575175"/>
              <a:gd name="connsiteX9" fmla="*/ 2422849 w 3172386"/>
              <a:gd name="connsiteY9" fmla="*/ 3448050 h 4575175"/>
              <a:gd name="connsiteX10" fmla="*/ 1403674 w 3172386"/>
              <a:gd name="connsiteY10" fmla="*/ 4416425 h 4575175"/>
              <a:gd name="connsiteX11" fmla="*/ 924249 w 3172386"/>
              <a:gd name="connsiteY11" fmla="*/ 4575175 h 4575175"/>
              <a:gd name="connsiteX12" fmla="*/ 323928 w 3172386"/>
              <a:gd name="connsiteY12" fmla="*/ 4292601 h 4575175"/>
              <a:gd name="connsiteX13" fmla="*/ 76278 w 3172386"/>
              <a:gd name="connsiteY13" fmla="*/ 3822701 h 4575175"/>
              <a:gd name="connsiteX14" fmla="*/ 222328 w 3172386"/>
              <a:gd name="connsiteY14" fmla="*/ 3309938 h 4575175"/>
              <a:gd name="connsiteX15" fmla="*/ 571824 w 3172386"/>
              <a:gd name="connsiteY15" fmla="*/ 2901950 h 4575175"/>
              <a:gd name="connsiteX16" fmla="*/ 806528 w 3172386"/>
              <a:gd name="connsiteY16" fmla="*/ 2203451 h 4575175"/>
              <a:gd name="connsiteX17" fmla="*/ 628728 w 3172386"/>
              <a:gd name="connsiteY17" fmla="*/ 1739901 h 4575175"/>
              <a:gd name="connsiteX18" fmla="*/ 336628 w 3172386"/>
              <a:gd name="connsiteY18" fmla="*/ 1460501 h 4575175"/>
              <a:gd name="connsiteX19" fmla="*/ 22549 w 3172386"/>
              <a:gd name="connsiteY19" fmla="*/ 574675 h 4575175"/>
              <a:gd name="connsiteX0" fmla="*/ 22549 w 3172386"/>
              <a:gd name="connsiteY0" fmla="*/ 574675 h 4575175"/>
              <a:gd name="connsiteX1" fmla="*/ 342978 w 3172386"/>
              <a:gd name="connsiteY1" fmla="*/ 190501 h 4575175"/>
              <a:gd name="connsiteX2" fmla="*/ 870028 w 3172386"/>
              <a:gd name="connsiteY2" fmla="*/ 0 h 4575175"/>
              <a:gd name="connsiteX3" fmla="*/ 1206824 w 3172386"/>
              <a:gd name="connsiteY3" fmla="*/ 47625 h 4575175"/>
              <a:gd name="connsiteX4" fmla="*/ 1555828 w 3172386"/>
              <a:gd name="connsiteY4" fmla="*/ 279401 h 4575175"/>
              <a:gd name="connsiteX5" fmla="*/ 2343228 w 3172386"/>
              <a:gd name="connsiteY5" fmla="*/ 1066800 h 4575175"/>
              <a:gd name="connsiteX6" fmla="*/ 2933779 w 3172386"/>
              <a:gd name="connsiteY6" fmla="*/ 1663701 h 4575175"/>
              <a:gd name="connsiteX7" fmla="*/ 3168729 w 3172386"/>
              <a:gd name="connsiteY7" fmla="*/ 2279651 h 4575175"/>
              <a:gd name="connsiteX8" fmla="*/ 2959179 w 3172386"/>
              <a:gd name="connsiteY8" fmla="*/ 2882901 h 4575175"/>
              <a:gd name="connsiteX9" fmla="*/ 2422849 w 3172386"/>
              <a:gd name="connsiteY9" fmla="*/ 3448050 h 4575175"/>
              <a:gd name="connsiteX10" fmla="*/ 1403674 w 3172386"/>
              <a:gd name="connsiteY10" fmla="*/ 4416425 h 4575175"/>
              <a:gd name="connsiteX11" fmla="*/ 924249 w 3172386"/>
              <a:gd name="connsiteY11" fmla="*/ 4575175 h 4575175"/>
              <a:gd name="connsiteX12" fmla="*/ 323928 w 3172386"/>
              <a:gd name="connsiteY12" fmla="*/ 4292601 h 4575175"/>
              <a:gd name="connsiteX13" fmla="*/ 76278 w 3172386"/>
              <a:gd name="connsiteY13" fmla="*/ 3822701 h 4575175"/>
              <a:gd name="connsiteX14" fmla="*/ 222328 w 3172386"/>
              <a:gd name="connsiteY14" fmla="*/ 3309938 h 4575175"/>
              <a:gd name="connsiteX15" fmla="*/ 571824 w 3172386"/>
              <a:gd name="connsiteY15" fmla="*/ 2901950 h 4575175"/>
              <a:gd name="connsiteX16" fmla="*/ 806528 w 3172386"/>
              <a:gd name="connsiteY16" fmla="*/ 2203451 h 4575175"/>
              <a:gd name="connsiteX17" fmla="*/ 628728 w 3172386"/>
              <a:gd name="connsiteY17" fmla="*/ 1739901 h 4575175"/>
              <a:gd name="connsiteX18" fmla="*/ 336628 w 3172386"/>
              <a:gd name="connsiteY18" fmla="*/ 1460501 h 4575175"/>
              <a:gd name="connsiteX19" fmla="*/ 22549 w 3172386"/>
              <a:gd name="connsiteY19" fmla="*/ 574675 h 4575175"/>
              <a:gd name="connsiteX0" fmla="*/ 22996 w 3163824"/>
              <a:gd name="connsiteY0" fmla="*/ 633232 h 4575175"/>
              <a:gd name="connsiteX1" fmla="*/ 334416 w 3163824"/>
              <a:gd name="connsiteY1" fmla="*/ 190501 h 4575175"/>
              <a:gd name="connsiteX2" fmla="*/ 861466 w 3163824"/>
              <a:gd name="connsiteY2" fmla="*/ 0 h 4575175"/>
              <a:gd name="connsiteX3" fmla="*/ 1198262 w 3163824"/>
              <a:gd name="connsiteY3" fmla="*/ 47625 h 4575175"/>
              <a:gd name="connsiteX4" fmla="*/ 1547266 w 3163824"/>
              <a:gd name="connsiteY4" fmla="*/ 279401 h 4575175"/>
              <a:gd name="connsiteX5" fmla="*/ 2334666 w 3163824"/>
              <a:gd name="connsiteY5" fmla="*/ 1066800 h 4575175"/>
              <a:gd name="connsiteX6" fmla="*/ 2925217 w 3163824"/>
              <a:gd name="connsiteY6" fmla="*/ 1663701 h 4575175"/>
              <a:gd name="connsiteX7" fmla="*/ 3160167 w 3163824"/>
              <a:gd name="connsiteY7" fmla="*/ 2279651 h 4575175"/>
              <a:gd name="connsiteX8" fmla="*/ 2950617 w 3163824"/>
              <a:gd name="connsiteY8" fmla="*/ 2882901 h 4575175"/>
              <a:gd name="connsiteX9" fmla="*/ 2414287 w 3163824"/>
              <a:gd name="connsiteY9" fmla="*/ 3448050 h 4575175"/>
              <a:gd name="connsiteX10" fmla="*/ 1395112 w 3163824"/>
              <a:gd name="connsiteY10" fmla="*/ 4416425 h 4575175"/>
              <a:gd name="connsiteX11" fmla="*/ 915687 w 3163824"/>
              <a:gd name="connsiteY11" fmla="*/ 4575175 h 4575175"/>
              <a:gd name="connsiteX12" fmla="*/ 315366 w 3163824"/>
              <a:gd name="connsiteY12" fmla="*/ 4292601 h 4575175"/>
              <a:gd name="connsiteX13" fmla="*/ 67716 w 3163824"/>
              <a:gd name="connsiteY13" fmla="*/ 3822701 h 4575175"/>
              <a:gd name="connsiteX14" fmla="*/ 213766 w 3163824"/>
              <a:gd name="connsiteY14" fmla="*/ 3309938 h 4575175"/>
              <a:gd name="connsiteX15" fmla="*/ 563262 w 3163824"/>
              <a:gd name="connsiteY15" fmla="*/ 2901950 h 4575175"/>
              <a:gd name="connsiteX16" fmla="*/ 797966 w 3163824"/>
              <a:gd name="connsiteY16" fmla="*/ 2203451 h 4575175"/>
              <a:gd name="connsiteX17" fmla="*/ 620166 w 3163824"/>
              <a:gd name="connsiteY17" fmla="*/ 1739901 h 4575175"/>
              <a:gd name="connsiteX18" fmla="*/ 328066 w 3163824"/>
              <a:gd name="connsiteY18" fmla="*/ 1460501 h 4575175"/>
              <a:gd name="connsiteX19" fmla="*/ 22996 w 3163824"/>
              <a:gd name="connsiteY19" fmla="*/ 633232 h 4575175"/>
              <a:gd name="connsiteX0" fmla="*/ 22548 w 3172385"/>
              <a:gd name="connsiteY0" fmla="*/ 606206 h 4575175"/>
              <a:gd name="connsiteX1" fmla="*/ 342977 w 3172385"/>
              <a:gd name="connsiteY1" fmla="*/ 190501 h 4575175"/>
              <a:gd name="connsiteX2" fmla="*/ 870027 w 3172385"/>
              <a:gd name="connsiteY2" fmla="*/ 0 h 4575175"/>
              <a:gd name="connsiteX3" fmla="*/ 1206823 w 3172385"/>
              <a:gd name="connsiteY3" fmla="*/ 47625 h 4575175"/>
              <a:gd name="connsiteX4" fmla="*/ 1555827 w 3172385"/>
              <a:gd name="connsiteY4" fmla="*/ 279401 h 4575175"/>
              <a:gd name="connsiteX5" fmla="*/ 2343227 w 3172385"/>
              <a:gd name="connsiteY5" fmla="*/ 1066800 h 4575175"/>
              <a:gd name="connsiteX6" fmla="*/ 2933778 w 3172385"/>
              <a:gd name="connsiteY6" fmla="*/ 1663701 h 4575175"/>
              <a:gd name="connsiteX7" fmla="*/ 3168728 w 3172385"/>
              <a:gd name="connsiteY7" fmla="*/ 2279651 h 4575175"/>
              <a:gd name="connsiteX8" fmla="*/ 2959178 w 3172385"/>
              <a:gd name="connsiteY8" fmla="*/ 2882901 h 4575175"/>
              <a:gd name="connsiteX9" fmla="*/ 2422848 w 3172385"/>
              <a:gd name="connsiteY9" fmla="*/ 3448050 h 4575175"/>
              <a:gd name="connsiteX10" fmla="*/ 1403673 w 3172385"/>
              <a:gd name="connsiteY10" fmla="*/ 4416425 h 4575175"/>
              <a:gd name="connsiteX11" fmla="*/ 924248 w 3172385"/>
              <a:gd name="connsiteY11" fmla="*/ 4575175 h 4575175"/>
              <a:gd name="connsiteX12" fmla="*/ 323927 w 3172385"/>
              <a:gd name="connsiteY12" fmla="*/ 4292601 h 4575175"/>
              <a:gd name="connsiteX13" fmla="*/ 76277 w 3172385"/>
              <a:gd name="connsiteY13" fmla="*/ 3822701 h 4575175"/>
              <a:gd name="connsiteX14" fmla="*/ 222327 w 3172385"/>
              <a:gd name="connsiteY14" fmla="*/ 3309938 h 4575175"/>
              <a:gd name="connsiteX15" fmla="*/ 571823 w 3172385"/>
              <a:gd name="connsiteY15" fmla="*/ 2901950 h 4575175"/>
              <a:gd name="connsiteX16" fmla="*/ 806527 w 3172385"/>
              <a:gd name="connsiteY16" fmla="*/ 2203451 h 4575175"/>
              <a:gd name="connsiteX17" fmla="*/ 628727 w 3172385"/>
              <a:gd name="connsiteY17" fmla="*/ 1739901 h 4575175"/>
              <a:gd name="connsiteX18" fmla="*/ 336627 w 3172385"/>
              <a:gd name="connsiteY18" fmla="*/ 1460501 h 4575175"/>
              <a:gd name="connsiteX19" fmla="*/ 22548 w 3172385"/>
              <a:gd name="connsiteY19" fmla="*/ 606206 h 4575175"/>
              <a:gd name="connsiteX0" fmla="*/ 22548 w 3172385"/>
              <a:gd name="connsiteY0" fmla="*/ 606206 h 4575175"/>
              <a:gd name="connsiteX1" fmla="*/ 342977 w 3172385"/>
              <a:gd name="connsiteY1" fmla="*/ 190501 h 4575175"/>
              <a:gd name="connsiteX2" fmla="*/ 870027 w 3172385"/>
              <a:gd name="connsiteY2" fmla="*/ 0 h 4575175"/>
              <a:gd name="connsiteX3" fmla="*/ 1206823 w 3172385"/>
              <a:gd name="connsiteY3" fmla="*/ 47625 h 4575175"/>
              <a:gd name="connsiteX4" fmla="*/ 1555827 w 3172385"/>
              <a:gd name="connsiteY4" fmla="*/ 279401 h 4575175"/>
              <a:gd name="connsiteX5" fmla="*/ 2343227 w 3172385"/>
              <a:gd name="connsiteY5" fmla="*/ 1066800 h 4575175"/>
              <a:gd name="connsiteX6" fmla="*/ 2933778 w 3172385"/>
              <a:gd name="connsiteY6" fmla="*/ 1663701 h 4575175"/>
              <a:gd name="connsiteX7" fmla="*/ 3168728 w 3172385"/>
              <a:gd name="connsiteY7" fmla="*/ 2279651 h 4575175"/>
              <a:gd name="connsiteX8" fmla="*/ 2959178 w 3172385"/>
              <a:gd name="connsiteY8" fmla="*/ 2882901 h 4575175"/>
              <a:gd name="connsiteX9" fmla="*/ 2422848 w 3172385"/>
              <a:gd name="connsiteY9" fmla="*/ 3448050 h 4575175"/>
              <a:gd name="connsiteX10" fmla="*/ 1403673 w 3172385"/>
              <a:gd name="connsiteY10" fmla="*/ 4416425 h 4575175"/>
              <a:gd name="connsiteX11" fmla="*/ 924248 w 3172385"/>
              <a:gd name="connsiteY11" fmla="*/ 4575175 h 4575175"/>
              <a:gd name="connsiteX12" fmla="*/ 323927 w 3172385"/>
              <a:gd name="connsiteY12" fmla="*/ 4292601 h 4575175"/>
              <a:gd name="connsiteX13" fmla="*/ 76277 w 3172385"/>
              <a:gd name="connsiteY13" fmla="*/ 3822701 h 4575175"/>
              <a:gd name="connsiteX14" fmla="*/ 222327 w 3172385"/>
              <a:gd name="connsiteY14" fmla="*/ 3309938 h 4575175"/>
              <a:gd name="connsiteX15" fmla="*/ 571823 w 3172385"/>
              <a:gd name="connsiteY15" fmla="*/ 2901950 h 4575175"/>
              <a:gd name="connsiteX16" fmla="*/ 806527 w 3172385"/>
              <a:gd name="connsiteY16" fmla="*/ 2203451 h 4575175"/>
              <a:gd name="connsiteX17" fmla="*/ 628727 w 3172385"/>
              <a:gd name="connsiteY17" fmla="*/ 1739901 h 4575175"/>
              <a:gd name="connsiteX18" fmla="*/ 336627 w 3172385"/>
              <a:gd name="connsiteY18" fmla="*/ 1460501 h 4575175"/>
              <a:gd name="connsiteX19" fmla="*/ 22548 w 3172385"/>
              <a:gd name="connsiteY19" fmla="*/ 606206 h 4575175"/>
              <a:gd name="connsiteX0" fmla="*/ 22548 w 3172385"/>
              <a:gd name="connsiteY0" fmla="*/ 606206 h 4575175"/>
              <a:gd name="connsiteX1" fmla="*/ 342977 w 3172385"/>
              <a:gd name="connsiteY1" fmla="*/ 190501 h 4575175"/>
              <a:gd name="connsiteX2" fmla="*/ 870027 w 3172385"/>
              <a:gd name="connsiteY2" fmla="*/ 0 h 4575175"/>
              <a:gd name="connsiteX3" fmla="*/ 1206823 w 3172385"/>
              <a:gd name="connsiteY3" fmla="*/ 47625 h 4575175"/>
              <a:gd name="connsiteX4" fmla="*/ 1555827 w 3172385"/>
              <a:gd name="connsiteY4" fmla="*/ 279401 h 4575175"/>
              <a:gd name="connsiteX5" fmla="*/ 2343227 w 3172385"/>
              <a:gd name="connsiteY5" fmla="*/ 1066800 h 4575175"/>
              <a:gd name="connsiteX6" fmla="*/ 2933778 w 3172385"/>
              <a:gd name="connsiteY6" fmla="*/ 1663701 h 4575175"/>
              <a:gd name="connsiteX7" fmla="*/ 3168728 w 3172385"/>
              <a:gd name="connsiteY7" fmla="*/ 2279651 h 4575175"/>
              <a:gd name="connsiteX8" fmla="*/ 2959178 w 3172385"/>
              <a:gd name="connsiteY8" fmla="*/ 2882901 h 4575175"/>
              <a:gd name="connsiteX9" fmla="*/ 2422848 w 3172385"/>
              <a:gd name="connsiteY9" fmla="*/ 3448050 h 4575175"/>
              <a:gd name="connsiteX10" fmla="*/ 1403673 w 3172385"/>
              <a:gd name="connsiteY10" fmla="*/ 4416425 h 4575175"/>
              <a:gd name="connsiteX11" fmla="*/ 924248 w 3172385"/>
              <a:gd name="connsiteY11" fmla="*/ 4575175 h 4575175"/>
              <a:gd name="connsiteX12" fmla="*/ 323927 w 3172385"/>
              <a:gd name="connsiteY12" fmla="*/ 4292601 h 4575175"/>
              <a:gd name="connsiteX13" fmla="*/ 76277 w 3172385"/>
              <a:gd name="connsiteY13" fmla="*/ 3822701 h 4575175"/>
              <a:gd name="connsiteX14" fmla="*/ 222327 w 3172385"/>
              <a:gd name="connsiteY14" fmla="*/ 3309938 h 4575175"/>
              <a:gd name="connsiteX15" fmla="*/ 571823 w 3172385"/>
              <a:gd name="connsiteY15" fmla="*/ 2901950 h 4575175"/>
              <a:gd name="connsiteX16" fmla="*/ 806527 w 3172385"/>
              <a:gd name="connsiteY16" fmla="*/ 2203451 h 4575175"/>
              <a:gd name="connsiteX17" fmla="*/ 597196 w 3172385"/>
              <a:gd name="connsiteY17" fmla="*/ 1793954 h 4575175"/>
              <a:gd name="connsiteX18" fmla="*/ 336627 w 3172385"/>
              <a:gd name="connsiteY18" fmla="*/ 1460501 h 4575175"/>
              <a:gd name="connsiteX19" fmla="*/ 22548 w 3172385"/>
              <a:gd name="connsiteY19" fmla="*/ 606206 h 4575175"/>
              <a:gd name="connsiteX0" fmla="*/ 22548 w 3172385"/>
              <a:gd name="connsiteY0" fmla="*/ 606206 h 4575175"/>
              <a:gd name="connsiteX1" fmla="*/ 342977 w 3172385"/>
              <a:gd name="connsiteY1" fmla="*/ 190501 h 4575175"/>
              <a:gd name="connsiteX2" fmla="*/ 870027 w 3172385"/>
              <a:gd name="connsiteY2" fmla="*/ 0 h 4575175"/>
              <a:gd name="connsiteX3" fmla="*/ 1206823 w 3172385"/>
              <a:gd name="connsiteY3" fmla="*/ 47625 h 4575175"/>
              <a:gd name="connsiteX4" fmla="*/ 1555827 w 3172385"/>
              <a:gd name="connsiteY4" fmla="*/ 279401 h 4575175"/>
              <a:gd name="connsiteX5" fmla="*/ 2343227 w 3172385"/>
              <a:gd name="connsiteY5" fmla="*/ 1066800 h 4575175"/>
              <a:gd name="connsiteX6" fmla="*/ 2933778 w 3172385"/>
              <a:gd name="connsiteY6" fmla="*/ 1663701 h 4575175"/>
              <a:gd name="connsiteX7" fmla="*/ 3168728 w 3172385"/>
              <a:gd name="connsiteY7" fmla="*/ 2279651 h 4575175"/>
              <a:gd name="connsiteX8" fmla="*/ 2959178 w 3172385"/>
              <a:gd name="connsiteY8" fmla="*/ 2882901 h 4575175"/>
              <a:gd name="connsiteX9" fmla="*/ 2422848 w 3172385"/>
              <a:gd name="connsiteY9" fmla="*/ 3448050 h 4575175"/>
              <a:gd name="connsiteX10" fmla="*/ 1403673 w 3172385"/>
              <a:gd name="connsiteY10" fmla="*/ 4416425 h 4575175"/>
              <a:gd name="connsiteX11" fmla="*/ 924248 w 3172385"/>
              <a:gd name="connsiteY11" fmla="*/ 4575175 h 4575175"/>
              <a:gd name="connsiteX12" fmla="*/ 323927 w 3172385"/>
              <a:gd name="connsiteY12" fmla="*/ 4292601 h 4575175"/>
              <a:gd name="connsiteX13" fmla="*/ 76277 w 3172385"/>
              <a:gd name="connsiteY13" fmla="*/ 3822701 h 4575175"/>
              <a:gd name="connsiteX14" fmla="*/ 222327 w 3172385"/>
              <a:gd name="connsiteY14" fmla="*/ 3309938 h 4575175"/>
              <a:gd name="connsiteX15" fmla="*/ 571823 w 3172385"/>
              <a:gd name="connsiteY15" fmla="*/ 2901950 h 4575175"/>
              <a:gd name="connsiteX16" fmla="*/ 806527 w 3172385"/>
              <a:gd name="connsiteY16" fmla="*/ 2203451 h 4575175"/>
              <a:gd name="connsiteX17" fmla="*/ 633231 w 3172385"/>
              <a:gd name="connsiteY17" fmla="*/ 1753414 h 4575175"/>
              <a:gd name="connsiteX18" fmla="*/ 336627 w 3172385"/>
              <a:gd name="connsiteY18" fmla="*/ 1460501 h 4575175"/>
              <a:gd name="connsiteX19" fmla="*/ 22548 w 3172385"/>
              <a:gd name="connsiteY19" fmla="*/ 606206 h 4575175"/>
              <a:gd name="connsiteX0" fmla="*/ 22548 w 3172385"/>
              <a:gd name="connsiteY0" fmla="*/ 606206 h 4575175"/>
              <a:gd name="connsiteX1" fmla="*/ 342977 w 3172385"/>
              <a:gd name="connsiteY1" fmla="*/ 190501 h 4575175"/>
              <a:gd name="connsiteX2" fmla="*/ 870027 w 3172385"/>
              <a:gd name="connsiteY2" fmla="*/ 0 h 4575175"/>
              <a:gd name="connsiteX3" fmla="*/ 1206823 w 3172385"/>
              <a:gd name="connsiteY3" fmla="*/ 47625 h 4575175"/>
              <a:gd name="connsiteX4" fmla="*/ 1555827 w 3172385"/>
              <a:gd name="connsiteY4" fmla="*/ 279401 h 4575175"/>
              <a:gd name="connsiteX5" fmla="*/ 2343227 w 3172385"/>
              <a:gd name="connsiteY5" fmla="*/ 1066800 h 4575175"/>
              <a:gd name="connsiteX6" fmla="*/ 2933778 w 3172385"/>
              <a:gd name="connsiteY6" fmla="*/ 1663701 h 4575175"/>
              <a:gd name="connsiteX7" fmla="*/ 3168728 w 3172385"/>
              <a:gd name="connsiteY7" fmla="*/ 2279651 h 4575175"/>
              <a:gd name="connsiteX8" fmla="*/ 2959178 w 3172385"/>
              <a:gd name="connsiteY8" fmla="*/ 2882901 h 4575175"/>
              <a:gd name="connsiteX9" fmla="*/ 2422848 w 3172385"/>
              <a:gd name="connsiteY9" fmla="*/ 3448050 h 4575175"/>
              <a:gd name="connsiteX10" fmla="*/ 1403673 w 3172385"/>
              <a:gd name="connsiteY10" fmla="*/ 4416425 h 4575175"/>
              <a:gd name="connsiteX11" fmla="*/ 924248 w 3172385"/>
              <a:gd name="connsiteY11" fmla="*/ 4575175 h 4575175"/>
              <a:gd name="connsiteX12" fmla="*/ 323927 w 3172385"/>
              <a:gd name="connsiteY12" fmla="*/ 4292601 h 4575175"/>
              <a:gd name="connsiteX13" fmla="*/ 76277 w 3172385"/>
              <a:gd name="connsiteY13" fmla="*/ 3822701 h 4575175"/>
              <a:gd name="connsiteX14" fmla="*/ 222327 w 3172385"/>
              <a:gd name="connsiteY14" fmla="*/ 3309938 h 4575175"/>
              <a:gd name="connsiteX15" fmla="*/ 571823 w 3172385"/>
              <a:gd name="connsiteY15" fmla="*/ 2901950 h 4575175"/>
              <a:gd name="connsiteX16" fmla="*/ 806527 w 3172385"/>
              <a:gd name="connsiteY16" fmla="*/ 2203451 h 4575175"/>
              <a:gd name="connsiteX17" fmla="*/ 633231 w 3172385"/>
              <a:gd name="connsiteY17" fmla="*/ 1753414 h 4575175"/>
              <a:gd name="connsiteX18" fmla="*/ 336627 w 3172385"/>
              <a:gd name="connsiteY18" fmla="*/ 1460501 h 4575175"/>
              <a:gd name="connsiteX19" fmla="*/ 22548 w 3172385"/>
              <a:gd name="connsiteY19" fmla="*/ 606206 h 4575175"/>
              <a:gd name="connsiteX0" fmla="*/ 22332 w 3172169"/>
              <a:gd name="connsiteY0" fmla="*/ 606206 h 4575175"/>
              <a:gd name="connsiteX1" fmla="*/ 342761 w 3172169"/>
              <a:gd name="connsiteY1" fmla="*/ 190501 h 4575175"/>
              <a:gd name="connsiteX2" fmla="*/ 869811 w 3172169"/>
              <a:gd name="connsiteY2" fmla="*/ 0 h 4575175"/>
              <a:gd name="connsiteX3" fmla="*/ 1206607 w 3172169"/>
              <a:gd name="connsiteY3" fmla="*/ 47625 h 4575175"/>
              <a:gd name="connsiteX4" fmla="*/ 1555611 w 3172169"/>
              <a:gd name="connsiteY4" fmla="*/ 279401 h 4575175"/>
              <a:gd name="connsiteX5" fmla="*/ 2343011 w 3172169"/>
              <a:gd name="connsiteY5" fmla="*/ 1066800 h 4575175"/>
              <a:gd name="connsiteX6" fmla="*/ 2933562 w 3172169"/>
              <a:gd name="connsiteY6" fmla="*/ 1663701 h 4575175"/>
              <a:gd name="connsiteX7" fmla="*/ 3168512 w 3172169"/>
              <a:gd name="connsiteY7" fmla="*/ 2279651 h 4575175"/>
              <a:gd name="connsiteX8" fmla="*/ 2958962 w 3172169"/>
              <a:gd name="connsiteY8" fmla="*/ 2882901 h 4575175"/>
              <a:gd name="connsiteX9" fmla="*/ 2422632 w 3172169"/>
              <a:gd name="connsiteY9" fmla="*/ 3448050 h 4575175"/>
              <a:gd name="connsiteX10" fmla="*/ 1403457 w 3172169"/>
              <a:gd name="connsiteY10" fmla="*/ 4416425 h 4575175"/>
              <a:gd name="connsiteX11" fmla="*/ 924032 w 3172169"/>
              <a:gd name="connsiteY11" fmla="*/ 4575175 h 4575175"/>
              <a:gd name="connsiteX12" fmla="*/ 323711 w 3172169"/>
              <a:gd name="connsiteY12" fmla="*/ 4292601 h 4575175"/>
              <a:gd name="connsiteX13" fmla="*/ 76061 w 3172169"/>
              <a:gd name="connsiteY13" fmla="*/ 3822701 h 4575175"/>
              <a:gd name="connsiteX14" fmla="*/ 222111 w 3172169"/>
              <a:gd name="connsiteY14" fmla="*/ 3309938 h 4575175"/>
              <a:gd name="connsiteX15" fmla="*/ 571607 w 3172169"/>
              <a:gd name="connsiteY15" fmla="*/ 2901950 h 4575175"/>
              <a:gd name="connsiteX16" fmla="*/ 806311 w 3172169"/>
              <a:gd name="connsiteY16" fmla="*/ 2203451 h 4575175"/>
              <a:gd name="connsiteX17" fmla="*/ 633015 w 3172169"/>
              <a:gd name="connsiteY17" fmla="*/ 1753414 h 4575175"/>
              <a:gd name="connsiteX18" fmla="*/ 340915 w 3172169"/>
              <a:gd name="connsiteY18" fmla="*/ 1469510 h 4575175"/>
              <a:gd name="connsiteX19" fmla="*/ 22332 w 3172169"/>
              <a:gd name="connsiteY19" fmla="*/ 606206 h 4575175"/>
              <a:gd name="connsiteX0" fmla="*/ 22747 w 3172584"/>
              <a:gd name="connsiteY0" fmla="*/ 606206 h 4575175"/>
              <a:gd name="connsiteX1" fmla="*/ 343176 w 3172584"/>
              <a:gd name="connsiteY1" fmla="*/ 190501 h 4575175"/>
              <a:gd name="connsiteX2" fmla="*/ 870226 w 3172584"/>
              <a:gd name="connsiteY2" fmla="*/ 0 h 4575175"/>
              <a:gd name="connsiteX3" fmla="*/ 1207022 w 3172584"/>
              <a:gd name="connsiteY3" fmla="*/ 47625 h 4575175"/>
              <a:gd name="connsiteX4" fmla="*/ 1556026 w 3172584"/>
              <a:gd name="connsiteY4" fmla="*/ 279401 h 4575175"/>
              <a:gd name="connsiteX5" fmla="*/ 2343426 w 3172584"/>
              <a:gd name="connsiteY5" fmla="*/ 1066800 h 4575175"/>
              <a:gd name="connsiteX6" fmla="*/ 2933977 w 3172584"/>
              <a:gd name="connsiteY6" fmla="*/ 1663701 h 4575175"/>
              <a:gd name="connsiteX7" fmla="*/ 3168927 w 3172584"/>
              <a:gd name="connsiteY7" fmla="*/ 2279651 h 4575175"/>
              <a:gd name="connsiteX8" fmla="*/ 2959377 w 3172584"/>
              <a:gd name="connsiteY8" fmla="*/ 2882901 h 4575175"/>
              <a:gd name="connsiteX9" fmla="*/ 2423047 w 3172584"/>
              <a:gd name="connsiteY9" fmla="*/ 3448050 h 4575175"/>
              <a:gd name="connsiteX10" fmla="*/ 1403872 w 3172584"/>
              <a:gd name="connsiteY10" fmla="*/ 4416425 h 4575175"/>
              <a:gd name="connsiteX11" fmla="*/ 924447 w 3172584"/>
              <a:gd name="connsiteY11" fmla="*/ 4575175 h 4575175"/>
              <a:gd name="connsiteX12" fmla="*/ 324126 w 3172584"/>
              <a:gd name="connsiteY12" fmla="*/ 4292601 h 4575175"/>
              <a:gd name="connsiteX13" fmla="*/ 76476 w 3172584"/>
              <a:gd name="connsiteY13" fmla="*/ 3822701 h 4575175"/>
              <a:gd name="connsiteX14" fmla="*/ 222526 w 3172584"/>
              <a:gd name="connsiteY14" fmla="*/ 3309938 h 4575175"/>
              <a:gd name="connsiteX15" fmla="*/ 572022 w 3172584"/>
              <a:gd name="connsiteY15" fmla="*/ 2901950 h 4575175"/>
              <a:gd name="connsiteX16" fmla="*/ 806726 w 3172584"/>
              <a:gd name="connsiteY16" fmla="*/ 2203451 h 4575175"/>
              <a:gd name="connsiteX17" fmla="*/ 633430 w 3172584"/>
              <a:gd name="connsiteY17" fmla="*/ 1753414 h 4575175"/>
              <a:gd name="connsiteX18" fmla="*/ 341330 w 3172584"/>
              <a:gd name="connsiteY18" fmla="*/ 1469510 h 4575175"/>
              <a:gd name="connsiteX19" fmla="*/ 22747 w 3172584"/>
              <a:gd name="connsiteY19" fmla="*/ 606206 h 4575175"/>
              <a:gd name="connsiteX0" fmla="*/ 21541 w 3171378"/>
              <a:gd name="connsiteY0" fmla="*/ 606206 h 4575175"/>
              <a:gd name="connsiteX1" fmla="*/ 341970 w 3171378"/>
              <a:gd name="connsiteY1" fmla="*/ 190501 h 4575175"/>
              <a:gd name="connsiteX2" fmla="*/ 869020 w 3171378"/>
              <a:gd name="connsiteY2" fmla="*/ 0 h 4575175"/>
              <a:gd name="connsiteX3" fmla="*/ 1205816 w 3171378"/>
              <a:gd name="connsiteY3" fmla="*/ 47625 h 4575175"/>
              <a:gd name="connsiteX4" fmla="*/ 1554820 w 3171378"/>
              <a:gd name="connsiteY4" fmla="*/ 279401 h 4575175"/>
              <a:gd name="connsiteX5" fmla="*/ 2342220 w 3171378"/>
              <a:gd name="connsiteY5" fmla="*/ 1066800 h 4575175"/>
              <a:gd name="connsiteX6" fmla="*/ 2932771 w 3171378"/>
              <a:gd name="connsiteY6" fmla="*/ 1663701 h 4575175"/>
              <a:gd name="connsiteX7" fmla="*/ 3167721 w 3171378"/>
              <a:gd name="connsiteY7" fmla="*/ 2279651 h 4575175"/>
              <a:gd name="connsiteX8" fmla="*/ 2958171 w 3171378"/>
              <a:gd name="connsiteY8" fmla="*/ 2882901 h 4575175"/>
              <a:gd name="connsiteX9" fmla="*/ 2421841 w 3171378"/>
              <a:gd name="connsiteY9" fmla="*/ 3448050 h 4575175"/>
              <a:gd name="connsiteX10" fmla="*/ 1402666 w 3171378"/>
              <a:gd name="connsiteY10" fmla="*/ 4416425 h 4575175"/>
              <a:gd name="connsiteX11" fmla="*/ 923241 w 3171378"/>
              <a:gd name="connsiteY11" fmla="*/ 4575175 h 4575175"/>
              <a:gd name="connsiteX12" fmla="*/ 322920 w 3171378"/>
              <a:gd name="connsiteY12" fmla="*/ 4292601 h 4575175"/>
              <a:gd name="connsiteX13" fmla="*/ 75270 w 3171378"/>
              <a:gd name="connsiteY13" fmla="*/ 3822701 h 4575175"/>
              <a:gd name="connsiteX14" fmla="*/ 221320 w 3171378"/>
              <a:gd name="connsiteY14" fmla="*/ 3309938 h 4575175"/>
              <a:gd name="connsiteX15" fmla="*/ 570816 w 3171378"/>
              <a:gd name="connsiteY15" fmla="*/ 2901950 h 4575175"/>
              <a:gd name="connsiteX16" fmla="*/ 805520 w 3171378"/>
              <a:gd name="connsiteY16" fmla="*/ 2203451 h 4575175"/>
              <a:gd name="connsiteX17" fmla="*/ 632224 w 3171378"/>
              <a:gd name="connsiteY17" fmla="*/ 1753414 h 4575175"/>
              <a:gd name="connsiteX18" fmla="*/ 340124 w 3171378"/>
              <a:gd name="connsiteY18" fmla="*/ 1469510 h 4575175"/>
              <a:gd name="connsiteX19" fmla="*/ 21541 w 3171378"/>
              <a:gd name="connsiteY19" fmla="*/ 606206 h 4575175"/>
              <a:gd name="connsiteX0" fmla="*/ 7707 w 3157544"/>
              <a:gd name="connsiteY0" fmla="*/ 606206 h 4575175"/>
              <a:gd name="connsiteX1" fmla="*/ 328136 w 3157544"/>
              <a:gd name="connsiteY1" fmla="*/ 190501 h 4575175"/>
              <a:gd name="connsiteX2" fmla="*/ 855186 w 3157544"/>
              <a:gd name="connsiteY2" fmla="*/ 0 h 4575175"/>
              <a:gd name="connsiteX3" fmla="*/ 1191982 w 3157544"/>
              <a:gd name="connsiteY3" fmla="*/ 47625 h 4575175"/>
              <a:gd name="connsiteX4" fmla="*/ 1540986 w 3157544"/>
              <a:gd name="connsiteY4" fmla="*/ 279401 h 4575175"/>
              <a:gd name="connsiteX5" fmla="*/ 2328386 w 3157544"/>
              <a:gd name="connsiteY5" fmla="*/ 1066800 h 4575175"/>
              <a:gd name="connsiteX6" fmla="*/ 2918937 w 3157544"/>
              <a:gd name="connsiteY6" fmla="*/ 1663701 h 4575175"/>
              <a:gd name="connsiteX7" fmla="*/ 3153887 w 3157544"/>
              <a:gd name="connsiteY7" fmla="*/ 2279651 h 4575175"/>
              <a:gd name="connsiteX8" fmla="*/ 2944337 w 3157544"/>
              <a:gd name="connsiteY8" fmla="*/ 2882901 h 4575175"/>
              <a:gd name="connsiteX9" fmla="*/ 2408007 w 3157544"/>
              <a:gd name="connsiteY9" fmla="*/ 3448050 h 4575175"/>
              <a:gd name="connsiteX10" fmla="*/ 1388832 w 3157544"/>
              <a:gd name="connsiteY10" fmla="*/ 4416425 h 4575175"/>
              <a:gd name="connsiteX11" fmla="*/ 909407 w 3157544"/>
              <a:gd name="connsiteY11" fmla="*/ 4575175 h 4575175"/>
              <a:gd name="connsiteX12" fmla="*/ 309086 w 3157544"/>
              <a:gd name="connsiteY12" fmla="*/ 4292601 h 4575175"/>
              <a:gd name="connsiteX13" fmla="*/ 61436 w 3157544"/>
              <a:gd name="connsiteY13" fmla="*/ 3822701 h 4575175"/>
              <a:gd name="connsiteX14" fmla="*/ 207486 w 3157544"/>
              <a:gd name="connsiteY14" fmla="*/ 3309938 h 4575175"/>
              <a:gd name="connsiteX15" fmla="*/ 556982 w 3157544"/>
              <a:gd name="connsiteY15" fmla="*/ 2901950 h 4575175"/>
              <a:gd name="connsiteX16" fmla="*/ 791686 w 3157544"/>
              <a:gd name="connsiteY16" fmla="*/ 2203451 h 4575175"/>
              <a:gd name="connsiteX17" fmla="*/ 618390 w 3157544"/>
              <a:gd name="connsiteY17" fmla="*/ 1753414 h 4575175"/>
              <a:gd name="connsiteX18" fmla="*/ 326290 w 3157544"/>
              <a:gd name="connsiteY18" fmla="*/ 1469510 h 4575175"/>
              <a:gd name="connsiteX19" fmla="*/ 118243 w 3157544"/>
              <a:gd name="connsiteY19" fmla="*/ 1272964 h 4575175"/>
              <a:gd name="connsiteX20" fmla="*/ 7707 w 3157544"/>
              <a:gd name="connsiteY20" fmla="*/ 606206 h 4575175"/>
              <a:gd name="connsiteX0" fmla="*/ 7180 w 3157017"/>
              <a:gd name="connsiteY0" fmla="*/ 606206 h 4575175"/>
              <a:gd name="connsiteX1" fmla="*/ 327609 w 3157017"/>
              <a:gd name="connsiteY1" fmla="*/ 190501 h 4575175"/>
              <a:gd name="connsiteX2" fmla="*/ 854659 w 3157017"/>
              <a:gd name="connsiteY2" fmla="*/ 0 h 4575175"/>
              <a:gd name="connsiteX3" fmla="*/ 1191455 w 3157017"/>
              <a:gd name="connsiteY3" fmla="*/ 47625 h 4575175"/>
              <a:gd name="connsiteX4" fmla="*/ 1540459 w 3157017"/>
              <a:gd name="connsiteY4" fmla="*/ 279401 h 4575175"/>
              <a:gd name="connsiteX5" fmla="*/ 2327859 w 3157017"/>
              <a:gd name="connsiteY5" fmla="*/ 1066800 h 4575175"/>
              <a:gd name="connsiteX6" fmla="*/ 2918410 w 3157017"/>
              <a:gd name="connsiteY6" fmla="*/ 1663701 h 4575175"/>
              <a:gd name="connsiteX7" fmla="*/ 3153360 w 3157017"/>
              <a:gd name="connsiteY7" fmla="*/ 2279651 h 4575175"/>
              <a:gd name="connsiteX8" fmla="*/ 2943810 w 3157017"/>
              <a:gd name="connsiteY8" fmla="*/ 2882901 h 4575175"/>
              <a:gd name="connsiteX9" fmla="*/ 2407480 w 3157017"/>
              <a:gd name="connsiteY9" fmla="*/ 3448050 h 4575175"/>
              <a:gd name="connsiteX10" fmla="*/ 1388305 w 3157017"/>
              <a:gd name="connsiteY10" fmla="*/ 4416425 h 4575175"/>
              <a:gd name="connsiteX11" fmla="*/ 908880 w 3157017"/>
              <a:gd name="connsiteY11" fmla="*/ 4575175 h 4575175"/>
              <a:gd name="connsiteX12" fmla="*/ 308559 w 3157017"/>
              <a:gd name="connsiteY12" fmla="*/ 4292601 h 4575175"/>
              <a:gd name="connsiteX13" fmla="*/ 60909 w 3157017"/>
              <a:gd name="connsiteY13" fmla="*/ 3822701 h 4575175"/>
              <a:gd name="connsiteX14" fmla="*/ 206959 w 3157017"/>
              <a:gd name="connsiteY14" fmla="*/ 3309938 h 4575175"/>
              <a:gd name="connsiteX15" fmla="*/ 556455 w 3157017"/>
              <a:gd name="connsiteY15" fmla="*/ 2901950 h 4575175"/>
              <a:gd name="connsiteX16" fmla="*/ 791159 w 3157017"/>
              <a:gd name="connsiteY16" fmla="*/ 2203451 h 4575175"/>
              <a:gd name="connsiteX17" fmla="*/ 617863 w 3157017"/>
              <a:gd name="connsiteY17" fmla="*/ 1753414 h 4575175"/>
              <a:gd name="connsiteX18" fmla="*/ 325763 w 3157017"/>
              <a:gd name="connsiteY18" fmla="*/ 1469510 h 4575175"/>
              <a:gd name="connsiteX19" fmla="*/ 126725 w 3157017"/>
              <a:gd name="connsiteY19" fmla="*/ 1245938 h 4575175"/>
              <a:gd name="connsiteX20" fmla="*/ 7180 w 3157017"/>
              <a:gd name="connsiteY20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05928 w 3174640"/>
              <a:gd name="connsiteY10" fmla="*/ 4416425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78532 w 3174640"/>
              <a:gd name="connsiteY13" fmla="*/ 3822701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808782 w 3174640"/>
              <a:gd name="connsiteY16" fmla="*/ 2203451 h 4575175"/>
              <a:gd name="connsiteX17" fmla="*/ 635486 w 3174640"/>
              <a:gd name="connsiteY17" fmla="*/ 1753414 h 4575175"/>
              <a:gd name="connsiteX18" fmla="*/ 343386 w 3174640"/>
              <a:gd name="connsiteY18" fmla="*/ 1469510 h 4575175"/>
              <a:gd name="connsiteX19" fmla="*/ 144348 w 3174640"/>
              <a:gd name="connsiteY19" fmla="*/ 1245938 h 4575175"/>
              <a:gd name="connsiteX20" fmla="*/ 24803 w 3174640"/>
              <a:gd name="connsiteY20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05928 w 3174640"/>
              <a:gd name="connsiteY10" fmla="*/ 4416425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78532 w 3174640"/>
              <a:gd name="connsiteY13" fmla="*/ 3822701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808782 w 3174640"/>
              <a:gd name="connsiteY16" fmla="*/ 2203451 h 4575175"/>
              <a:gd name="connsiteX17" fmla="*/ 635486 w 3174640"/>
              <a:gd name="connsiteY17" fmla="*/ 1753414 h 4575175"/>
              <a:gd name="connsiteX18" fmla="*/ 343386 w 3174640"/>
              <a:gd name="connsiteY18" fmla="*/ 1469510 h 4575175"/>
              <a:gd name="connsiteX19" fmla="*/ 144348 w 3174640"/>
              <a:gd name="connsiteY19" fmla="*/ 1245938 h 4575175"/>
              <a:gd name="connsiteX20" fmla="*/ 24803 w 3174640"/>
              <a:gd name="connsiteY20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05928 w 3174640"/>
              <a:gd name="connsiteY10" fmla="*/ 4416425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78532 w 3174640"/>
              <a:gd name="connsiteY13" fmla="*/ 3822701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99773 w 3174640"/>
              <a:gd name="connsiteY16" fmla="*/ 2221468 h 4575175"/>
              <a:gd name="connsiteX17" fmla="*/ 635486 w 3174640"/>
              <a:gd name="connsiteY17" fmla="*/ 1753414 h 4575175"/>
              <a:gd name="connsiteX18" fmla="*/ 343386 w 3174640"/>
              <a:gd name="connsiteY18" fmla="*/ 1469510 h 4575175"/>
              <a:gd name="connsiteX19" fmla="*/ 144348 w 3174640"/>
              <a:gd name="connsiteY19" fmla="*/ 1245938 h 4575175"/>
              <a:gd name="connsiteX20" fmla="*/ 24803 w 3174640"/>
              <a:gd name="connsiteY20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05928 w 3174640"/>
              <a:gd name="connsiteY10" fmla="*/ 4416425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78532 w 3174640"/>
              <a:gd name="connsiteY13" fmla="*/ 3822701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99773 w 3174640"/>
              <a:gd name="connsiteY16" fmla="*/ 2221468 h 4575175"/>
              <a:gd name="connsiteX17" fmla="*/ 635486 w 3174640"/>
              <a:gd name="connsiteY17" fmla="*/ 1753414 h 4575175"/>
              <a:gd name="connsiteX18" fmla="*/ 343386 w 3174640"/>
              <a:gd name="connsiteY18" fmla="*/ 1469510 h 4575175"/>
              <a:gd name="connsiteX19" fmla="*/ 144348 w 3174640"/>
              <a:gd name="connsiteY19" fmla="*/ 1245938 h 4575175"/>
              <a:gd name="connsiteX20" fmla="*/ 24803 w 3174640"/>
              <a:gd name="connsiteY20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05928 w 3174640"/>
              <a:gd name="connsiteY10" fmla="*/ 4416425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78532 w 3174640"/>
              <a:gd name="connsiteY13" fmla="*/ 3822701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99773 w 3174640"/>
              <a:gd name="connsiteY16" fmla="*/ 2221468 h 4575175"/>
              <a:gd name="connsiteX17" fmla="*/ 635486 w 3174640"/>
              <a:gd name="connsiteY17" fmla="*/ 1753414 h 4575175"/>
              <a:gd name="connsiteX18" fmla="*/ 343386 w 3174640"/>
              <a:gd name="connsiteY18" fmla="*/ 1469510 h 4575175"/>
              <a:gd name="connsiteX19" fmla="*/ 144348 w 3174640"/>
              <a:gd name="connsiteY19" fmla="*/ 1245938 h 4575175"/>
              <a:gd name="connsiteX20" fmla="*/ 24803 w 3174640"/>
              <a:gd name="connsiteY20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05928 w 3174640"/>
              <a:gd name="connsiteY10" fmla="*/ 4416425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78532 w 3174640"/>
              <a:gd name="connsiteY13" fmla="*/ 3822701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99773 w 3174640"/>
              <a:gd name="connsiteY16" fmla="*/ 2221468 h 4575175"/>
              <a:gd name="connsiteX17" fmla="*/ 635486 w 3174640"/>
              <a:gd name="connsiteY17" fmla="*/ 1753414 h 4575175"/>
              <a:gd name="connsiteX18" fmla="*/ 343386 w 3174640"/>
              <a:gd name="connsiteY18" fmla="*/ 1469510 h 4575175"/>
              <a:gd name="connsiteX19" fmla="*/ 144348 w 3174640"/>
              <a:gd name="connsiteY19" fmla="*/ 1245938 h 4575175"/>
              <a:gd name="connsiteX20" fmla="*/ 24803 w 3174640"/>
              <a:gd name="connsiteY20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05928 w 3174640"/>
              <a:gd name="connsiteY10" fmla="*/ 4416425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78532 w 3174640"/>
              <a:gd name="connsiteY13" fmla="*/ 3822701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99773 w 3174640"/>
              <a:gd name="connsiteY16" fmla="*/ 2221468 h 4575175"/>
              <a:gd name="connsiteX17" fmla="*/ 635486 w 3174640"/>
              <a:gd name="connsiteY17" fmla="*/ 1753414 h 4575175"/>
              <a:gd name="connsiteX18" fmla="*/ 343386 w 3174640"/>
              <a:gd name="connsiteY18" fmla="*/ 1469510 h 4575175"/>
              <a:gd name="connsiteX19" fmla="*/ 144348 w 3174640"/>
              <a:gd name="connsiteY19" fmla="*/ 1245938 h 4575175"/>
              <a:gd name="connsiteX20" fmla="*/ 24803 w 3174640"/>
              <a:gd name="connsiteY20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05928 w 3174640"/>
              <a:gd name="connsiteY10" fmla="*/ 4416425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78532 w 3174640"/>
              <a:gd name="connsiteY13" fmla="*/ 3822701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20915 w 3174640"/>
              <a:gd name="connsiteY16" fmla="*/ 2583755 h 4575175"/>
              <a:gd name="connsiteX17" fmla="*/ 799773 w 3174640"/>
              <a:gd name="connsiteY17" fmla="*/ 2221468 h 4575175"/>
              <a:gd name="connsiteX18" fmla="*/ 635486 w 3174640"/>
              <a:gd name="connsiteY18" fmla="*/ 1753414 h 4575175"/>
              <a:gd name="connsiteX19" fmla="*/ 343386 w 3174640"/>
              <a:gd name="connsiteY19" fmla="*/ 1469510 h 4575175"/>
              <a:gd name="connsiteX20" fmla="*/ 144348 w 3174640"/>
              <a:gd name="connsiteY20" fmla="*/ 1245938 h 4575175"/>
              <a:gd name="connsiteX21" fmla="*/ 24803 w 3174640"/>
              <a:gd name="connsiteY21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05928 w 3174640"/>
              <a:gd name="connsiteY10" fmla="*/ 4416425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78532 w 3174640"/>
              <a:gd name="connsiteY13" fmla="*/ 3822701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47941 w 3174640"/>
              <a:gd name="connsiteY16" fmla="*/ 2592764 h 4575175"/>
              <a:gd name="connsiteX17" fmla="*/ 799773 w 3174640"/>
              <a:gd name="connsiteY17" fmla="*/ 2221468 h 4575175"/>
              <a:gd name="connsiteX18" fmla="*/ 635486 w 3174640"/>
              <a:gd name="connsiteY18" fmla="*/ 1753414 h 4575175"/>
              <a:gd name="connsiteX19" fmla="*/ 343386 w 3174640"/>
              <a:gd name="connsiteY19" fmla="*/ 1469510 h 4575175"/>
              <a:gd name="connsiteX20" fmla="*/ 144348 w 3174640"/>
              <a:gd name="connsiteY20" fmla="*/ 1245938 h 4575175"/>
              <a:gd name="connsiteX21" fmla="*/ 24803 w 3174640"/>
              <a:gd name="connsiteY21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05928 w 3174640"/>
              <a:gd name="connsiteY10" fmla="*/ 4416425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78532 w 3174640"/>
              <a:gd name="connsiteY13" fmla="*/ 3822701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47941 w 3174640"/>
              <a:gd name="connsiteY16" fmla="*/ 2592764 h 4575175"/>
              <a:gd name="connsiteX17" fmla="*/ 799773 w 3174640"/>
              <a:gd name="connsiteY17" fmla="*/ 2221468 h 4575175"/>
              <a:gd name="connsiteX18" fmla="*/ 635486 w 3174640"/>
              <a:gd name="connsiteY18" fmla="*/ 1753414 h 4575175"/>
              <a:gd name="connsiteX19" fmla="*/ 343386 w 3174640"/>
              <a:gd name="connsiteY19" fmla="*/ 1469510 h 4575175"/>
              <a:gd name="connsiteX20" fmla="*/ 144348 w 3174640"/>
              <a:gd name="connsiteY20" fmla="*/ 1245938 h 4575175"/>
              <a:gd name="connsiteX21" fmla="*/ 24803 w 3174640"/>
              <a:gd name="connsiteY21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05928 w 3174640"/>
              <a:gd name="connsiteY10" fmla="*/ 4416425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78532 w 3174640"/>
              <a:gd name="connsiteY13" fmla="*/ 3822701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47941 w 3174640"/>
              <a:gd name="connsiteY16" fmla="*/ 2592764 h 4575175"/>
              <a:gd name="connsiteX17" fmla="*/ 799773 w 3174640"/>
              <a:gd name="connsiteY17" fmla="*/ 2221468 h 4575175"/>
              <a:gd name="connsiteX18" fmla="*/ 635486 w 3174640"/>
              <a:gd name="connsiteY18" fmla="*/ 1753414 h 4575175"/>
              <a:gd name="connsiteX19" fmla="*/ 343386 w 3174640"/>
              <a:gd name="connsiteY19" fmla="*/ 1469510 h 4575175"/>
              <a:gd name="connsiteX20" fmla="*/ 144348 w 3174640"/>
              <a:gd name="connsiteY20" fmla="*/ 1245938 h 4575175"/>
              <a:gd name="connsiteX21" fmla="*/ 24803 w 3174640"/>
              <a:gd name="connsiteY21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05928 w 3174640"/>
              <a:gd name="connsiteY10" fmla="*/ 4416425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78532 w 3174640"/>
              <a:gd name="connsiteY13" fmla="*/ 3822701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47941 w 3174640"/>
              <a:gd name="connsiteY16" fmla="*/ 2592764 h 4575175"/>
              <a:gd name="connsiteX17" fmla="*/ 799773 w 3174640"/>
              <a:gd name="connsiteY17" fmla="*/ 2221468 h 4575175"/>
              <a:gd name="connsiteX18" fmla="*/ 635486 w 3174640"/>
              <a:gd name="connsiteY18" fmla="*/ 1753414 h 4575175"/>
              <a:gd name="connsiteX19" fmla="*/ 343386 w 3174640"/>
              <a:gd name="connsiteY19" fmla="*/ 1469510 h 4575175"/>
              <a:gd name="connsiteX20" fmla="*/ 144348 w 3174640"/>
              <a:gd name="connsiteY20" fmla="*/ 1245938 h 4575175"/>
              <a:gd name="connsiteX21" fmla="*/ 24803 w 3174640"/>
              <a:gd name="connsiteY21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05928 w 3174640"/>
              <a:gd name="connsiteY10" fmla="*/ 4416425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87541 w 3174640"/>
              <a:gd name="connsiteY13" fmla="*/ 3831710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47941 w 3174640"/>
              <a:gd name="connsiteY16" fmla="*/ 2592764 h 4575175"/>
              <a:gd name="connsiteX17" fmla="*/ 799773 w 3174640"/>
              <a:gd name="connsiteY17" fmla="*/ 2221468 h 4575175"/>
              <a:gd name="connsiteX18" fmla="*/ 635486 w 3174640"/>
              <a:gd name="connsiteY18" fmla="*/ 1753414 h 4575175"/>
              <a:gd name="connsiteX19" fmla="*/ 343386 w 3174640"/>
              <a:gd name="connsiteY19" fmla="*/ 1469510 h 4575175"/>
              <a:gd name="connsiteX20" fmla="*/ 144348 w 3174640"/>
              <a:gd name="connsiteY20" fmla="*/ 1245938 h 4575175"/>
              <a:gd name="connsiteX21" fmla="*/ 24803 w 3174640"/>
              <a:gd name="connsiteY21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05928 w 3174640"/>
              <a:gd name="connsiteY10" fmla="*/ 4416425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87541 w 3174640"/>
              <a:gd name="connsiteY13" fmla="*/ 3831710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47941 w 3174640"/>
              <a:gd name="connsiteY16" fmla="*/ 2592764 h 4575175"/>
              <a:gd name="connsiteX17" fmla="*/ 799773 w 3174640"/>
              <a:gd name="connsiteY17" fmla="*/ 2221468 h 4575175"/>
              <a:gd name="connsiteX18" fmla="*/ 635486 w 3174640"/>
              <a:gd name="connsiteY18" fmla="*/ 1753414 h 4575175"/>
              <a:gd name="connsiteX19" fmla="*/ 343386 w 3174640"/>
              <a:gd name="connsiteY19" fmla="*/ 1469510 h 4575175"/>
              <a:gd name="connsiteX20" fmla="*/ 144348 w 3174640"/>
              <a:gd name="connsiteY20" fmla="*/ 1245938 h 4575175"/>
              <a:gd name="connsiteX21" fmla="*/ 24803 w 3174640"/>
              <a:gd name="connsiteY21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05928 w 3174640"/>
              <a:gd name="connsiteY10" fmla="*/ 4416425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87541 w 3174640"/>
              <a:gd name="connsiteY13" fmla="*/ 3831710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47941 w 3174640"/>
              <a:gd name="connsiteY16" fmla="*/ 2592764 h 4575175"/>
              <a:gd name="connsiteX17" fmla="*/ 799773 w 3174640"/>
              <a:gd name="connsiteY17" fmla="*/ 2221468 h 4575175"/>
              <a:gd name="connsiteX18" fmla="*/ 635486 w 3174640"/>
              <a:gd name="connsiteY18" fmla="*/ 1753414 h 4575175"/>
              <a:gd name="connsiteX19" fmla="*/ 343386 w 3174640"/>
              <a:gd name="connsiteY19" fmla="*/ 1469510 h 4575175"/>
              <a:gd name="connsiteX20" fmla="*/ 144348 w 3174640"/>
              <a:gd name="connsiteY20" fmla="*/ 1245938 h 4575175"/>
              <a:gd name="connsiteX21" fmla="*/ 24803 w 3174640"/>
              <a:gd name="connsiteY21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05928 w 3174640"/>
              <a:gd name="connsiteY10" fmla="*/ 4416425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87541 w 3174640"/>
              <a:gd name="connsiteY13" fmla="*/ 3831710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47941 w 3174640"/>
              <a:gd name="connsiteY16" fmla="*/ 2592764 h 4575175"/>
              <a:gd name="connsiteX17" fmla="*/ 799773 w 3174640"/>
              <a:gd name="connsiteY17" fmla="*/ 2221468 h 4575175"/>
              <a:gd name="connsiteX18" fmla="*/ 635486 w 3174640"/>
              <a:gd name="connsiteY18" fmla="*/ 1753414 h 4575175"/>
              <a:gd name="connsiteX19" fmla="*/ 343386 w 3174640"/>
              <a:gd name="connsiteY19" fmla="*/ 1469510 h 4575175"/>
              <a:gd name="connsiteX20" fmla="*/ 144348 w 3174640"/>
              <a:gd name="connsiteY20" fmla="*/ 1245938 h 4575175"/>
              <a:gd name="connsiteX21" fmla="*/ 24803 w 3174640"/>
              <a:gd name="connsiteY21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23945 w 3174640"/>
              <a:gd name="connsiteY10" fmla="*/ 4407416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87541 w 3174640"/>
              <a:gd name="connsiteY13" fmla="*/ 3831710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47941 w 3174640"/>
              <a:gd name="connsiteY16" fmla="*/ 2592764 h 4575175"/>
              <a:gd name="connsiteX17" fmla="*/ 799773 w 3174640"/>
              <a:gd name="connsiteY17" fmla="*/ 2221468 h 4575175"/>
              <a:gd name="connsiteX18" fmla="*/ 635486 w 3174640"/>
              <a:gd name="connsiteY18" fmla="*/ 1753414 h 4575175"/>
              <a:gd name="connsiteX19" fmla="*/ 343386 w 3174640"/>
              <a:gd name="connsiteY19" fmla="*/ 1469510 h 4575175"/>
              <a:gd name="connsiteX20" fmla="*/ 144348 w 3174640"/>
              <a:gd name="connsiteY20" fmla="*/ 1245938 h 4575175"/>
              <a:gd name="connsiteX21" fmla="*/ 24803 w 3174640"/>
              <a:gd name="connsiteY21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23945 w 3174640"/>
              <a:gd name="connsiteY10" fmla="*/ 4407416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87541 w 3174640"/>
              <a:gd name="connsiteY13" fmla="*/ 3831710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47941 w 3174640"/>
              <a:gd name="connsiteY16" fmla="*/ 2592764 h 4575175"/>
              <a:gd name="connsiteX17" fmla="*/ 799773 w 3174640"/>
              <a:gd name="connsiteY17" fmla="*/ 2221468 h 4575175"/>
              <a:gd name="connsiteX18" fmla="*/ 635486 w 3174640"/>
              <a:gd name="connsiteY18" fmla="*/ 1753414 h 4575175"/>
              <a:gd name="connsiteX19" fmla="*/ 343386 w 3174640"/>
              <a:gd name="connsiteY19" fmla="*/ 1469510 h 4575175"/>
              <a:gd name="connsiteX20" fmla="*/ 144348 w 3174640"/>
              <a:gd name="connsiteY20" fmla="*/ 1245938 h 4575175"/>
              <a:gd name="connsiteX21" fmla="*/ 24803 w 3174640"/>
              <a:gd name="connsiteY21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23945 w 3174640"/>
              <a:gd name="connsiteY10" fmla="*/ 4407416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87541 w 3174640"/>
              <a:gd name="connsiteY13" fmla="*/ 3831710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47941 w 3174640"/>
              <a:gd name="connsiteY16" fmla="*/ 2592764 h 4575175"/>
              <a:gd name="connsiteX17" fmla="*/ 799773 w 3174640"/>
              <a:gd name="connsiteY17" fmla="*/ 2221468 h 4575175"/>
              <a:gd name="connsiteX18" fmla="*/ 635486 w 3174640"/>
              <a:gd name="connsiteY18" fmla="*/ 1753414 h 4575175"/>
              <a:gd name="connsiteX19" fmla="*/ 343386 w 3174640"/>
              <a:gd name="connsiteY19" fmla="*/ 1469510 h 4575175"/>
              <a:gd name="connsiteX20" fmla="*/ 144348 w 3174640"/>
              <a:gd name="connsiteY20" fmla="*/ 1245938 h 4575175"/>
              <a:gd name="connsiteX21" fmla="*/ 24803 w 3174640"/>
              <a:gd name="connsiteY21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23945 w 3174640"/>
              <a:gd name="connsiteY10" fmla="*/ 4416425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87541 w 3174640"/>
              <a:gd name="connsiteY13" fmla="*/ 3831710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47941 w 3174640"/>
              <a:gd name="connsiteY16" fmla="*/ 2592764 h 4575175"/>
              <a:gd name="connsiteX17" fmla="*/ 799773 w 3174640"/>
              <a:gd name="connsiteY17" fmla="*/ 2221468 h 4575175"/>
              <a:gd name="connsiteX18" fmla="*/ 635486 w 3174640"/>
              <a:gd name="connsiteY18" fmla="*/ 1753414 h 4575175"/>
              <a:gd name="connsiteX19" fmla="*/ 343386 w 3174640"/>
              <a:gd name="connsiteY19" fmla="*/ 1469510 h 4575175"/>
              <a:gd name="connsiteX20" fmla="*/ 144348 w 3174640"/>
              <a:gd name="connsiteY20" fmla="*/ 1245938 h 4575175"/>
              <a:gd name="connsiteX21" fmla="*/ 24803 w 3174640"/>
              <a:gd name="connsiteY21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23945 w 3174640"/>
              <a:gd name="connsiteY10" fmla="*/ 4416425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9640 w 3174640"/>
              <a:gd name="connsiteY13" fmla="*/ 3845874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47941 w 3174640"/>
              <a:gd name="connsiteY16" fmla="*/ 2592764 h 4575175"/>
              <a:gd name="connsiteX17" fmla="*/ 799773 w 3174640"/>
              <a:gd name="connsiteY17" fmla="*/ 2221468 h 4575175"/>
              <a:gd name="connsiteX18" fmla="*/ 635486 w 3174640"/>
              <a:gd name="connsiteY18" fmla="*/ 1753414 h 4575175"/>
              <a:gd name="connsiteX19" fmla="*/ 343386 w 3174640"/>
              <a:gd name="connsiteY19" fmla="*/ 1469510 h 4575175"/>
              <a:gd name="connsiteX20" fmla="*/ 144348 w 3174640"/>
              <a:gd name="connsiteY20" fmla="*/ 1245938 h 4575175"/>
              <a:gd name="connsiteX21" fmla="*/ 24803 w 3174640"/>
              <a:gd name="connsiteY21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23945 w 3174640"/>
              <a:gd name="connsiteY10" fmla="*/ 4416425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9640 w 3174640"/>
              <a:gd name="connsiteY13" fmla="*/ 3845874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47941 w 3174640"/>
              <a:gd name="connsiteY16" fmla="*/ 2592764 h 4575175"/>
              <a:gd name="connsiteX17" fmla="*/ 799773 w 3174640"/>
              <a:gd name="connsiteY17" fmla="*/ 2221468 h 4575175"/>
              <a:gd name="connsiteX18" fmla="*/ 635486 w 3174640"/>
              <a:gd name="connsiteY18" fmla="*/ 1753414 h 4575175"/>
              <a:gd name="connsiteX19" fmla="*/ 343386 w 3174640"/>
              <a:gd name="connsiteY19" fmla="*/ 1469510 h 4575175"/>
              <a:gd name="connsiteX20" fmla="*/ 144348 w 3174640"/>
              <a:gd name="connsiteY20" fmla="*/ 1245938 h 4575175"/>
              <a:gd name="connsiteX21" fmla="*/ 24803 w 3174640"/>
              <a:gd name="connsiteY21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23945 w 3174640"/>
              <a:gd name="connsiteY10" fmla="*/ 4416425 h 4575175"/>
              <a:gd name="connsiteX11" fmla="*/ 926503 w 3174640"/>
              <a:gd name="connsiteY11" fmla="*/ 4575175 h 4575175"/>
              <a:gd name="connsiteX12" fmla="*/ 297855 w 3174640"/>
              <a:gd name="connsiteY12" fmla="*/ 4398830 h 4575175"/>
              <a:gd name="connsiteX13" fmla="*/ 9640 w 3174640"/>
              <a:gd name="connsiteY13" fmla="*/ 3845874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47941 w 3174640"/>
              <a:gd name="connsiteY16" fmla="*/ 2592764 h 4575175"/>
              <a:gd name="connsiteX17" fmla="*/ 799773 w 3174640"/>
              <a:gd name="connsiteY17" fmla="*/ 2221468 h 4575175"/>
              <a:gd name="connsiteX18" fmla="*/ 635486 w 3174640"/>
              <a:gd name="connsiteY18" fmla="*/ 1753414 h 4575175"/>
              <a:gd name="connsiteX19" fmla="*/ 343386 w 3174640"/>
              <a:gd name="connsiteY19" fmla="*/ 1469510 h 4575175"/>
              <a:gd name="connsiteX20" fmla="*/ 144348 w 3174640"/>
              <a:gd name="connsiteY20" fmla="*/ 1245938 h 4575175"/>
              <a:gd name="connsiteX21" fmla="*/ 24803 w 3174640"/>
              <a:gd name="connsiteY21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23945 w 3174640"/>
              <a:gd name="connsiteY10" fmla="*/ 4416425 h 4575175"/>
              <a:gd name="connsiteX11" fmla="*/ 926503 w 3174640"/>
              <a:gd name="connsiteY11" fmla="*/ 4575175 h 4575175"/>
              <a:gd name="connsiteX12" fmla="*/ 297855 w 3174640"/>
              <a:gd name="connsiteY12" fmla="*/ 4398830 h 4575175"/>
              <a:gd name="connsiteX13" fmla="*/ 9640 w 3174640"/>
              <a:gd name="connsiteY13" fmla="*/ 3845874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47941 w 3174640"/>
              <a:gd name="connsiteY16" fmla="*/ 2592764 h 4575175"/>
              <a:gd name="connsiteX17" fmla="*/ 799773 w 3174640"/>
              <a:gd name="connsiteY17" fmla="*/ 2221468 h 4575175"/>
              <a:gd name="connsiteX18" fmla="*/ 635486 w 3174640"/>
              <a:gd name="connsiteY18" fmla="*/ 1753414 h 4575175"/>
              <a:gd name="connsiteX19" fmla="*/ 343386 w 3174640"/>
              <a:gd name="connsiteY19" fmla="*/ 1469510 h 4575175"/>
              <a:gd name="connsiteX20" fmla="*/ 144348 w 3174640"/>
              <a:gd name="connsiteY20" fmla="*/ 1245938 h 4575175"/>
              <a:gd name="connsiteX21" fmla="*/ 24803 w 3174640"/>
              <a:gd name="connsiteY21" fmla="*/ 606206 h 4575175"/>
              <a:gd name="connsiteX0" fmla="*/ 24803 w 3174640"/>
              <a:gd name="connsiteY0" fmla="*/ 606206 h 4610584"/>
              <a:gd name="connsiteX1" fmla="*/ 345232 w 3174640"/>
              <a:gd name="connsiteY1" fmla="*/ 190501 h 4610584"/>
              <a:gd name="connsiteX2" fmla="*/ 872282 w 3174640"/>
              <a:gd name="connsiteY2" fmla="*/ 0 h 4610584"/>
              <a:gd name="connsiteX3" fmla="*/ 1209078 w 3174640"/>
              <a:gd name="connsiteY3" fmla="*/ 47625 h 4610584"/>
              <a:gd name="connsiteX4" fmla="*/ 1558082 w 3174640"/>
              <a:gd name="connsiteY4" fmla="*/ 279401 h 4610584"/>
              <a:gd name="connsiteX5" fmla="*/ 2345482 w 3174640"/>
              <a:gd name="connsiteY5" fmla="*/ 1066800 h 4610584"/>
              <a:gd name="connsiteX6" fmla="*/ 2936033 w 3174640"/>
              <a:gd name="connsiteY6" fmla="*/ 1663701 h 4610584"/>
              <a:gd name="connsiteX7" fmla="*/ 3170983 w 3174640"/>
              <a:gd name="connsiteY7" fmla="*/ 2279651 h 4610584"/>
              <a:gd name="connsiteX8" fmla="*/ 2961433 w 3174640"/>
              <a:gd name="connsiteY8" fmla="*/ 2882901 h 4610584"/>
              <a:gd name="connsiteX9" fmla="*/ 2425103 w 3174640"/>
              <a:gd name="connsiteY9" fmla="*/ 3448050 h 4610584"/>
              <a:gd name="connsiteX10" fmla="*/ 1423945 w 3174640"/>
              <a:gd name="connsiteY10" fmla="*/ 4416425 h 4610584"/>
              <a:gd name="connsiteX11" fmla="*/ 912339 w 3174640"/>
              <a:gd name="connsiteY11" fmla="*/ 4610584 h 4610584"/>
              <a:gd name="connsiteX12" fmla="*/ 297855 w 3174640"/>
              <a:gd name="connsiteY12" fmla="*/ 4398830 h 4610584"/>
              <a:gd name="connsiteX13" fmla="*/ 9640 w 3174640"/>
              <a:gd name="connsiteY13" fmla="*/ 3845874 h 4610584"/>
              <a:gd name="connsiteX14" fmla="*/ 224582 w 3174640"/>
              <a:gd name="connsiteY14" fmla="*/ 3309938 h 4610584"/>
              <a:gd name="connsiteX15" fmla="*/ 574078 w 3174640"/>
              <a:gd name="connsiteY15" fmla="*/ 2901950 h 4610584"/>
              <a:gd name="connsiteX16" fmla="*/ 747941 w 3174640"/>
              <a:gd name="connsiteY16" fmla="*/ 2592764 h 4610584"/>
              <a:gd name="connsiteX17" fmla="*/ 799773 w 3174640"/>
              <a:gd name="connsiteY17" fmla="*/ 2221468 h 4610584"/>
              <a:gd name="connsiteX18" fmla="*/ 635486 w 3174640"/>
              <a:gd name="connsiteY18" fmla="*/ 1753414 h 4610584"/>
              <a:gd name="connsiteX19" fmla="*/ 343386 w 3174640"/>
              <a:gd name="connsiteY19" fmla="*/ 1469510 h 4610584"/>
              <a:gd name="connsiteX20" fmla="*/ 144348 w 3174640"/>
              <a:gd name="connsiteY20" fmla="*/ 1245938 h 4610584"/>
              <a:gd name="connsiteX21" fmla="*/ 24803 w 3174640"/>
              <a:gd name="connsiteY21" fmla="*/ 606206 h 4610584"/>
              <a:gd name="connsiteX0" fmla="*/ 24803 w 3174640"/>
              <a:gd name="connsiteY0" fmla="*/ 606206 h 4611234"/>
              <a:gd name="connsiteX1" fmla="*/ 345232 w 3174640"/>
              <a:gd name="connsiteY1" fmla="*/ 190501 h 4611234"/>
              <a:gd name="connsiteX2" fmla="*/ 872282 w 3174640"/>
              <a:gd name="connsiteY2" fmla="*/ 0 h 4611234"/>
              <a:gd name="connsiteX3" fmla="*/ 1209078 w 3174640"/>
              <a:gd name="connsiteY3" fmla="*/ 47625 h 4611234"/>
              <a:gd name="connsiteX4" fmla="*/ 1558082 w 3174640"/>
              <a:gd name="connsiteY4" fmla="*/ 279401 h 4611234"/>
              <a:gd name="connsiteX5" fmla="*/ 2345482 w 3174640"/>
              <a:gd name="connsiteY5" fmla="*/ 1066800 h 4611234"/>
              <a:gd name="connsiteX6" fmla="*/ 2936033 w 3174640"/>
              <a:gd name="connsiteY6" fmla="*/ 1663701 h 4611234"/>
              <a:gd name="connsiteX7" fmla="*/ 3170983 w 3174640"/>
              <a:gd name="connsiteY7" fmla="*/ 2279651 h 4611234"/>
              <a:gd name="connsiteX8" fmla="*/ 2961433 w 3174640"/>
              <a:gd name="connsiteY8" fmla="*/ 2882901 h 4611234"/>
              <a:gd name="connsiteX9" fmla="*/ 2425103 w 3174640"/>
              <a:gd name="connsiteY9" fmla="*/ 3448050 h 4611234"/>
              <a:gd name="connsiteX10" fmla="*/ 1423945 w 3174640"/>
              <a:gd name="connsiteY10" fmla="*/ 4416425 h 4611234"/>
              <a:gd name="connsiteX11" fmla="*/ 912339 w 3174640"/>
              <a:gd name="connsiteY11" fmla="*/ 4610584 h 4611234"/>
              <a:gd name="connsiteX12" fmla="*/ 297855 w 3174640"/>
              <a:gd name="connsiteY12" fmla="*/ 4398830 h 4611234"/>
              <a:gd name="connsiteX13" fmla="*/ 9640 w 3174640"/>
              <a:gd name="connsiteY13" fmla="*/ 3845874 h 4611234"/>
              <a:gd name="connsiteX14" fmla="*/ 224582 w 3174640"/>
              <a:gd name="connsiteY14" fmla="*/ 3309938 h 4611234"/>
              <a:gd name="connsiteX15" fmla="*/ 574078 w 3174640"/>
              <a:gd name="connsiteY15" fmla="*/ 2901950 h 4611234"/>
              <a:gd name="connsiteX16" fmla="*/ 747941 w 3174640"/>
              <a:gd name="connsiteY16" fmla="*/ 2592764 h 4611234"/>
              <a:gd name="connsiteX17" fmla="*/ 799773 w 3174640"/>
              <a:gd name="connsiteY17" fmla="*/ 2221468 h 4611234"/>
              <a:gd name="connsiteX18" fmla="*/ 635486 w 3174640"/>
              <a:gd name="connsiteY18" fmla="*/ 1753414 h 4611234"/>
              <a:gd name="connsiteX19" fmla="*/ 343386 w 3174640"/>
              <a:gd name="connsiteY19" fmla="*/ 1469510 h 4611234"/>
              <a:gd name="connsiteX20" fmla="*/ 144348 w 3174640"/>
              <a:gd name="connsiteY20" fmla="*/ 1245938 h 4611234"/>
              <a:gd name="connsiteX21" fmla="*/ 24803 w 3174640"/>
              <a:gd name="connsiteY21" fmla="*/ 606206 h 4611234"/>
              <a:gd name="connsiteX0" fmla="*/ 24803 w 3174640"/>
              <a:gd name="connsiteY0" fmla="*/ 606206 h 4614475"/>
              <a:gd name="connsiteX1" fmla="*/ 345232 w 3174640"/>
              <a:gd name="connsiteY1" fmla="*/ 190501 h 4614475"/>
              <a:gd name="connsiteX2" fmla="*/ 872282 w 3174640"/>
              <a:gd name="connsiteY2" fmla="*/ 0 h 4614475"/>
              <a:gd name="connsiteX3" fmla="*/ 1209078 w 3174640"/>
              <a:gd name="connsiteY3" fmla="*/ 47625 h 4614475"/>
              <a:gd name="connsiteX4" fmla="*/ 1558082 w 3174640"/>
              <a:gd name="connsiteY4" fmla="*/ 279401 h 4614475"/>
              <a:gd name="connsiteX5" fmla="*/ 2345482 w 3174640"/>
              <a:gd name="connsiteY5" fmla="*/ 1066800 h 4614475"/>
              <a:gd name="connsiteX6" fmla="*/ 2936033 w 3174640"/>
              <a:gd name="connsiteY6" fmla="*/ 1663701 h 4614475"/>
              <a:gd name="connsiteX7" fmla="*/ 3170983 w 3174640"/>
              <a:gd name="connsiteY7" fmla="*/ 2279651 h 4614475"/>
              <a:gd name="connsiteX8" fmla="*/ 2961433 w 3174640"/>
              <a:gd name="connsiteY8" fmla="*/ 2882901 h 4614475"/>
              <a:gd name="connsiteX9" fmla="*/ 2425103 w 3174640"/>
              <a:gd name="connsiteY9" fmla="*/ 3448050 h 4614475"/>
              <a:gd name="connsiteX10" fmla="*/ 1423945 w 3174640"/>
              <a:gd name="connsiteY10" fmla="*/ 4416425 h 4614475"/>
              <a:gd name="connsiteX11" fmla="*/ 912339 w 3174640"/>
              <a:gd name="connsiteY11" fmla="*/ 4610584 h 4614475"/>
              <a:gd name="connsiteX12" fmla="*/ 297855 w 3174640"/>
              <a:gd name="connsiteY12" fmla="*/ 4398830 h 4614475"/>
              <a:gd name="connsiteX13" fmla="*/ 9640 w 3174640"/>
              <a:gd name="connsiteY13" fmla="*/ 3845874 h 4614475"/>
              <a:gd name="connsiteX14" fmla="*/ 224582 w 3174640"/>
              <a:gd name="connsiteY14" fmla="*/ 3309938 h 4614475"/>
              <a:gd name="connsiteX15" fmla="*/ 574078 w 3174640"/>
              <a:gd name="connsiteY15" fmla="*/ 2901950 h 4614475"/>
              <a:gd name="connsiteX16" fmla="*/ 747941 w 3174640"/>
              <a:gd name="connsiteY16" fmla="*/ 2592764 h 4614475"/>
              <a:gd name="connsiteX17" fmla="*/ 799773 w 3174640"/>
              <a:gd name="connsiteY17" fmla="*/ 2221468 h 4614475"/>
              <a:gd name="connsiteX18" fmla="*/ 635486 w 3174640"/>
              <a:gd name="connsiteY18" fmla="*/ 1753414 h 4614475"/>
              <a:gd name="connsiteX19" fmla="*/ 343386 w 3174640"/>
              <a:gd name="connsiteY19" fmla="*/ 1469510 h 4614475"/>
              <a:gd name="connsiteX20" fmla="*/ 144348 w 3174640"/>
              <a:gd name="connsiteY20" fmla="*/ 1245938 h 4614475"/>
              <a:gd name="connsiteX21" fmla="*/ 24803 w 3174640"/>
              <a:gd name="connsiteY21" fmla="*/ 606206 h 4614475"/>
              <a:gd name="connsiteX0" fmla="*/ 24803 w 3174640"/>
              <a:gd name="connsiteY0" fmla="*/ 606206 h 4614475"/>
              <a:gd name="connsiteX1" fmla="*/ 345232 w 3174640"/>
              <a:gd name="connsiteY1" fmla="*/ 190501 h 4614475"/>
              <a:gd name="connsiteX2" fmla="*/ 872282 w 3174640"/>
              <a:gd name="connsiteY2" fmla="*/ 0 h 4614475"/>
              <a:gd name="connsiteX3" fmla="*/ 1209078 w 3174640"/>
              <a:gd name="connsiteY3" fmla="*/ 47625 h 4614475"/>
              <a:gd name="connsiteX4" fmla="*/ 1558082 w 3174640"/>
              <a:gd name="connsiteY4" fmla="*/ 279401 h 4614475"/>
              <a:gd name="connsiteX5" fmla="*/ 2345482 w 3174640"/>
              <a:gd name="connsiteY5" fmla="*/ 1066800 h 4614475"/>
              <a:gd name="connsiteX6" fmla="*/ 2936033 w 3174640"/>
              <a:gd name="connsiteY6" fmla="*/ 1663701 h 4614475"/>
              <a:gd name="connsiteX7" fmla="*/ 3170983 w 3174640"/>
              <a:gd name="connsiteY7" fmla="*/ 2279651 h 4614475"/>
              <a:gd name="connsiteX8" fmla="*/ 2961433 w 3174640"/>
              <a:gd name="connsiteY8" fmla="*/ 2882901 h 4614475"/>
              <a:gd name="connsiteX9" fmla="*/ 2425103 w 3174640"/>
              <a:gd name="connsiteY9" fmla="*/ 3448050 h 4614475"/>
              <a:gd name="connsiteX10" fmla="*/ 1423945 w 3174640"/>
              <a:gd name="connsiteY10" fmla="*/ 4416425 h 4614475"/>
              <a:gd name="connsiteX11" fmla="*/ 912339 w 3174640"/>
              <a:gd name="connsiteY11" fmla="*/ 4610584 h 4614475"/>
              <a:gd name="connsiteX12" fmla="*/ 297855 w 3174640"/>
              <a:gd name="connsiteY12" fmla="*/ 4398830 h 4614475"/>
              <a:gd name="connsiteX13" fmla="*/ 9640 w 3174640"/>
              <a:gd name="connsiteY13" fmla="*/ 3845874 h 4614475"/>
              <a:gd name="connsiteX14" fmla="*/ 224582 w 3174640"/>
              <a:gd name="connsiteY14" fmla="*/ 3309938 h 4614475"/>
              <a:gd name="connsiteX15" fmla="*/ 574078 w 3174640"/>
              <a:gd name="connsiteY15" fmla="*/ 2901950 h 4614475"/>
              <a:gd name="connsiteX16" fmla="*/ 747941 w 3174640"/>
              <a:gd name="connsiteY16" fmla="*/ 2592764 h 4614475"/>
              <a:gd name="connsiteX17" fmla="*/ 728954 w 3174640"/>
              <a:gd name="connsiteY17" fmla="*/ 2242714 h 4614475"/>
              <a:gd name="connsiteX18" fmla="*/ 635486 w 3174640"/>
              <a:gd name="connsiteY18" fmla="*/ 1753414 h 4614475"/>
              <a:gd name="connsiteX19" fmla="*/ 343386 w 3174640"/>
              <a:gd name="connsiteY19" fmla="*/ 1469510 h 4614475"/>
              <a:gd name="connsiteX20" fmla="*/ 144348 w 3174640"/>
              <a:gd name="connsiteY20" fmla="*/ 1245938 h 4614475"/>
              <a:gd name="connsiteX21" fmla="*/ 24803 w 3174640"/>
              <a:gd name="connsiteY21" fmla="*/ 606206 h 4614475"/>
              <a:gd name="connsiteX0" fmla="*/ 24803 w 3174640"/>
              <a:gd name="connsiteY0" fmla="*/ 606206 h 4614475"/>
              <a:gd name="connsiteX1" fmla="*/ 345232 w 3174640"/>
              <a:gd name="connsiteY1" fmla="*/ 190501 h 4614475"/>
              <a:gd name="connsiteX2" fmla="*/ 872282 w 3174640"/>
              <a:gd name="connsiteY2" fmla="*/ 0 h 4614475"/>
              <a:gd name="connsiteX3" fmla="*/ 1209078 w 3174640"/>
              <a:gd name="connsiteY3" fmla="*/ 47625 h 4614475"/>
              <a:gd name="connsiteX4" fmla="*/ 1558082 w 3174640"/>
              <a:gd name="connsiteY4" fmla="*/ 279401 h 4614475"/>
              <a:gd name="connsiteX5" fmla="*/ 2345482 w 3174640"/>
              <a:gd name="connsiteY5" fmla="*/ 1066800 h 4614475"/>
              <a:gd name="connsiteX6" fmla="*/ 2936033 w 3174640"/>
              <a:gd name="connsiteY6" fmla="*/ 1663701 h 4614475"/>
              <a:gd name="connsiteX7" fmla="*/ 3170983 w 3174640"/>
              <a:gd name="connsiteY7" fmla="*/ 2279651 h 4614475"/>
              <a:gd name="connsiteX8" fmla="*/ 2961433 w 3174640"/>
              <a:gd name="connsiteY8" fmla="*/ 2882901 h 4614475"/>
              <a:gd name="connsiteX9" fmla="*/ 2425103 w 3174640"/>
              <a:gd name="connsiteY9" fmla="*/ 3448050 h 4614475"/>
              <a:gd name="connsiteX10" fmla="*/ 1423945 w 3174640"/>
              <a:gd name="connsiteY10" fmla="*/ 4416425 h 4614475"/>
              <a:gd name="connsiteX11" fmla="*/ 912339 w 3174640"/>
              <a:gd name="connsiteY11" fmla="*/ 4610584 h 4614475"/>
              <a:gd name="connsiteX12" fmla="*/ 297855 w 3174640"/>
              <a:gd name="connsiteY12" fmla="*/ 4398830 h 4614475"/>
              <a:gd name="connsiteX13" fmla="*/ 9640 w 3174640"/>
              <a:gd name="connsiteY13" fmla="*/ 3845874 h 4614475"/>
              <a:gd name="connsiteX14" fmla="*/ 224582 w 3174640"/>
              <a:gd name="connsiteY14" fmla="*/ 3309938 h 4614475"/>
              <a:gd name="connsiteX15" fmla="*/ 574078 w 3174640"/>
              <a:gd name="connsiteY15" fmla="*/ 2901950 h 4614475"/>
              <a:gd name="connsiteX16" fmla="*/ 747941 w 3174640"/>
              <a:gd name="connsiteY16" fmla="*/ 2592764 h 4614475"/>
              <a:gd name="connsiteX17" fmla="*/ 728954 w 3174640"/>
              <a:gd name="connsiteY17" fmla="*/ 2242714 h 4614475"/>
              <a:gd name="connsiteX18" fmla="*/ 592994 w 3174640"/>
              <a:gd name="connsiteY18" fmla="*/ 1781742 h 4614475"/>
              <a:gd name="connsiteX19" fmla="*/ 343386 w 3174640"/>
              <a:gd name="connsiteY19" fmla="*/ 1469510 h 4614475"/>
              <a:gd name="connsiteX20" fmla="*/ 144348 w 3174640"/>
              <a:gd name="connsiteY20" fmla="*/ 1245938 h 4614475"/>
              <a:gd name="connsiteX21" fmla="*/ 24803 w 3174640"/>
              <a:gd name="connsiteY21" fmla="*/ 606206 h 4614475"/>
              <a:gd name="connsiteX0" fmla="*/ 18139 w 3167976"/>
              <a:gd name="connsiteY0" fmla="*/ 606206 h 4614475"/>
              <a:gd name="connsiteX1" fmla="*/ 338568 w 3167976"/>
              <a:gd name="connsiteY1" fmla="*/ 190501 h 4614475"/>
              <a:gd name="connsiteX2" fmla="*/ 865618 w 3167976"/>
              <a:gd name="connsiteY2" fmla="*/ 0 h 4614475"/>
              <a:gd name="connsiteX3" fmla="*/ 1202414 w 3167976"/>
              <a:gd name="connsiteY3" fmla="*/ 47625 h 4614475"/>
              <a:gd name="connsiteX4" fmla="*/ 1551418 w 3167976"/>
              <a:gd name="connsiteY4" fmla="*/ 279401 h 4614475"/>
              <a:gd name="connsiteX5" fmla="*/ 2338818 w 3167976"/>
              <a:gd name="connsiteY5" fmla="*/ 1066800 h 4614475"/>
              <a:gd name="connsiteX6" fmla="*/ 2929369 w 3167976"/>
              <a:gd name="connsiteY6" fmla="*/ 1663701 h 4614475"/>
              <a:gd name="connsiteX7" fmla="*/ 3164319 w 3167976"/>
              <a:gd name="connsiteY7" fmla="*/ 2279651 h 4614475"/>
              <a:gd name="connsiteX8" fmla="*/ 2954769 w 3167976"/>
              <a:gd name="connsiteY8" fmla="*/ 2882901 h 4614475"/>
              <a:gd name="connsiteX9" fmla="*/ 2418439 w 3167976"/>
              <a:gd name="connsiteY9" fmla="*/ 3448050 h 4614475"/>
              <a:gd name="connsiteX10" fmla="*/ 1417281 w 3167976"/>
              <a:gd name="connsiteY10" fmla="*/ 4416425 h 4614475"/>
              <a:gd name="connsiteX11" fmla="*/ 905675 w 3167976"/>
              <a:gd name="connsiteY11" fmla="*/ 4610584 h 4614475"/>
              <a:gd name="connsiteX12" fmla="*/ 291191 w 3167976"/>
              <a:gd name="connsiteY12" fmla="*/ 4398830 h 4614475"/>
              <a:gd name="connsiteX13" fmla="*/ 2976 w 3167976"/>
              <a:gd name="connsiteY13" fmla="*/ 3845874 h 4614475"/>
              <a:gd name="connsiteX14" fmla="*/ 217918 w 3167976"/>
              <a:gd name="connsiteY14" fmla="*/ 3309938 h 4614475"/>
              <a:gd name="connsiteX15" fmla="*/ 567414 w 3167976"/>
              <a:gd name="connsiteY15" fmla="*/ 2901950 h 4614475"/>
              <a:gd name="connsiteX16" fmla="*/ 741277 w 3167976"/>
              <a:gd name="connsiteY16" fmla="*/ 2592764 h 4614475"/>
              <a:gd name="connsiteX17" fmla="*/ 722290 w 3167976"/>
              <a:gd name="connsiteY17" fmla="*/ 2242714 h 4614475"/>
              <a:gd name="connsiteX18" fmla="*/ 586330 w 3167976"/>
              <a:gd name="connsiteY18" fmla="*/ 1781742 h 4614475"/>
              <a:gd name="connsiteX19" fmla="*/ 336722 w 3167976"/>
              <a:gd name="connsiteY19" fmla="*/ 1469510 h 4614475"/>
              <a:gd name="connsiteX20" fmla="*/ 137684 w 3167976"/>
              <a:gd name="connsiteY20" fmla="*/ 1245938 h 4614475"/>
              <a:gd name="connsiteX21" fmla="*/ 18139 w 3167976"/>
              <a:gd name="connsiteY21" fmla="*/ 606206 h 4614475"/>
              <a:gd name="connsiteX0" fmla="*/ 23007 w 3165727"/>
              <a:gd name="connsiteY0" fmla="*/ 616882 h 4614475"/>
              <a:gd name="connsiteX1" fmla="*/ 336319 w 3165727"/>
              <a:gd name="connsiteY1" fmla="*/ 190501 h 4614475"/>
              <a:gd name="connsiteX2" fmla="*/ 863369 w 3165727"/>
              <a:gd name="connsiteY2" fmla="*/ 0 h 4614475"/>
              <a:gd name="connsiteX3" fmla="*/ 1200165 w 3165727"/>
              <a:gd name="connsiteY3" fmla="*/ 47625 h 4614475"/>
              <a:gd name="connsiteX4" fmla="*/ 1549169 w 3165727"/>
              <a:gd name="connsiteY4" fmla="*/ 279401 h 4614475"/>
              <a:gd name="connsiteX5" fmla="*/ 2336569 w 3165727"/>
              <a:gd name="connsiteY5" fmla="*/ 1066800 h 4614475"/>
              <a:gd name="connsiteX6" fmla="*/ 2927120 w 3165727"/>
              <a:gd name="connsiteY6" fmla="*/ 1663701 h 4614475"/>
              <a:gd name="connsiteX7" fmla="*/ 3162070 w 3165727"/>
              <a:gd name="connsiteY7" fmla="*/ 2279651 h 4614475"/>
              <a:gd name="connsiteX8" fmla="*/ 2952520 w 3165727"/>
              <a:gd name="connsiteY8" fmla="*/ 2882901 h 4614475"/>
              <a:gd name="connsiteX9" fmla="*/ 2416190 w 3165727"/>
              <a:gd name="connsiteY9" fmla="*/ 3448050 h 4614475"/>
              <a:gd name="connsiteX10" fmla="*/ 1415032 w 3165727"/>
              <a:gd name="connsiteY10" fmla="*/ 4416425 h 4614475"/>
              <a:gd name="connsiteX11" fmla="*/ 903426 w 3165727"/>
              <a:gd name="connsiteY11" fmla="*/ 4610584 h 4614475"/>
              <a:gd name="connsiteX12" fmla="*/ 288942 w 3165727"/>
              <a:gd name="connsiteY12" fmla="*/ 4398830 h 4614475"/>
              <a:gd name="connsiteX13" fmla="*/ 727 w 3165727"/>
              <a:gd name="connsiteY13" fmla="*/ 3845874 h 4614475"/>
              <a:gd name="connsiteX14" fmla="*/ 215669 w 3165727"/>
              <a:gd name="connsiteY14" fmla="*/ 3309938 h 4614475"/>
              <a:gd name="connsiteX15" fmla="*/ 565165 w 3165727"/>
              <a:gd name="connsiteY15" fmla="*/ 2901950 h 4614475"/>
              <a:gd name="connsiteX16" fmla="*/ 739028 w 3165727"/>
              <a:gd name="connsiteY16" fmla="*/ 2592764 h 4614475"/>
              <a:gd name="connsiteX17" fmla="*/ 720041 w 3165727"/>
              <a:gd name="connsiteY17" fmla="*/ 2242714 h 4614475"/>
              <a:gd name="connsiteX18" fmla="*/ 584081 w 3165727"/>
              <a:gd name="connsiteY18" fmla="*/ 1781742 h 4614475"/>
              <a:gd name="connsiteX19" fmla="*/ 334473 w 3165727"/>
              <a:gd name="connsiteY19" fmla="*/ 1469510 h 4614475"/>
              <a:gd name="connsiteX20" fmla="*/ 135435 w 3165727"/>
              <a:gd name="connsiteY20" fmla="*/ 1245938 h 4614475"/>
              <a:gd name="connsiteX21" fmla="*/ 23007 w 3165727"/>
              <a:gd name="connsiteY21" fmla="*/ 616882 h 4614475"/>
              <a:gd name="connsiteX0" fmla="*/ 23007 w 3165727"/>
              <a:gd name="connsiteY0" fmla="*/ 616882 h 4614475"/>
              <a:gd name="connsiteX1" fmla="*/ 336319 w 3165727"/>
              <a:gd name="connsiteY1" fmla="*/ 190501 h 4614475"/>
              <a:gd name="connsiteX2" fmla="*/ 863369 w 3165727"/>
              <a:gd name="connsiteY2" fmla="*/ 0 h 4614475"/>
              <a:gd name="connsiteX3" fmla="*/ 1193049 w 3165727"/>
              <a:gd name="connsiteY3" fmla="*/ 68976 h 4614475"/>
              <a:gd name="connsiteX4" fmla="*/ 1549169 w 3165727"/>
              <a:gd name="connsiteY4" fmla="*/ 279401 h 4614475"/>
              <a:gd name="connsiteX5" fmla="*/ 2336569 w 3165727"/>
              <a:gd name="connsiteY5" fmla="*/ 1066800 h 4614475"/>
              <a:gd name="connsiteX6" fmla="*/ 2927120 w 3165727"/>
              <a:gd name="connsiteY6" fmla="*/ 1663701 h 4614475"/>
              <a:gd name="connsiteX7" fmla="*/ 3162070 w 3165727"/>
              <a:gd name="connsiteY7" fmla="*/ 2279651 h 4614475"/>
              <a:gd name="connsiteX8" fmla="*/ 2952520 w 3165727"/>
              <a:gd name="connsiteY8" fmla="*/ 2882901 h 4614475"/>
              <a:gd name="connsiteX9" fmla="*/ 2416190 w 3165727"/>
              <a:gd name="connsiteY9" fmla="*/ 3448050 h 4614475"/>
              <a:gd name="connsiteX10" fmla="*/ 1415032 w 3165727"/>
              <a:gd name="connsiteY10" fmla="*/ 4416425 h 4614475"/>
              <a:gd name="connsiteX11" fmla="*/ 903426 w 3165727"/>
              <a:gd name="connsiteY11" fmla="*/ 4610584 h 4614475"/>
              <a:gd name="connsiteX12" fmla="*/ 288942 w 3165727"/>
              <a:gd name="connsiteY12" fmla="*/ 4398830 h 4614475"/>
              <a:gd name="connsiteX13" fmla="*/ 727 w 3165727"/>
              <a:gd name="connsiteY13" fmla="*/ 3845874 h 4614475"/>
              <a:gd name="connsiteX14" fmla="*/ 215669 w 3165727"/>
              <a:gd name="connsiteY14" fmla="*/ 3309938 h 4614475"/>
              <a:gd name="connsiteX15" fmla="*/ 565165 w 3165727"/>
              <a:gd name="connsiteY15" fmla="*/ 2901950 h 4614475"/>
              <a:gd name="connsiteX16" fmla="*/ 739028 w 3165727"/>
              <a:gd name="connsiteY16" fmla="*/ 2592764 h 4614475"/>
              <a:gd name="connsiteX17" fmla="*/ 720041 w 3165727"/>
              <a:gd name="connsiteY17" fmla="*/ 2242714 h 4614475"/>
              <a:gd name="connsiteX18" fmla="*/ 584081 w 3165727"/>
              <a:gd name="connsiteY18" fmla="*/ 1781742 h 4614475"/>
              <a:gd name="connsiteX19" fmla="*/ 334473 w 3165727"/>
              <a:gd name="connsiteY19" fmla="*/ 1469510 h 4614475"/>
              <a:gd name="connsiteX20" fmla="*/ 135435 w 3165727"/>
              <a:gd name="connsiteY20" fmla="*/ 1245938 h 4614475"/>
              <a:gd name="connsiteX21" fmla="*/ 23007 w 3165727"/>
              <a:gd name="connsiteY21" fmla="*/ 616882 h 4614475"/>
              <a:gd name="connsiteX0" fmla="*/ 23007 w 3165727"/>
              <a:gd name="connsiteY0" fmla="*/ 616882 h 4614475"/>
              <a:gd name="connsiteX1" fmla="*/ 336319 w 3165727"/>
              <a:gd name="connsiteY1" fmla="*/ 190501 h 4614475"/>
              <a:gd name="connsiteX2" fmla="*/ 863369 w 3165727"/>
              <a:gd name="connsiteY2" fmla="*/ 0 h 4614475"/>
              <a:gd name="connsiteX3" fmla="*/ 1193049 w 3165727"/>
              <a:gd name="connsiteY3" fmla="*/ 68976 h 4614475"/>
              <a:gd name="connsiteX4" fmla="*/ 1545611 w 3165727"/>
              <a:gd name="connsiteY4" fmla="*/ 314986 h 4614475"/>
              <a:gd name="connsiteX5" fmla="*/ 2336569 w 3165727"/>
              <a:gd name="connsiteY5" fmla="*/ 1066800 h 4614475"/>
              <a:gd name="connsiteX6" fmla="*/ 2927120 w 3165727"/>
              <a:gd name="connsiteY6" fmla="*/ 1663701 h 4614475"/>
              <a:gd name="connsiteX7" fmla="*/ 3162070 w 3165727"/>
              <a:gd name="connsiteY7" fmla="*/ 2279651 h 4614475"/>
              <a:gd name="connsiteX8" fmla="*/ 2952520 w 3165727"/>
              <a:gd name="connsiteY8" fmla="*/ 2882901 h 4614475"/>
              <a:gd name="connsiteX9" fmla="*/ 2416190 w 3165727"/>
              <a:gd name="connsiteY9" fmla="*/ 3448050 h 4614475"/>
              <a:gd name="connsiteX10" fmla="*/ 1415032 w 3165727"/>
              <a:gd name="connsiteY10" fmla="*/ 4416425 h 4614475"/>
              <a:gd name="connsiteX11" fmla="*/ 903426 w 3165727"/>
              <a:gd name="connsiteY11" fmla="*/ 4610584 h 4614475"/>
              <a:gd name="connsiteX12" fmla="*/ 288942 w 3165727"/>
              <a:gd name="connsiteY12" fmla="*/ 4398830 h 4614475"/>
              <a:gd name="connsiteX13" fmla="*/ 727 w 3165727"/>
              <a:gd name="connsiteY13" fmla="*/ 3845874 h 4614475"/>
              <a:gd name="connsiteX14" fmla="*/ 215669 w 3165727"/>
              <a:gd name="connsiteY14" fmla="*/ 3309938 h 4614475"/>
              <a:gd name="connsiteX15" fmla="*/ 565165 w 3165727"/>
              <a:gd name="connsiteY15" fmla="*/ 2901950 h 4614475"/>
              <a:gd name="connsiteX16" fmla="*/ 739028 w 3165727"/>
              <a:gd name="connsiteY16" fmla="*/ 2592764 h 4614475"/>
              <a:gd name="connsiteX17" fmla="*/ 720041 w 3165727"/>
              <a:gd name="connsiteY17" fmla="*/ 2242714 h 4614475"/>
              <a:gd name="connsiteX18" fmla="*/ 584081 w 3165727"/>
              <a:gd name="connsiteY18" fmla="*/ 1781742 h 4614475"/>
              <a:gd name="connsiteX19" fmla="*/ 334473 w 3165727"/>
              <a:gd name="connsiteY19" fmla="*/ 1469510 h 4614475"/>
              <a:gd name="connsiteX20" fmla="*/ 135435 w 3165727"/>
              <a:gd name="connsiteY20" fmla="*/ 1245938 h 4614475"/>
              <a:gd name="connsiteX21" fmla="*/ 23007 w 3165727"/>
              <a:gd name="connsiteY21" fmla="*/ 616882 h 4614475"/>
              <a:gd name="connsiteX0" fmla="*/ 23007 w 3165727"/>
              <a:gd name="connsiteY0" fmla="*/ 616882 h 4614475"/>
              <a:gd name="connsiteX1" fmla="*/ 336319 w 3165727"/>
              <a:gd name="connsiteY1" fmla="*/ 190501 h 4614475"/>
              <a:gd name="connsiteX2" fmla="*/ 863369 w 3165727"/>
              <a:gd name="connsiteY2" fmla="*/ 0 h 4614475"/>
              <a:gd name="connsiteX3" fmla="*/ 1193049 w 3165727"/>
              <a:gd name="connsiteY3" fmla="*/ 68976 h 4614475"/>
              <a:gd name="connsiteX4" fmla="*/ 1545611 w 3165727"/>
              <a:gd name="connsiteY4" fmla="*/ 314986 h 4614475"/>
              <a:gd name="connsiteX5" fmla="*/ 2318775 w 3165727"/>
              <a:gd name="connsiteY5" fmla="*/ 1084593 h 4614475"/>
              <a:gd name="connsiteX6" fmla="*/ 2927120 w 3165727"/>
              <a:gd name="connsiteY6" fmla="*/ 1663701 h 4614475"/>
              <a:gd name="connsiteX7" fmla="*/ 3162070 w 3165727"/>
              <a:gd name="connsiteY7" fmla="*/ 2279651 h 4614475"/>
              <a:gd name="connsiteX8" fmla="*/ 2952520 w 3165727"/>
              <a:gd name="connsiteY8" fmla="*/ 2882901 h 4614475"/>
              <a:gd name="connsiteX9" fmla="*/ 2416190 w 3165727"/>
              <a:gd name="connsiteY9" fmla="*/ 3448050 h 4614475"/>
              <a:gd name="connsiteX10" fmla="*/ 1415032 w 3165727"/>
              <a:gd name="connsiteY10" fmla="*/ 4416425 h 4614475"/>
              <a:gd name="connsiteX11" fmla="*/ 903426 w 3165727"/>
              <a:gd name="connsiteY11" fmla="*/ 4610584 h 4614475"/>
              <a:gd name="connsiteX12" fmla="*/ 288942 w 3165727"/>
              <a:gd name="connsiteY12" fmla="*/ 4398830 h 4614475"/>
              <a:gd name="connsiteX13" fmla="*/ 727 w 3165727"/>
              <a:gd name="connsiteY13" fmla="*/ 3845874 h 4614475"/>
              <a:gd name="connsiteX14" fmla="*/ 215669 w 3165727"/>
              <a:gd name="connsiteY14" fmla="*/ 3309938 h 4614475"/>
              <a:gd name="connsiteX15" fmla="*/ 565165 w 3165727"/>
              <a:gd name="connsiteY15" fmla="*/ 2901950 h 4614475"/>
              <a:gd name="connsiteX16" fmla="*/ 739028 w 3165727"/>
              <a:gd name="connsiteY16" fmla="*/ 2592764 h 4614475"/>
              <a:gd name="connsiteX17" fmla="*/ 720041 w 3165727"/>
              <a:gd name="connsiteY17" fmla="*/ 2242714 h 4614475"/>
              <a:gd name="connsiteX18" fmla="*/ 584081 w 3165727"/>
              <a:gd name="connsiteY18" fmla="*/ 1781742 h 4614475"/>
              <a:gd name="connsiteX19" fmla="*/ 334473 w 3165727"/>
              <a:gd name="connsiteY19" fmla="*/ 1469510 h 4614475"/>
              <a:gd name="connsiteX20" fmla="*/ 135435 w 3165727"/>
              <a:gd name="connsiteY20" fmla="*/ 1245938 h 4614475"/>
              <a:gd name="connsiteX21" fmla="*/ 23007 w 3165727"/>
              <a:gd name="connsiteY21" fmla="*/ 616882 h 4614475"/>
              <a:gd name="connsiteX0" fmla="*/ 23007 w 3165505"/>
              <a:gd name="connsiteY0" fmla="*/ 616882 h 4614475"/>
              <a:gd name="connsiteX1" fmla="*/ 336319 w 3165505"/>
              <a:gd name="connsiteY1" fmla="*/ 190501 h 4614475"/>
              <a:gd name="connsiteX2" fmla="*/ 863369 w 3165505"/>
              <a:gd name="connsiteY2" fmla="*/ 0 h 4614475"/>
              <a:gd name="connsiteX3" fmla="*/ 1193049 w 3165505"/>
              <a:gd name="connsiteY3" fmla="*/ 68976 h 4614475"/>
              <a:gd name="connsiteX4" fmla="*/ 1545611 w 3165505"/>
              <a:gd name="connsiteY4" fmla="*/ 314986 h 4614475"/>
              <a:gd name="connsiteX5" fmla="*/ 2318775 w 3165505"/>
              <a:gd name="connsiteY5" fmla="*/ 1084593 h 4614475"/>
              <a:gd name="connsiteX6" fmla="*/ 2916444 w 3165505"/>
              <a:gd name="connsiteY6" fmla="*/ 1692170 h 4614475"/>
              <a:gd name="connsiteX7" fmla="*/ 3162070 w 3165505"/>
              <a:gd name="connsiteY7" fmla="*/ 2279651 h 4614475"/>
              <a:gd name="connsiteX8" fmla="*/ 2952520 w 3165505"/>
              <a:gd name="connsiteY8" fmla="*/ 2882901 h 4614475"/>
              <a:gd name="connsiteX9" fmla="*/ 2416190 w 3165505"/>
              <a:gd name="connsiteY9" fmla="*/ 3448050 h 4614475"/>
              <a:gd name="connsiteX10" fmla="*/ 1415032 w 3165505"/>
              <a:gd name="connsiteY10" fmla="*/ 4416425 h 4614475"/>
              <a:gd name="connsiteX11" fmla="*/ 903426 w 3165505"/>
              <a:gd name="connsiteY11" fmla="*/ 4610584 h 4614475"/>
              <a:gd name="connsiteX12" fmla="*/ 288942 w 3165505"/>
              <a:gd name="connsiteY12" fmla="*/ 4398830 h 4614475"/>
              <a:gd name="connsiteX13" fmla="*/ 727 w 3165505"/>
              <a:gd name="connsiteY13" fmla="*/ 3845874 h 4614475"/>
              <a:gd name="connsiteX14" fmla="*/ 215669 w 3165505"/>
              <a:gd name="connsiteY14" fmla="*/ 3309938 h 4614475"/>
              <a:gd name="connsiteX15" fmla="*/ 565165 w 3165505"/>
              <a:gd name="connsiteY15" fmla="*/ 2901950 h 4614475"/>
              <a:gd name="connsiteX16" fmla="*/ 739028 w 3165505"/>
              <a:gd name="connsiteY16" fmla="*/ 2592764 h 4614475"/>
              <a:gd name="connsiteX17" fmla="*/ 720041 w 3165505"/>
              <a:gd name="connsiteY17" fmla="*/ 2242714 h 4614475"/>
              <a:gd name="connsiteX18" fmla="*/ 584081 w 3165505"/>
              <a:gd name="connsiteY18" fmla="*/ 1781742 h 4614475"/>
              <a:gd name="connsiteX19" fmla="*/ 334473 w 3165505"/>
              <a:gd name="connsiteY19" fmla="*/ 1469510 h 4614475"/>
              <a:gd name="connsiteX20" fmla="*/ 135435 w 3165505"/>
              <a:gd name="connsiteY20" fmla="*/ 1245938 h 4614475"/>
              <a:gd name="connsiteX21" fmla="*/ 23007 w 3165505"/>
              <a:gd name="connsiteY21" fmla="*/ 616882 h 4614475"/>
              <a:gd name="connsiteX0" fmla="*/ 23007 w 3134240"/>
              <a:gd name="connsiteY0" fmla="*/ 616882 h 4614475"/>
              <a:gd name="connsiteX1" fmla="*/ 336319 w 3134240"/>
              <a:gd name="connsiteY1" fmla="*/ 190501 h 4614475"/>
              <a:gd name="connsiteX2" fmla="*/ 863369 w 3134240"/>
              <a:gd name="connsiteY2" fmla="*/ 0 h 4614475"/>
              <a:gd name="connsiteX3" fmla="*/ 1193049 w 3134240"/>
              <a:gd name="connsiteY3" fmla="*/ 68976 h 4614475"/>
              <a:gd name="connsiteX4" fmla="*/ 1545611 w 3134240"/>
              <a:gd name="connsiteY4" fmla="*/ 314986 h 4614475"/>
              <a:gd name="connsiteX5" fmla="*/ 2318775 w 3134240"/>
              <a:gd name="connsiteY5" fmla="*/ 1084593 h 4614475"/>
              <a:gd name="connsiteX6" fmla="*/ 2916444 w 3134240"/>
              <a:gd name="connsiteY6" fmla="*/ 1692170 h 4614475"/>
              <a:gd name="connsiteX7" fmla="*/ 3130043 w 3134240"/>
              <a:gd name="connsiteY7" fmla="*/ 2293885 h 4614475"/>
              <a:gd name="connsiteX8" fmla="*/ 2952520 w 3134240"/>
              <a:gd name="connsiteY8" fmla="*/ 2882901 h 4614475"/>
              <a:gd name="connsiteX9" fmla="*/ 2416190 w 3134240"/>
              <a:gd name="connsiteY9" fmla="*/ 3448050 h 4614475"/>
              <a:gd name="connsiteX10" fmla="*/ 1415032 w 3134240"/>
              <a:gd name="connsiteY10" fmla="*/ 4416425 h 4614475"/>
              <a:gd name="connsiteX11" fmla="*/ 903426 w 3134240"/>
              <a:gd name="connsiteY11" fmla="*/ 4610584 h 4614475"/>
              <a:gd name="connsiteX12" fmla="*/ 288942 w 3134240"/>
              <a:gd name="connsiteY12" fmla="*/ 4398830 h 4614475"/>
              <a:gd name="connsiteX13" fmla="*/ 727 w 3134240"/>
              <a:gd name="connsiteY13" fmla="*/ 3845874 h 4614475"/>
              <a:gd name="connsiteX14" fmla="*/ 215669 w 3134240"/>
              <a:gd name="connsiteY14" fmla="*/ 3309938 h 4614475"/>
              <a:gd name="connsiteX15" fmla="*/ 565165 w 3134240"/>
              <a:gd name="connsiteY15" fmla="*/ 2901950 h 4614475"/>
              <a:gd name="connsiteX16" fmla="*/ 739028 w 3134240"/>
              <a:gd name="connsiteY16" fmla="*/ 2592764 h 4614475"/>
              <a:gd name="connsiteX17" fmla="*/ 720041 w 3134240"/>
              <a:gd name="connsiteY17" fmla="*/ 2242714 h 4614475"/>
              <a:gd name="connsiteX18" fmla="*/ 584081 w 3134240"/>
              <a:gd name="connsiteY18" fmla="*/ 1781742 h 4614475"/>
              <a:gd name="connsiteX19" fmla="*/ 334473 w 3134240"/>
              <a:gd name="connsiteY19" fmla="*/ 1469510 h 4614475"/>
              <a:gd name="connsiteX20" fmla="*/ 135435 w 3134240"/>
              <a:gd name="connsiteY20" fmla="*/ 1245938 h 4614475"/>
              <a:gd name="connsiteX21" fmla="*/ 23007 w 3134240"/>
              <a:gd name="connsiteY21" fmla="*/ 616882 h 4614475"/>
              <a:gd name="connsiteX0" fmla="*/ 23007 w 3130370"/>
              <a:gd name="connsiteY0" fmla="*/ 616882 h 4614475"/>
              <a:gd name="connsiteX1" fmla="*/ 336319 w 3130370"/>
              <a:gd name="connsiteY1" fmla="*/ 190501 h 4614475"/>
              <a:gd name="connsiteX2" fmla="*/ 863369 w 3130370"/>
              <a:gd name="connsiteY2" fmla="*/ 0 h 4614475"/>
              <a:gd name="connsiteX3" fmla="*/ 1193049 w 3130370"/>
              <a:gd name="connsiteY3" fmla="*/ 68976 h 4614475"/>
              <a:gd name="connsiteX4" fmla="*/ 1545611 w 3130370"/>
              <a:gd name="connsiteY4" fmla="*/ 314986 h 4614475"/>
              <a:gd name="connsiteX5" fmla="*/ 2318775 w 3130370"/>
              <a:gd name="connsiteY5" fmla="*/ 1084593 h 4614475"/>
              <a:gd name="connsiteX6" fmla="*/ 2916444 w 3130370"/>
              <a:gd name="connsiteY6" fmla="*/ 1692170 h 4614475"/>
              <a:gd name="connsiteX7" fmla="*/ 3130043 w 3130370"/>
              <a:gd name="connsiteY7" fmla="*/ 2293885 h 4614475"/>
              <a:gd name="connsiteX8" fmla="*/ 2952520 w 3130370"/>
              <a:gd name="connsiteY8" fmla="*/ 2882901 h 4614475"/>
              <a:gd name="connsiteX9" fmla="*/ 2416190 w 3130370"/>
              <a:gd name="connsiteY9" fmla="*/ 3448050 h 4614475"/>
              <a:gd name="connsiteX10" fmla="*/ 1415032 w 3130370"/>
              <a:gd name="connsiteY10" fmla="*/ 4416425 h 4614475"/>
              <a:gd name="connsiteX11" fmla="*/ 903426 w 3130370"/>
              <a:gd name="connsiteY11" fmla="*/ 4610584 h 4614475"/>
              <a:gd name="connsiteX12" fmla="*/ 288942 w 3130370"/>
              <a:gd name="connsiteY12" fmla="*/ 4398830 h 4614475"/>
              <a:gd name="connsiteX13" fmla="*/ 727 w 3130370"/>
              <a:gd name="connsiteY13" fmla="*/ 3845874 h 4614475"/>
              <a:gd name="connsiteX14" fmla="*/ 215669 w 3130370"/>
              <a:gd name="connsiteY14" fmla="*/ 3309938 h 4614475"/>
              <a:gd name="connsiteX15" fmla="*/ 565165 w 3130370"/>
              <a:gd name="connsiteY15" fmla="*/ 2901950 h 4614475"/>
              <a:gd name="connsiteX16" fmla="*/ 739028 w 3130370"/>
              <a:gd name="connsiteY16" fmla="*/ 2592764 h 4614475"/>
              <a:gd name="connsiteX17" fmla="*/ 720041 w 3130370"/>
              <a:gd name="connsiteY17" fmla="*/ 2242714 h 4614475"/>
              <a:gd name="connsiteX18" fmla="*/ 584081 w 3130370"/>
              <a:gd name="connsiteY18" fmla="*/ 1781742 h 4614475"/>
              <a:gd name="connsiteX19" fmla="*/ 334473 w 3130370"/>
              <a:gd name="connsiteY19" fmla="*/ 1469510 h 4614475"/>
              <a:gd name="connsiteX20" fmla="*/ 135435 w 3130370"/>
              <a:gd name="connsiteY20" fmla="*/ 1245938 h 4614475"/>
              <a:gd name="connsiteX21" fmla="*/ 23007 w 3130370"/>
              <a:gd name="connsiteY21" fmla="*/ 616882 h 4614475"/>
              <a:gd name="connsiteX0" fmla="*/ 23007 w 3130370"/>
              <a:gd name="connsiteY0" fmla="*/ 616882 h 4614475"/>
              <a:gd name="connsiteX1" fmla="*/ 336319 w 3130370"/>
              <a:gd name="connsiteY1" fmla="*/ 190501 h 4614475"/>
              <a:gd name="connsiteX2" fmla="*/ 863369 w 3130370"/>
              <a:gd name="connsiteY2" fmla="*/ 0 h 4614475"/>
              <a:gd name="connsiteX3" fmla="*/ 1193049 w 3130370"/>
              <a:gd name="connsiteY3" fmla="*/ 68976 h 4614475"/>
              <a:gd name="connsiteX4" fmla="*/ 1545611 w 3130370"/>
              <a:gd name="connsiteY4" fmla="*/ 314986 h 4614475"/>
              <a:gd name="connsiteX5" fmla="*/ 2318775 w 3130370"/>
              <a:gd name="connsiteY5" fmla="*/ 1084593 h 4614475"/>
              <a:gd name="connsiteX6" fmla="*/ 2916444 w 3130370"/>
              <a:gd name="connsiteY6" fmla="*/ 1692170 h 4614475"/>
              <a:gd name="connsiteX7" fmla="*/ 3130043 w 3130370"/>
              <a:gd name="connsiteY7" fmla="*/ 2293885 h 4614475"/>
              <a:gd name="connsiteX8" fmla="*/ 2952520 w 3130370"/>
              <a:gd name="connsiteY8" fmla="*/ 2882901 h 4614475"/>
              <a:gd name="connsiteX9" fmla="*/ 2416190 w 3130370"/>
              <a:gd name="connsiteY9" fmla="*/ 3448050 h 4614475"/>
              <a:gd name="connsiteX10" fmla="*/ 1415032 w 3130370"/>
              <a:gd name="connsiteY10" fmla="*/ 4416425 h 4614475"/>
              <a:gd name="connsiteX11" fmla="*/ 903426 w 3130370"/>
              <a:gd name="connsiteY11" fmla="*/ 4610584 h 4614475"/>
              <a:gd name="connsiteX12" fmla="*/ 288942 w 3130370"/>
              <a:gd name="connsiteY12" fmla="*/ 4398830 h 4614475"/>
              <a:gd name="connsiteX13" fmla="*/ 727 w 3130370"/>
              <a:gd name="connsiteY13" fmla="*/ 3845874 h 4614475"/>
              <a:gd name="connsiteX14" fmla="*/ 215669 w 3130370"/>
              <a:gd name="connsiteY14" fmla="*/ 3309938 h 4614475"/>
              <a:gd name="connsiteX15" fmla="*/ 565165 w 3130370"/>
              <a:gd name="connsiteY15" fmla="*/ 2901950 h 4614475"/>
              <a:gd name="connsiteX16" fmla="*/ 739028 w 3130370"/>
              <a:gd name="connsiteY16" fmla="*/ 2592764 h 4614475"/>
              <a:gd name="connsiteX17" fmla="*/ 720041 w 3130370"/>
              <a:gd name="connsiteY17" fmla="*/ 2242714 h 4614475"/>
              <a:gd name="connsiteX18" fmla="*/ 584081 w 3130370"/>
              <a:gd name="connsiteY18" fmla="*/ 1781742 h 4614475"/>
              <a:gd name="connsiteX19" fmla="*/ 334473 w 3130370"/>
              <a:gd name="connsiteY19" fmla="*/ 1469510 h 4614475"/>
              <a:gd name="connsiteX20" fmla="*/ 135435 w 3130370"/>
              <a:gd name="connsiteY20" fmla="*/ 1245938 h 4614475"/>
              <a:gd name="connsiteX21" fmla="*/ 23007 w 3130370"/>
              <a:gd name="connsiteY21" fmla="*/ 616882 h 4614475"/>
              <a:gd name="connsiteX0" fmla="*/ 23007 w 3130370"/>
              <a:gd name="connsiteY0" fmla="*/ 616882 h 4614475"/>
              <a:gd name="connsiteX1" fmla="*/ 336319 w 3130370"/>
              <a:gd name="connsiteY1" fmla="*/ 190501 h 4614475"/>
              <a:gd name="connsiteX2" fmla="*/ 863369 w 3130370"/>
              <a:gd name="connsiteY2" fmla="*/ 0 h 4614475"/>
              <a:gd name="connsiteX3" fmla="*/ 1193049 w 3130370"/>
              <a:gd name="connsiteY3" fmla="*/ 68976 h 4614475"/>
              <a:gd name="connsiteX4" fmla="*/ 1545611 w 3130370"/>
              <a:gd name="connsiteY4" fmla="*/ 314986 h 4614475"/>
              <a:gd name="connsiteX5" fmla="*/ 2318775 w 3130370"/>
              <a:gd name="connsiteY5" fmla="*/ 1084593 h 4614475"/>
              <a:gd name="connsiteX6" fmla="*/ 2916444 w 3130370"/>
              <a:gd name="connsiteY6" fmla="*/ 1692170 h 4614475"/>
              <a:gd name="connsiteX7" fmla="*/ 3130043 w 3130370"/>
              <a:gd name="connsiteY7" fmla="*/ 2293885 h 4614475"/>
              <a:gd name="connsiteX8" fmla="*/ 2952520 w 3130370"/>
              <a:gd name="connsiteY8" fmla="*/ 2882901 h 4614475"/>
              <a:gd name="connsiteX9" fmla="*/ 2416190 w 3130370"/>
              <a:gd name="connsiteY9" fmla="*/ 3448050 h 4614475"/>
              <a:gd name="connsiteX10" fmla="*/ 1415032 w 3130370"/>
              <a:gd name="connsiteY10" fmla="*/ 4416425 h 4614475"/>
              <a:gd name="connsiteX11" fmla="*/ 903426 w 3130370"/>
              <a:gd name="connsiteY11" fmla="*/ 4610584 h 4614475"/>
              <a:gd name="connsiteX12" fmla="*/ 288942 w 3130370"/>
              <a:gd name="connsiteY12" fmla="*/ 4398830 h 4614475"/>
              <a:gd name="connsiteX13" fmla="*/ 727 w 3130370"/>
              <a:gd name="connsiteY13" fmla="*/ 3845874 h 4614475"/>
              <a:gd name="connsiteX14" fmla="*/ 215669 w 3130370"/>
              <a:gd name="connsiteY14" fmla="*/ 3309938 h 4614475"/>
              <a:gd name="connsiteX15" fmla="*/ 565165 w 3130370"/>
              <a:gd name="connsiteY15" fmla="*/ 2901950 h 4614475"/>
              <a:gd name="connsiteX16" fmla="*/ 739028 w 3130370"/>
              <a:gd name="connsiteY16" fmla="*/ 2592764 h 4614475"/>
              <a:gd name="connsiteX17" fmla="*/ 720041 w 3130370"/>
              <a:gd name="connsiteY17" fmla="*/ 2242714 h 4614475"/>
              <a:gd name="connsiteX18" fmla="*/ 584081 w 3130370"/>
              <a:gd name="connsiteY18" fmla="*/ 1781742 h 4614475"/>
              <a:gd name="connsiteX19" fmla="*/ 334473 w 3130370"/>
              <a:gd name="connsiteY19" fmla="*/ 1469510 h 4614475"/>
              <a:gd name="connsiteX20" fmla="*/ 135435 w 3130370"/>
              <a:gd name="connsiteY20" fmla="*/ 1245938 h 4614475"/>
              <a:gd name="connsiteX21" fmla="*/ 23007 w 3130370"/>
              <a:gd name="connsiteY21" fmla="*/ 616882 h 4614475"/>
              <a:gd name="connsiteX0" fmla="*/ 23007 w 3130564"/>
              <a:gd name="connsiteY0" fmla="*/ 616882 h 4614475"/>
              <a:gd name="connsiteX1" fmla="*/ 336319 w 3130564"/>
              <a:gd name="connsiteY1" fmla="*/ 190501 h 4614475"/>
              <a:gd name="connsiteX2" fmla="*/ 863369 w 3130564"/>
              <a:gd name="connsiteY2" fmla="*/ 0 h 4614475"/>
              <a:gd name="connsiteX3" fmla="*/ 1193049 w 3130564"/>
              <a:gd name="connsiteY3" fmla="*/ 68976 h 4614475"/>
              <a:gd name="connsiteX4" fmla="*/ 1545611 w 3130564"/>
              <a:gd name="connsiteY4" fmla="*/ 314986 h 4614475"/>
              <a:gd name="connsiteX5" fmla="*/ 2318775 w 3130564"/>
              <a:gd name="connsiteY5" fmla="*/ 1084593 h 4614475"/>
              <a:gd name="connsiteX6" fmla="*/ 2916444 w 3130564"/>
              <a:gd name="connsiteY6" fmla="*/ 1692170 h 4614475"/>
              <a:gd name="connsiteX7" fmla="*/ 3130043 w 3130564"/>
              <a:gd name="connsiteY7" fmla="*/ 2293885 h 4614475"/>
              <a:gd name="connsiteX8" fmla="*/ 2952520 w 3130564"/>
              <a:gd name="connsiteY8" fmla="*/ 2882901 h 4614475"/>
              <a:gd name="connsiteX9" fmla="*/ 2416190 w 3130564"/>
              <a:gd name="connsiteY9" fmla="*/ 3448050 h 4614475"/>
              <a:gd name="connsiteX10" fmla="*/ 1415032 w 3130564"/>
              <a:gd name="connsiteY10" fmla="*/ 4416425 h 4614475"/>
              <a:gd name="connsiteX11" fmla="*/ 903426 w 3130564"/>
              <a:gd name="connsiteY11" fmla="*/ 4610584 h 4614475"/>
              <a:gd name="connsiteX12" fmla="*/ 288942 w 3130564"/>
              <a:gd name="connsiteY12" fmla="*/ 4398830 h 4614475"/>
              <a:gd name="connsiteX13" fmla="*/ 727 w 3130564"/>
              <a:gd name="connsiteY13" fmla="*/ 3845874 h 4614475"/>
              <a:gd name="connsiteX14" fmla="*/ 215669 w 3130564"/>
              <a:gd name="connsiteY14" fmla="*/ 3309938 h 4614475"/>
              <a:gd name="connsiteX15" fmla="*/ 565165 w 3130564"/>
              <a:gd name="connsiteY15" fmla="*/ 2901950 h 4614475"/>
              <a:gd name="connsiteX16" fmla="*/ 739028 w 3130564"/>
              <a:gd name="connsiteY16" fmla="*/ 2592764 h 4614475"/>
              <a:gd name="connsiteX17" fmla="*/ 720041 w 3130564"/>
              <a:gd name="connsiteY17" fmla="*/ 2242714 h 4614475"/>
              <a:gd name="connsiteX18" fmla="*/ 584081 w 3130564"/>
              <a:gd name="connsiteY18" fmla="*/ 1781742 h 4614475"/>
              <a:gd name="connsiteX19" fmla="*/ 334473 w 3130564"/>
              <a:gd name="connsiteY19" fmla="*/ 1469510 h 4614475"/>
              <a:gd name="connsiteX20" fmla="*/ 135435 w 3130564"/>
              <a:gd name="connsiteY20" fmla="*/ 1245938 h 4614475"/>
              <a:gd name="connsiteX21" fmla="*/ 23007 w 3130564"/>
              <a:gd name="connsiteY21" fmla="*/ 616882 h 4614475"/>
              <a:gd name="connsiteX0" fmla="*/ 23007 w 3130564"/>
              <a:gd name="connsiteY0" fmla="*/ 616882 h 4614475"/>
              <a:gd name="connsiteX1" fmla="*/ 336319 w 3130564"/>
              <a:gd name="connsiteY1" fmla="*/ 190501 h 4614475"/>
              <a:gd name="connsiteX2" fmla="*/ 863369 w 3130564"/>
              <a:gd name="connsiteY2" fmla="*/ 0 h 4614475"/>
              <a:gd name="connsiteX3" fmla="*/ 1193049 w 3130564"/>
              <a:gd name="connsiteY3" fmla="*/ 68976 h 4614475"/>
              <a:gd name="connsiteX4" fmla="*/ 1545611 w 3130564"/>
              <a:gd name="connsiteY4" fmla="*/ 314986 h 4614475"/>
              <a:gd name="connsiteX5" fmla="*/ 2318775 w 3130564"/>
              <a:gd name="connsiteY5" fmla="*/ 1084593 h 4614475"/>
              <a:gd name="connsiteX6" fmla="*/ 2916444 w 3130564"/>
              <a:gd name="connsiteY6" fmla="*/ 1692170 h 4614475"/>
              <a:gd name="connsiteX7" fmla="*/ 3130043 w 3130564"/>
              <a:gd name="connsiteY7" fmla="*/ 2293885 h 4614475"/>
              <a:gd name="connsiteX8" fmla="*/ 2952520 w 3130564"/>
              <a:gd name="connsiteY8" fmla="*/ 2882901 h 4614475"/>
              <a:gd name="connsiteX9" fmla="*/ 2412631 w 3130564"/>
              <a:gd name="connsiteY9" fmla="*/ 3448050 h 4614475"/>
              <a:gd name="connsiteX10" fmla="*/ 1415032 w 3130564"/>
              <a:gd name="connsiteY10" fmla="*/ 4416425 h 4614475"/>
              <a:gd name="connsiteX11" fmla="*/ 903426 w 3130564"/>
              <a:gd name="connsiteY11" fmla="*/ 4610584 h 4614475"/>
              <a:gd name="connsiteX12" fmla="*/ 288942 w 3130564"/>
              <a:gd name="connsiteY12" fmla="*/ 4398830 h 4614475"/>
              <a:gd name="connsiteX13" fmla="*/ 727 w 3130564"/>
              <a:gd name="connsiteY13" fmla="*/ 3845874 h 4614475"/>
              <a:gd name="connsiteX14" fmla="*/ 215669 w 3130564"/>
              <a:gd name="connsiteY14" fmla="*/ 3309938 h 4614475"/>
              <a:gd name="connsiteX15" fmla="*/ 565165 w 3130564"/>
              <a:gd name="connsiteY15" fmla="*/ 2901950 h 4614475"/>
              <a:gd name="connsiteX16" fmla="*/ 739028 w 3130564"/>
              <a:gd name="connsiteY16" fmla="*/ 2592764 h 4614475"/>
              <a:gd name="connsiteX17" fmla="*/ 720041 w 3130564"/>
              <a:gd name="connsiteY17" fmla="*/ 2242714 h 4614475"/>
              <a:gd name="connsiteX18" fmla="*/ 584081 w 3130564"/>
              <a:gd name="connsiteY18" fmla="*/ 1781742 h 4614475"/>
              <a:gd name="connsiteX19" fmla="*/ 334473 w 3130564"/>
              <a:gd name="connsiteY19" fmla="*/ 1469510 h 4614475"/>
              <a:gd name="connsiteX20" fmla="*/ 135435 w 3130564"/>
              <a:gd name="connsiteY20" fmla="*/ 1245938 h 4614475"/>
              <a:gd name="connsiteX21" fmla="*/ 23007 w 3130564"/>
              <a:gd name="connsiteY21" fmla="*/ 616882 h 4614475"/>
              <a:gd name="connsiteX0" fmla="*/ 23007 w 3130564"/>
              <a:gd name="connsiteY0" fmla="*/ 616882 h 4614475"/>
              <a:gd name="connsiteX1" fmla="*/ 336319 w 3130564"/>
              <a:gd name="connsiteY1" fmla="*/ 190501 h 4614475"/>
              <a:gd name="connsiteX2" fmla="*/ 863369 w 3130564"/>
              <a:gd name="connsiteY2" fmla="*/ 0 h 4614475"/>
              <a:gd name="connsiteX3" fmla="*/ 1193049 w 3130564"/>
              <a:gd name="connsiteY3" fmla="*/ 68976 h 4614475"/>
              <a:gd name="connsiteX4" fmla="*/ 1545611 w 3130564"/>
              <a:gd name="connsiteY4" fmla="*/ 314986 h 4614475"/>
              <a:gd name="connsiteX5" fmla="*/ 2318775 w 3130564"/>
              <a:gd name="connsiteY5" fmla="*/ 1084593 h 4614475"/>
              <a:gd name="connsiteX6" fmla="*/ 2916444 w 3130564"/>
              <a:gd name="connsiteY6" fmla="*/ 1692170 h 4614475"/>
              <a:gd name="connsiteX7" fmla="*/ 3130043 w 3130564"/>
              <a:gd name="connsiteY7" fmla="*/ 2293885 h 4614475"/>
              <a:gd name="connsiteX8" fmla="*/ 2952520 w 3130564"/>
              <a:gd name="connsiteY8" fmla="*/ 2882901 h 4614475"/>
              <a:gd name="connsiteX9" fmla="*/ 2412631 w 3130564"/>
              <a:gd name="connsiteY9" fmla="*/ 3448050 h 4614475"/>
              <a:gd name="connsiteX10" fmla="*/ 1415032 w 3130564"/>
              <a:gd name="connsiteY10" fmla="*/ 4416425 h 4614475"/>
              <a:gd name="connsiteX11" fmla="*/ 903426 w 3130564"/>
              <a:gd name="connsiteY11" fmla="*/ 4610584 h 4614475"/>
              <a:gd name="connsiteX12" fmla="*/ 288942 w 3130564"/>
              <a:gd name="connsiteY12" fmla="*/ 4398830 h 4614475"/>
              <a:gd name="connsiteX13" fmla="*/ 727 w 3130564"/>
              <a:gd name="connsiteY13" fmla="*/ 3845874 h 4614475"/>
              <a:gd name="connsiteX14" fmla="*/ 215669 w 3130564"/>
              <a:gd name="connsiteY14" fmla="*/ 3309938 h 4614475"/>
              <a:gd name="connsiteX15" fmla="*/ 565165 w 3130564"/>
              <a:gd name="connsiteY15" fmla="*/ 2901950 h 4614475"/>
              <a:gd name="connsiteX16" fmla="*/ 739028 w 3130564"/>
              <a:gd name="connsiteY16" fmla="*/ 2592764 h 4614475"/>
              <a:gd name="connsiteX17" fmla="*/ 720041 w 3130564"/>
              <a:gd name="connsiteY17" fmla="*/ 2242714 h 4614475"/>
              <a:gd name="connsiteX18" fmla="*/ 584081 w 3130564"/>
              <a:gd name="connsiteY18" fmla="*/ 1781742 h 4614475"/>
              <a:gd name="connsiteX19" fmla="*/ 334473 w 3130564"/>
              <a:gd name="connsiteY19" fmla="*/ 1469510 h 4614475"/>
              <a:gd name="connsiteX20" fmla="*/ 135435 w 3130564"/>
              <a:gd name="connsiteY20" fmla="*/ 1245938 h 4614475"/>
              <a:gd name="connsiteX21" fmla="*/ 23007 w 3130564"/>
              <a:gd name="connsiteY21" fmla="*/ 616882 h 4614475"/>
              <a:gd name="connsiteX0" fmla="*/ 23007 w 3130564"/>
              <a:gd name="connsiteY0" fmla="*/ 616882 h 4614475"/>
              <a:gd name="connsiteX1" fmla="*/ 336319 w 3130564"/>
              <a:gd name="connsiteY1" fmla="*/ 190501 h 4614475"/>
              <a:gd name="connsiteX2" fmla="*/ 863369 w 3130564"/>
              <a:gd name="connsiteY2" fmla="*/ 0 h 4614475"/>
              <a:gd name="connsiteX3" fmla="*/ 1193049 w 3130564"/>
              <a:gd name="connsiteY3" fmla="*/ 68976 h 4614475"/>
              <a:gd name="connsiteX4" fmla="*/ 1545611 w 3130564"/>
              <a:gd name="connsiteY4" fmla="*/ 314986 h 4614475"/>
              <a:gd name="connsiteX5" fmla="*/ 2318775 w 3130564"/>
              <a:gd name="connsiteY5" fmla="*/ 1084593 h 4614475"/>
              <a:gd name="connsiteX6" fmla="*/ 2916444 w 3130564"/>
              <a:gd name="connsiteY6" fmla="*/ 1692170 h 4614475"/>
              <a:gd name="connsiteX7" fmla="*/ 3130043 w 3130564"/>
              <a:gd name="connsiteY7" fmla="*/ 2293885 h 4614475"/>
              <a:gd name="connsiteX8" fmla="*/ 2952520 w 3130564"/>
              <a:gd name="connsiteY8" fmla="*/ 2882901 h 4614475"/>
              <a:gd name="connsiteX9" fmla="*/ 2412631 w 3130564"/>
              <a:gd name="connsiteY9" fmla="*/ 3448050 h 4614475"/>
              <a:gd name="connsiteX10" fmla="*/ 1415032 w 3130564"/>
              <a:gd name="connsiteY10" fmla="*/ 4416425 h 4614475"/>
              <a:gd name="connsiteX11" fmla="*/ 903426 w 3130564"/>
              <a:gd name="connsiteY11" fmla="*/ 4610584 h 4614475"/>
              <a:gd name="connsiteX12" fmla="*/ 288942 w 3130564"/>
              <a:gd name="connsiteY12" fmla="*/ 4398830 h 4614475"/>
              <a:gd name="connsiteX13" fmla="*/ 727 w 3130564"/>
              <a:gd name="connsiteY13" fmla="*/ 3845874 h 4614475"/>
              <a:gd name="connsiteX14" fmla="*/ 215669 w 3130564"/>
              <a:gd name="connsiteY14" fmla="*/ 3309938 h 4614475"/>
              <a:gd name="connsiteX15" fmla="*/ 565165 w 3130564"/>
              <a:gd name="connsiteY15" fmla="*/ 2901950 h 4614475"/>
              <a:gd name="connsiteX16" fmla="*/ 739028 w 3130564"/>
              <a:gd name="connsiteY16" fmla="*/ 2592764 h 4614475"/>
              <a:gd name="connsiteX17" fmla="*/ 720041 w 3130564"/>
              <a:gd name="connsiteY17" fmla="*/ 2242714 h 4614475"/>
              <a:gd name="connsiteX18" fmla="*/ 584081 w 3130564"/>
              <a:gd name="connsiteY18" fmla="*/ 1781742 h 4614475"/>
              <a:gd name="connsiteX19" fmla="*/ 334473 w 3130564"/>
              <a:gd name="connsiteY19" fmla="*/ 1469510 h 4614475"/>
              <a:gd name="connsiteX20" fmla="*/ 135435 w 3130564"/>
              <a:gd name="connsiteY20" fmla="*/ 1245938 h 4614475"/>
              <a:gd name="connsiteX21" fmla="*/ 23007 w 3130564"/>
              <a:gd name="connsiteY21" fmla="*/ 616882 h 4614475"/>
              <a:gd name="connsiteX0" fmla="*/ 23007 w 3130564"/>
              <a:gd name="connsiteY0" fmla="*/ 616882 h 4611686"/>
              <a:gd name="connsiteX1" fmla="*/ 336319 w 3130564"/>
              <a:gd name="connsiteY1" fmla="*/ 190501 h 4611686"/>
              <a:gd name="connsiteX2" fmla="*/ 863369 w 3130564"/>
              <a:gd name="connsiteY2" fmla="*/ 0 h 4611686"/>
              <a:gd name="connsiteX3" fmla="*/ 1193049 w 3130564"/>
              <a:gd name="connsiteY3" fmla="*/ 68976 h 4611686"/>
              <a:gd name="connsiteX4" fmla="*/ 1545611 w 3130564"/>
              <a:gd name="connsiteY4" fmla="*/ 314986 h 4611686"/>
              <a:gd name="connsiteX5" fmla="*/ 2318775 w 3130564"/>
              <a:gd name="connsiteY5" fmla="*/ 1084593 h 4611686"/>
              <a:gd name="connsiteX6" fmla="*/ 2916444 w 3130564"/>
              <a:gd name="connsiteY6" fmla="*/ 1692170 h 4611686"/>
              <a:gd name="connsiteX7" fmla="*/ 3130043 w 3130564"/>
              <a:gd name="connsiteY7" fmla="*/ 2293885 h 4611686"/>
              <a:gd name="connsiteX8" fmla="*/ 2952520 w 3130564"/>
              <a:gd name="connsiteY8" fmla="*/ 2882901 h 4611686"/>
              <a:gd name="connsiteX9" fmla="*/ 2412631 w 3130564"/>
              <a:gd name="connsiteY9" fmla="*/ 3448050 h 4611686"/>
              <a:gd name="connsiteX10" fmla="*/ 1415032 w 3130564"/>
              <a:gd name="connsiteY10" fmla="*/ 4416425 h 4611686"/>
              <a:gd name="connsiteX11" fmla="*/ 903426 w 3130564"/>
              <a:gd name="connsiteY11" fmla="*/ 4610584 h 4611686"/>
              <a:gd name="connsiteX12" fmla="*/ 288942 w 3130564"/>
              <a:gd name="connsiteY12" fmla="*/ 4398830 h 4611686"/>
              <a:gd name="connsiteX13" fmla="*/ 727 w 3130564"/>
              <a:gd name="connsiteY13" fmla="*/ 3845874 h 4611686"/>
              <a:gd name="connsiteX14" fmla="*/ 215669 w 3130564"/>
              <a:gd name="connsiteY14" fmla="*/ 3309938 h 4611686"/>
              <a:gd name="connsiteX15" fmla="*/ 565165 w 3130564"/>
              <a:gd name="connsiteY15" fmla="*/ 2901950 h 4611686"/>
              <a:gd name="connsiteX16" fmla="*/ 739028 w 3130564"/>
              <a:gd name="connsiteY16" fmla="*/ 2592764 h 4611686"/>
              <a:gd name="connsiteX17" fmla="*/ 720041 w 3130564"/>
              <a:gd name="connsiteY17" fmla="*/ 2242714 h 4611686"/>
              <a:gd name="connsiteX18" fmla="*/ 584081 w 3130564"/>
              <a:gd name="connsiteY18" fmla="*/ 1781742 h 4611686"/>
              <a:gd name="connsiteX19" fmla="*/ 334473 w 3130564"/>
              <a:gd name="connsiteY19" fmla="*/ 1469510 h 4611686"/>
              <a:gd name="connsiteX20" fmla="*/ 135435 w 3130564"/>
              <a:gd name="connsiteY20" fmla="*/ 1245938 h 4611686"/>
              <a:gd name="connsiteX21" fmla="*/ 23007 w 3130564"/>
              <a:gd name="connsiteY21" fmla="*/ 616882 h 4611686"/>
              <a:gd name="connsiteX0" fmla="*/ 23007 w 3130564"/>
              <a:gd name="connsiteY0" fmla="*/ 616882 h 4611686"/>
              <a:gd name="connsiteX1" fmla="*/ 336319 w 3130564"/>
              <a:gd name="connsiteY1" fmla="*/ 190501 h 4611686"/>
              <a:gd name="connsiteX2" fmla="*/ 863369 w 3130564"/>
              <a:gd name="connsiteY2" fmla="*/ 0 h 4611686"/>
              <a:gd name="connsiteX3" fmla="*/ 1193049 w 3130564"/>
              <a:gd name="connsiteY3" fmla="*/ 68976 h 4611686"/>
              <a:gd name="connsiteX4" fmla="*/ 1545611 w 3130564"/>
              <a:gd name="connsiteY4" fmla="*/ 314986 h 4611686"/>
              <a:gd name="connsiteX5" fmla="*/ 2318775 w 3130564"/>
              <a:gd name="connsiteY5" fmla="*/ 1084593 h 4611686"/>
              <a:gd name="connsiteX6" fmla="*/ 2916444 w 3130564"/>
              <a:gd name="connsiteY6" fmla="*/ 1692170 h 4611686"/>
              <a:gd name="connsiteX7" fmla="*/ 3130043 w 3130564"/>
              <a:gd name="connsiteY7" fmla="*/ 2293885 h 4611686"/>
              <a:gd name="connsiteX8" fmla="*/ 2952520 w 3130564"/>
              <a:gd name="connsiteY8" fmla="*/ 2882901 h 4611686"/>
              <a:gd name="connsiteX9" fmla="*/ 2412631 w 3130564"/>
              <a:gd name="connsiteY9" fmla="*/ 3448050 h 4611686"/>
              <a:gd name="connsiteX10" fmla="*/ 1415032 w 3130564"/>
              <a:gd name="connsiteY10" fmla="*/ 4416425 h 4611686"/>
              <a:gd name="connsiteX11" fmla="*/ 903426 w 3130564"/>
              <a:gd name="connsiteY11" fmla="*/ 4610584 h 4611686"/>
              <a:gd name="connsiteX12" fmla="*/ 288942 w 3130564"/>
              <a:gd name="connsiteY12" fmla="*/ 4398830 h 4611686"/>
              <a:gd name="connsiteX13" fmla="*/ 727 w 3130564"/>
              <a:gd name="connsiteY13" fmla="*/ 3845874 h 4611686"/>
              <a:gd name="connsiteX14" fmla="*/ 215669 w 3130564"/>
              <a:gd name="connsiteY14" fmla="*/ 3309938 h 4611686"/>
              <a:gd name="connsiteX15" fmla="*/ 565165 w 3130564"/>
              <a:gd name="connsiteY15" fmla="*/ 2901950 h 4611686"/>
              <a:gd name="connsiteX16" fmla="*/ 739028 w 3130564"/>
              <a:gd name="connsiteY16" fmla="*/ 2592764 h 4611686"/>
              <a:gd name="connsiteX17" fmla="*/ 720041 w 3130564"/>
              <a:gd name="connsiteY17" fmla="*/ 2242714 h 4611686"/>
              <a:gd name="connsiteX18" fmla="*/ 584081 w 3130564"/>
              <a:gd name="connsiteY18" fmla="*/ 1781742 h 4611686"/>
              <a:gd name="connsiteX19" fmla="*/ 334473 w 3130564"/>
              <a:gd name="connsiteY19" fmla="*/ 1469510 h 4611686"/>
              <a:gd name="connsiteX20" fmla="*/ 135435 w 3130564"/>
              <a:gd name="connsiteY20" fmla="*/ 1245938 h 4611686"/>
              <a:gd name="connsiteX21" fmla="*/ 23007 w 3130564"/>
              <a:gd name="connsiteY21" fmla="*/ 616882 h 4611686"/>
              <a:gd name="connsiteX0" fmla="*/ 23007 w 3130564"/>
              <a:gd name="connsiteY0" fmla="*/ 616882 h 4611686"/>
              <a:gd name="connsiteX1" fmla="*/ 336319 w 3130564"/>
              <a:gd name="connsiteY1" fmla="*/ 190501 h 4611686"/>
              <a:gd name="connsiteX2" fmla="*/ 863369 w 3130564"/>
              <a:gd name="connsiteY2" fmla="*/ 0 h 4611686"/>
              <a:gd name="connsiteX3" fmla="*/ 1193049 w 3130564"/>
              <a:gd name="connsiteY3" fmla="*/ 68976 h 4611686"/>
              <a:gd name="connsiteX4" fmla="*/ 1545611 w 3130564"/>
              <a:gd name="connsiteY4" fmla="*/ 314986 h 4611686"/>
              <a:gd name="connsiteX5" fmla="*/ 2318775 w 3130564"/>
              <a:gd name="connsiteY5" fmla="*/ 1084593 h 4611686"/>
              <a:gd name="connsiteX6" fmla="*/ 2916444 w 3130564"/>
              <a:gd name="connsiteY6" fmla="*/ 1692170 h 4611686"/>
              <a:gd name="connsiteX7" fmla="*/ 3130043 w 3130564"/>
              <a:gd name="connsiteY7" fmla="*/ 2293885 h 4611686"/>
              <a:gd name="connsiteX8" fmla="*/ 2952520 w 3130564"/>
              <a:gd name="connsiteY8" fmla="*/ 2882901 h 4611686"/>
              <a:gd name="connsiteX9" fmla="*/ 2412631 w 3130564"/>
              <a:gd name="connsiteY9" fmla="*/ 3448050 h 4611686"/>
              <a:gd name="connsiteX10" fmla="*/ 1415032 w 3130564"/>
              <a:gd name="connsiteY10" fmla="*/ 4416425 h 4611686"/>
              <a:gd name="connsiteX11" fmla="*/ 903426 w 3130564"/>
              <a:gd name="connsiteY11" fmla="*/ 4610584 h 4611686"/>
              <a:gd name="connsiteX12" fmla="*/ 288942 w 3130564"/>
              <a:gd name="connsiteY12" fmla="*/ 4398830 h 4611686"/>
              <a:gd name="connsiteX13" fmla="*/ 727 w 3130564"/>
              <a:gd name="connsiteY13" fmla="*/ 3845874 h 4611686"/>
              <a:gd name="connsiteX14" fmla="*/ 215669 w 3130564"/>
              <a:gd name="connsiteY14" fmla="*/ 3309938 h 4611686"/>
              <a:gd name="connsiteX15" fmla="*/ 565165 w 3130564"/>
              <a:gd name="connsiteY15" fmla="*/ 2901950 h 4611686"/>
              <a:gd name="connsiteX16" fmla="*/ 739028 w 3130564"/>
              <a:gd name="connsiteY16" fmla="*/ 2592764 h 4611686"/>
              <a:gd name="connsiteX17" fmla="*/ 720041 w 3130564"/>
              <a:gd name="connsiteY17" fmla="*/ 2242714 h 4611686"/>
              <a:gd name="connsiteX18" fmla="*/ 584081 w 3130564"/>
              <a:gd name="connsiteY18" fmla="*/ 1781742 h 4611686"/>
              <a:gd name="connsiteX19" fmla="*/ 334473 w 3130564"/>
              <a:gd name="connsiteY19" fmla="*/ 1469510 h 4611686"/>
              <a:gd name="connsiteX20" fmla="*/ 135435 w 3130564"/>
              <a:gd name="connsiteY20" fmla="*/ 1245938 h 4611686"/>
              <a:gd name="connsiteX21" fmla="*/ 23007 w 3130564"/>
              <a:gd name="connsiteY21" fmla="*/ 616882 h 4611686"/>
              <a:gd name="connsiteX0" fmla="*/ 23007 w 3130564"/>
              <a:gd name="connsiteY0" fmla="*/ 616882 h 4610584"/>
              <a:gd name="connsiteX1" fmla="*/ 336319 w 3130564"/>
              <a:gd name="connsiteY1" fmla="*/ 190501 h 4610584"/>
              <a:gd name="connsiteX2" fmla="*/ 863369 w 3130564"/>
              <a:gd name="connsiteY2" fmla="*/ 0 h 4610584"/>
              <a:gd name="connsiteX3" fmla="*/ 1193049 w 3130564"/>
              <a:gd name="connsiteY3" fmla="*/ 68976 h 4610584"/>
              <a:gd name="connsiteX4" fmla="*/ 1545611 w 3130564"/>
              <a:gd name="connsiteY4" fmla="*/ 314986 h 4610584"/>
              <a:gd name="connsiteX5" fmla="*/ 2318775 w 3130564"/>
              <a:gd name="connsiteY5" fmla="*/ 1084593 h 4610584"/>
              <a:gd name="connsiteX6" fmla="*/ 2916444 w 3130564"/>
              <a:gd name="connsiteY6" fmla="*/ 1692170 h 4610584"/>
              <a:gd name="connsiteX7" fmla="*/ 3130043 w 3130564"/>
              <a:gd name="connsiteY7" fmla="*/ 2293885 h 4610584"/>
              <a:gd name="connsiteX8" fmla="*/ 2952520 w 3130564"/>
              <a:gd name="connsiteY8" fmla="*/ 2882901 h 4610584"/>
              <a:gd name="connsiteX9" fmla="*/ 2412631 w 3130564"/>
              <a:gd name="connsiteY9" fmla="*/ 3448050 h 4610584"/>
              <a:gd name="connsiteX10" fmla="*/ 1415032 w 3130564"/>
              <a:gd name="connsiteY10" fmla="*/ 4416425 h 4610584"/>
              <a:gd name="connsiteX11" fmla="*/ 903426 w 3130564"/>
              <a:gd name="connsiteY11" fmla="*/ 4610584 h 4610584"/>
              <a:gd name="connsiteX12" fmla="*/ 288942 w 3130564"/>
              <a:gd name="connsiteY12" fmla="*/ 4398830 h 4610584"/>
              <a:gd name="connsiteX13" fmla="*/ 727 w 3130564"/>
              <a:gd name="connsiteY13" fmla="*/ 3845874 h 4610584"/>
              <a:gd name="connsiteX14" fmla="*/ 215669 w 3130564"/>
              <a:gd name="connsiteY14" fmla="*/ 3309938 h 4610584"/>
              <a:gd name="connsiteX15" fmla="*/ 565165 w 3130564"/>
              <a:gd name="connsiteY15" fmla="*/ 2901950 h 4610584"/>
              <a:gd name="connsiteX16" fmla="*/ 739028 w 3130564"/>
              <a:gd name="connsiteY16" fmla="*/ 2592764 h 4610584"/>
              <a:gd name="connsiteX17" fmla="*/ 720041 w 3130564"/>
              <a:gd name="connsiteY17" fmla="*/ 2242714 h 4610584"/>
              <a:gd name="connsiteX18" fmla="*/ 584081 w 3130564"/>
              <a:gd name="connsiteY18" fmla="*/ 1781742 h 4610584"/>
              <a:gd name="connsiteX19" fmla="*/ 334473 w 3130564"/>
              <a:gd name="connsiteY19" fmla="*/ 1469510 h 4610584"/>
              <a:gd name="connsiteX20" fmla="*/ 135435 w 3130564"/>
              <a:gd name="connsiteY20" fmla="*/ 1245938 h 4610584"/>
              <a:gd name="connsiteX21" fmla="*/ 23007 w 3130564"/>
              <a:gd name="connsiteY21" fmla="*/ 616882 h 4610584"/>
              <a:gd name="connsiteX0" fmla="*/ 23007 w 3130564"/>
              <a:gd name="connsiteY0" fmla="*/ 616882 h 4610584"/>
              <a:gd name="connsiteX1" fmla="*/ 336319 w 3130564"/>
              <a:gd name="connsiteY1" fmla="*/ 190501 h 4610584"/>
              <a:gd name="connsiteX2" fmla="*/ 863369 w 3130564"/>
              <a:gd name="connsiteY2" fmla="*/ 0 h 4610584"/>
              <a:gd name="connsiteX3" fmla="*/ 1193049 w 3130564"/>
              <a:gd name="connsiteY3" fmla="*/ 68976 h 4610584"/>
              <a:gd name="connsiteX4" fmla="*/ 1545611 w 3130564"/>
              <a:gd name="connsiteY4" fmla="*/ 314986 h 4610584"/>
              <a:gd name="connsiteX5" fmla="*/ 2318775 w 3130564"/>
              <a:gd name="connsiteY5" fmla="*/ 1084593 h 4610584"/>
              <a:gd name="connsiteX6" fmla="*/ 2916444 w 3130564"/>
              <a:gd name="connsiteY6" fmla="*/ 1692170 h 4610584"/>
              <a:gd name="connsiteX7" fmla="*/ 3130043 w 3130564"/>
              <a:gd name="connsiteY7" fmla="*/ 2293885 h 4610584"/>
              <a:gd name="connsiteX8" fmla="*/ 2952520 w 3130564"/>
              <a:gd name="connsiteY8" fmla="*/ 2882901 h 4610584"/>
              <a:gd name="connsiteX9" fmla="*/ 2412631 w 3130564"/>
              <a:gd name="connsiteY9" fmla="*/ 3448050 h 4610584"/>
              <a:gd name="connsiteX10" fmla="*/ 1415032 w 3130564"/>
              <a:gd name="connsiteY10" fmla="*/ 4416425 h 4610584"/>
              <a:gd name="connsiteX11" fmla="*/ 903426 w 3130564"/>
              <a:gd name="connsiteY11" fmla="*/ 4610584 h 4610584"/>
              <a:gd name="connsiteX12" fmla="*/ 288942 w 3130564"/>
              <a:gd name="connsiteY12" fmla="*/ 4398830 h 4610584"/>
              <a:gd name="connsiteX13" fmla="*/ 727 w 3130564"/>
              <a:gd name="connsiteY13" fmla="*/ 3845874 h 4610584"/>
              <a:gd name="connsiteX14" fmla="*/ 215669 w 3130564"/>
              <a:gd name="connsiteY14" fmla="*/ 3309938 h 4610584"/>
              <a:gd name="connsiteX15" fmla="*/ 565165 w 3130564"/>
              <a:gd name="connsiteY15" fmla="*/ 2901950 h 4610584"/>
              <a:gd name="connsiteX16" fmla="*/ 739028 w 3130564"/>
              <a:gd name="connsiteY16" fmla="*/ 2592764 h 4610584"/>
              <a:gd name="connsiteX17" fmla="*/ 720041 w 3130564"/>
              <a:gd name="connsiteY17" fmla="*/ 2242714 h 4610584"/>
              <a:gd name="connsiteX18" fmla="*/ 584081 w 3130564"/>
              <a:gd name="connsiteY18" fmla="*/ 1781742 h 4610584"/>
              <a:gd name="connsiteX19" fmla="*/ 334473 w 3130564"/>
              <a:gd name="connsiteY19" fmla="*/ 1469510 h 4610584"/>
              <a:gd name="connsiteX20" fmla="*/ 135435 w 3130564"/>
              <a:gd name="connsiteY20" fmla="*/ 1245938 h 4610584"/>
              <a:gd name="connsiteX21" fmla="*/ 23007 w 3130564"/>
              <a:gd name="connsiteY21" fmla="*/ 616882 h 4610584"/>
              <a:gd name="connsiteX0" fmla="*/ 23007 w 3130564"/>
              <a:gd name="connsiteY0" fmla="*/ 616882 h 4610584"/>
              <a:gd name="connsiteX1" fmla="*/ 336319 w 3130564"/>
              <a:gd name="connsiteY1" fmla="*/ 190501 h 4610584"/>
              <a:gd name="connsiteX2" fmla="*/ 863369 w 3130564"/>
              <a:gd name="connsiteY2" fmla="*/ 0 h 4610584"/>
              <a:gd name="connsiteX3" fmla="*/ 1193049 w 3130564"/>
              <a:gd name="connsiteY3" fmla="*/ 68976 h 4610584"/>
              <a:gd name="connsiteX4" fmla="*/ 1545611 w 3130564"/>
              <a:gd name="connsiteY4" fmla="*/ 314986 h 4610584"/>
              <a:gd name="connsiteX5" fmla="*/ 2318775 w 3130564"/>
              <a:gd name="connsiteY5" fmla="*/ 1084593 h 4610584"/>
              <a:gd name="connsiteX6" fmla="*/ 2916444 w 3130564"/>
              <a:gd name="connsiteY6" fmla="*/ 1692170 h 4610584"/>
              <a:gd name="connsiteX7" fmla="*/ 3130043 w 3130564"/>
              <a:gd name="connsiteY7" fmla="*/ 2293885 h 4610584"/>
              <a:gd name="connsiteX8" fmla="*/ 2952520 w 3130564"/>
              <a:gd name="connsiteY8" fmla="*/ 2882901 h 4610584"/>
              <a:gd name="connsiteX9" fmla="*/ 2412631 w 3130564"/>
              <a:gd name="connsiteY9" fmla="*/ 3448050 h 4610584"/>
              <a:gd name="connsiteX10" fmla="*/ 1415032 w 3130564"/>
              <a:gd name="connsiteY10" fmla="*/ 4416425 h 4610584"/>
              <a:gd name="connsiteX11" fmla="*/ 903426 w 3130564"/>
              <a:gd name="connsiteY11" fmla="*/ 4610584 h 4610584"/>
              <a:gd name="connsiteX12" fmla="*/ 288942 w 3130564"/>
              <a:gd name="connsiteY12" fmla="*/ 4398830 h 4610584"/>
              <a:gd name="connsiteX13" fmla="*/ 727 w 3130564"/>
              <a:gd name="connsiteY13" fmla="*/ 3845874 h 4610584"/>
              <a:gd name="connsiteX14" fmla="*/ 215669 w 3130564"/>
              <a:gd name="connsiteY14" fmla="*/ 3309938 h 4610584"/>
              <a:gd name="connsiteX15" fmla="*/ 565165 w 3130564"/>
              <a:gd name="connsiteY15" fmla="*/ 2901950 h 4610584"/>
              <a:gd name="connsiteX16" fmla="*/ 739028 w 3130564"/>
              <a:gd name="connsiteY16" fmla="*/ 2592764 h 4610584"/>
              <a:gd name="connsiteX17" fmla="*/ 720041 w 3130564"/>
              <a:gd name="connsiteY17" fmla="*/ 2242714 h 4610584"/>
              <a:gd name="connsiteX18" fmla="*/ 584081 w 3130564"/>
              <a:gd name="connsiteY18" fmla="*/ 1781742 h 4610584"/>
              <a:gd name="connsiteX19" fmla="*/ 334473 w 3130564"/>
              <a:gd name="connsiteY19" fmla="*/ 1469510 h 4610584"/>
              <a:gd name="connsiteX20" fmla="*/ 135435 w 3130564"/>
              <a:gd name="connsiteY20" fmla="*/ 1245938 h 4610584"/>
              <a:gd name="connsiteX21" fmla="*/ 23007 w 3130564"/>
              <a:gd name="connsiteY21" fmla="*/ 616882 h 4610584"/>
              <a:gd name="connsiteX0" fmla="*/ 23007 w 3130564"/>
              <a:gd name="connsiteY0" fmla="*/ 616882 h 4617702"/>
              <a:gd name="connsiteX1" fmla="*/ 336319 w 3130564"/>
              <a:gd name="connsiteY1" fmla="*/ 190501 h 4617702"/>
              <a:gd name="connsiteX2" fmla="*/ 863369 w 3130564"/>
              <a:gd name="connsiteY2" fmla="*/ 0 h 4617702"/>
              <a:gd name="connsiteX3" fmla="*/ 1193049 w 3130564"/>
              <a:gd name="connsiteY3" fmla="*/ 68976 h 4617702"/>
              <a:gd name="connsiteX4" fmla="*/ 1545611 w 3130564"/>
              <a:gd name="connsiteY4" fmla="*/ 314986 h 4617702"/>
              <a:gd name="connsiteX5" fmla="*/ 2318775 w 3130564"/>
              <a:gd name="connsiteY5" fmla="*/ 1084593 h 4617702"/>
              <a:gd name="connsiteX6" fmla="*/ 2916444 w 3130564"/>
              <a:gd name="connsiteY6" fmla="*/ 1692170 h 4617702"/>
              <a:gd name="connsiteX7" fmla="*/ 3130043 w 3130564"/>
              <a:gd name="connsiteY7" fmla="*/ 2293885 h 4617702"/>
              <a:gd name="connsiteX8" fmla="*/ 2952520 w 3130564"/>
              <a:gd name="connsiteY8" fmla="*/ 2882901 h 4617702"/>
              <a:gd name="connsiteX9" fmla="*/ 2412631 w 3130564"/>
              <a:gd name="connsiteY9" fmla="*/ 3448050 h 4617702"/>
              <a:gd name="connsiteX10" fmla="*/ 1415032 w 3130564"/>
              <a:gd name="connsiteY10" fmla="*/ 4416425 h 4617702"/>
              <a:gd name="connsiteX11" fmla="*/ 899868 w 3130564"/>
              <a:gd name="connsiteY11" fmla="*/ 4617702 h 4617702"/>
              <a:gd name="connsiteX12" fmla="*/ 288942 w 3130564"/>
              <a:gd name="connsiteY12" fmla="*/ 4398830 h 4617702"/>
              <a:gd name="connsiteX13" fmla="*/ 727 w 3130564"/>
              <a:gd name="connsiteY13" fmla="*/ 3845874 h 4617702"/>
              <a:gd name="connsiteX14" fmla="*/ 215669 w 3130564"/>
              <a:gd name="connsiteY14" fmla="*/ 3309938 h 4617702"/>
              <a:gd name="connsiteX15" fmla="*/ 565165 w 3130564"/>
              <a:gd name="connsiteY15" fmla="*/ 2901950 h 4617702"/>
              <a:gd name="connsiteX16" fmla="*/ 739028 w 3130564"/>
              <a:gd name="connsiteY16" fmla="*/ 2592764 h 4617702"/>
              <a:gd name="connsiteX17" fmla="*/ 720041 w 3130564"/>
              <a:gd name="connsiteY17" fmla="*/ 2242714 h 4617702"/>
              <a:gd name="connsiteX18" fmla="*/ 584081 w 3130564"/>
              <a:gd name="connsiteY18" fmla="*/ 1781742 h 4617702"/>
              <a:gd name="connsiteX19" fmla="*/ 334473 w 3130564"/>
              <a:gd name="connsiteY19" fmla="*/ 1469510 h 4617702"/>
              <a:gd name="connsiteX20" fmla="*/ 135435 w 3130564"/>
              <a:gd name="connsiteY20" fmla="*/ 1245938 h 4617702"/>
              <a:gd name="connsiteX21" fmla="*/ 23007 w 3130564"/>
              <a:gd name="connsiteY21" fmla="*/ 616882 h 4617702"/>
              <a:gd name="connsiteX0" fmla="*/ 23007 w 3130564"/>
              <a:gd name="connsiteY0" fmla="*/ 616882 h 4610584"/>
              <a:gd name="connsiteX1" fmla="*/ 336319 w 3130564"/>
              <a:gd name="connsiteY1" fmla="*/ 190501 h 4610584"/>
              <a:gd name="connsiteX2" fmla="*/ 863369 w 3130564"/>
              <a:gd name="connsiteY2" fmla="*/ 0 h 4610584"/>
              <a:gd name="connsiteX3" fmla="*/ 1193049 w 3130564"/>
              <a:gd name="connsiteY3" fmla="*/ 68976 h 4610584"/>
              <a:gd name="connsiteX4" fmla="*/ 1545611 w 3130564"/>
              <a:gd name="connsiteY4" fmla="*/ 314986 h 4610584"/>
              <a:gd name="connsiteX5" fmla="*/ 2318775 w 3130564"/>
              <a:gd name="connsiteY5" fmla="*/ 1084593 h 4610584"/>
              <a:gd name="connsiteX6" fmla="*/ 2916444 w 3130564"/>
              <a:gd name="connsiteY6" fmla="*/ 1692170 h 4610584"/>
              <a:gd name="connsiteX7" fmla="*/ 3130043 w 3130564"/>
              <a:gd name="connsiteY7" fmla="*/ 2293885 h 4610584"/>
              <a:gd name="connsiteX8" fmla="*/ 2952520 w 3130564"/>
              <a:gd name="connsiteY8" fmla="*/ 2882901 h 4610584"/>
              <a:gd name="connsiteX9" fmla="*/ 2412631 w 3130564"/>
              <a:gd name="connsiteY9" fmla="*/ 3448050 h 4610584"/>
              <a:gd name="connsiteX10" fmla="*/ 1415032 w 3130564"/>
              <a:gd name="connsiteY10" fmla="*/ 4416425 h 4610584"/>
              <a:gd name="connsiteX11" fmla="*/ 899868 w 3130564"/>
              <a:gd name="connsiteY11" fmla="*/ 4610584 h 4610584"/>
              <a:gd name="connsiteX12" fmla="*/ 288942 w 3130564"/>
              <a:gd name="connsiteY12" fmla="*/ 4398830 h 4610584"/>
              <a:gd name="connsiteX13" fmla="*/ 727 w 3130564"/>
              <a:gd name="connsiteY13" fmla="*/ 3845874 h 4610584"/>
              <a:gd name="connsiteX14" fmla="*/ 215669 w 3130564"/>
              <a:gd name="connsiteY14" fmla="*/ 3309938 h 4610584"/>
              <a:gd name="connsiteX15" fmla="*/ 565165 w 3130564"/>
              <a:gd name="connsiteY15" fmla="*/ 2901950 h 4610584"/>
              <a:gd name="connsiteX16" fmla="*/ 739028 w 3130564"/>
              <a:gd name="connsiteY16" fmla="*/ 2592764 h 4610584"/>
              <a:gd name="connsiteX17" fmla="*/ 720041 w 3130564"/>
              <a:gd name="connsiteY17" fmla="*/ 2242714 h 4610584"/>
              <a:gd name="connsiteX18" fmla="*/ 584081 w 3130564"/>
              <a:gd name="connsiteY18" fmla="*/ 1781742 h 4610584"/>
              <a:gd name="connsiteX19" fmla="*/ 334473 w 3130564"/>
              <a:gd name="connsiteY19" fmla="*/ 1469510 h 4610584"/>
              <a:gd name="connsiteX20" fmla="*/ 135435 w 3130564"/>
              <a:gd name="connsiteY20" fmla="*/ 1245938 h 4610584"/>
              <a:gd name="connsiteX21" fmla="*/ 23007 w 3130564"/>
              <a:gd name="connsiteY21" fmla="*/ 616882 h 4610584"/>
              <a:gd name="connsiteX0" fmla="*/ 23007 w 3130564"/>
              <a:gd name="connsiteY0" fmla="*/ 616882 h 4611203"/>
              <a:gd name="connsiteX1" fmla="*/ 336319 w 3130564"/>
              <a:gd name="connsiteY1" fmla="*/ 190501 h 4611203"/>
              <a:gd name="connsiteX2" fmla="*/ 863369 w 3130564"/>
              <a:gd name="connsiteY2" fmla="*/ 0 h 4611203"/>
              <a:gd name="connsiteX3" fmla="*/ 1193049 w 3130564"/>
              <a:gd name="connsiteY3" fmla="*/ 68976 h 4611203"/>
              <a:gd name="connsiteX4" fmla="*/ 1545611 w 3130564"/>
              <a:gd name="connsiteY4" fmla="*/ 314986 h 4611203"/>
              <a:gd name="connsiteX5" fmla="*/ 2318775 w 3130564"/>
              <a:gd name="connsiteY5" fmla="*/ 1084593 h 4611203"/>
              <a:gd name="connsiteX6" fmla="*/ 2916444 w 3130564"/>
              <a:gd name="connsiteY6" fmla="*/ 1692170 h 4611203"/>
              <a:gd name="connsiteX7" fmla="*/ 3130043 w 3130564"/>
              <a:gd name="connsiteY7" fmla="*/ 2293885 h 4611203"/>
              <a:gd name="connsiteX8" fmla="*/ 2952520 w 3130564"/>
              <a:gd name="connsiteY8" fmla="*/ 2882901 h 4611203"/>
              <a:gd name="connsiteX9" fmla="*/ 2412631 w 3130564"/>
              <a:gd name="connsiteY9" fmla="*/ 3448050 h 4611203"/>
              <a:gd name="connsiteX10" fmla="*/ 1415032 w 3130564"/>
              <a:gd name="connsiteY10" fmla="*/ 4416425 h 4611203"/>
              <a:gd name="connsiteX11" fmla="*/ 899868 w 3130564"/>
              <a:gd name="connsiteY11" fmla="*/ 4610584 h 4611203"/>
              <a:gd name="connsiteX12" fmla="*/ 288942 w 3130564"/>
              <a:gd name="connsiteY12" fmla="*/ 4398830 h 4611203"/>
              <a:gd name="connsiteX13" fmla="*/ 727 w 3130564"/>
              <a:gd name="connsiteY13" fmla="*/ 3845874 h 4611203"/>
              <a:gd name="connsiteX14" fmla="*/ 215669 w 3130564"/>
              <a:gd name="connsiteY14" fmla="*/ 3309938 h 4611203"/>
              <a:gd name="connsiteX15" fmla="*/ 565165 w 3130564"/>
              <a:gd name="connsiteY15" fmla="*/ 2901950 h 4611203"/>
              <a:gd name="connsiteX16" fmla="*/ 739028 w 3130564"/>
              <a:gd name="connsiteY16" fmla="*/ 2592764 h 4611203"/>
              <a:gd name="connsiteX17" fmla="*/ 720041 w 3130564"/>
              <a:gd name="connsiteY17" fmla="*/ 2242714 h 4611203"/>
              <a:gd name="connsiteX18" fmla="*/ 584081 w 3130564"/>
              <a:gd name="connsiteY18" fmla="*/ 1781742 h 4611203"/>
              <a:gd name="connsiteX19" fmla="*/ 334473 w 3130564"/>
              <a:gd name="connsiteY19" fmla="*/ 1469510 h 4611203"/>
              <a:gd name="connsiteX20" fmla="*/ 135435 w 3130564"/>
              <a:gd name="connsiteY20" fmla="*/ 1245938 h 4611203"/>
              <a:gd name="connsiteX21" fmla="*/ 23007 w 3130564"/>
              <a:gd name="connsiteY21" fmla="*/ 616882 h 4611203"/>
              <a:gd name="connsiteX0" fmla="*/ 23007 w 3130564"/>
              <a:gd name="connsiteY0" fmla="*/ 616882 h 4614704"/>
              <a:gd name="connsiteX1" fmla="*/ 336319 w 3130564"/>
              <a:gd name="connsiteY1" fmla="*/ 190501 h 4614704"/>
              <a:gd name="connsiteX2" fmla="*/ 863369 w 3130564"/>
              <a:gd name="connsiteY2" fmla="*/ 0 h 4614704"/>
              <a:gd name="connsiteX3" fmla="*/ 1193049 w 3130564"/>
              <a:gd name="connsiteY3" fmla="*/ 68976 h 4614704"/>
              <a:gd name="connsiteX4" fmla="*/ 1545611 w 3130564"/>
              <a:gd name="connsiteY4" fmla="*/ 314986 h 4614704"/>
              <a:gd name="connsiteX5" fmla="*/ 2318775 w 3130564"/>
              <a:gd name="connsiteY5" fmla="*/ 1084593 h 4614704"/>
              <a:gd name="connsiteX6" fmla="*/ 2916444 w 3130564"/>
              <a:gd name="connsiteY6" fmla="*/ 1692170 h 4614704"/>
              <a:gd name="connsiteX7" fmla="*/ 3130043 w 3130564"/>
              <a:gd name="connsiteY7" fmla="*/ 2293885 h 4614704"/>
              <a:gd name="connsiteX8" fmla="*/ 2952520 w 3130564"/>
              <a:gd name="connsiteY8" fmla="*/ 2882901 h 4614704"/>
              <a:gd name="connsiteX9" fmla="*/ 2412631 w 3130564"/>
              <a:gd name="connsiteY9" fmla="*/ 3448050 h 4614704"/>
              <a:gd name="connsiteX10" fmla="*/ 1415032 w 3130564"/>
              <a:gd name="connsiteY10" fmla="*/ 4416425 h 4614704"/>
              <a:gd name="connsiteX11" fmla="*/ 896309 w 3130564"/>
              <a:gd name="connsiteY11" fmla="*/ 4614143 h 4614704"/>
              <a:gd name="connsiteX12" fmla="*/ 288942 w 3130564"/>
              <a:gd name="connsiteY12" fmla="*/ 4398830 h 4614704"/>
              <a:gd name="connsiteX13" fmla="*/ 727 w 3130564"/>
              <a:gd name="connsiteY13" fmla="*/ 3845874 h 4614704"/>
              <a:gd name="connsiteX14" fmla="*/ 215669 w 3130564"/>
              <a:gd name="connsiteY14" fmla="*/ 3309938 h 4614704"/>
              <a:gd name="connsiteX15" fmla="*/ 565165 w 3130564"/>
              <a:gd name="connsiteY15" fmla="*/ 2901950 h 4614704"/>
              <a:gd name="connsiteX16" fmla="*/ 739028 w 3130564"/>
              <a:gd name="connsiteY16" fmla="*/ 2592764 h 4614704"/>
              <a:gd name="connsiteX17" fmla="*/ 720041 w 3130564"/>
              <a:gd name="connsiteY17" fmla="*/ 2242714 h 4614704"/>
              <a:gd name="connsiteX18" fmla="*/ 584081 w 3130564"/>
              <a:gd name="connsiteY18" fmla="*/ 1781742 h 4614704"/>
              <a:gd name="connsiteX19" fmla="*/ 334473 w 3130564"/>
              <a:gd name="connsiteY19" fmla="*/ 1469510 h 4614704"/>
              <a:gd name="connsiteX20" fmla="*/ 135435 w 3130564"/>
              <a:gd name="connsiteY20" fmla="*/ 1245938 h 4614704"/>
              <a:gd name="connsiteX21" fmla="*/ 23007 w 3130564"/>
              <a:gd name="connsiteY21" fmla="*/ 616882 h 4614704"/>
              <a:gd name="connsiteX0" fmla="*/ 23007 w 3130564"/>
              <a:gd name="connsiteY0" fmla="*/ 616882 h 4615476"/>
              <a:gd name="connsiteX1" fmla="*/ 336319 w 3130564"/>
              <a:gd name="connsiteY1" fmla="*/ 190501 h 4615476"/>
              <a:gd name="connsiteX2" fmla="*/ 863369 w 3130564"/>
              <a:gd name="connsiteY2" fmla="*/ 0 h 4615476"/>
              <a:gd name="connsiteX3" fmla="*/ 1193049 w 3130564"/>
              <a:gd name="connsiteY3" fmla="*/ 68976 h 4615476"/>
              <a:gd name="connsiteX4" fmla="*/ 1545611 w 3130564"/>
              <a:gd name="connsiteY4" fmla="*/ 314986 h 4615476"/>
              <a:gd name="connsiteX5" fmla="*/ 2318775 w 3130564"/>
              <a:gd name="connsiteY5" fmla="*/ 1084593 h 4615476"/>
              <a:gd name="connsiteX6" fmla="*/ 2916444 w 3130564"/>
              <a:gd name="connsiteY6" fmla="*/ 1692170 h 4615476"/>
              <a:gd name="connsiteX7" fmla="*/ 3130043 w 3130564"/>
              <a:gd name="connsiteY7" fmla="*/ 2293885 h 4615476"/>
              <a:gd name="connsiteX8" fmla="*/ 2952520 w 3130564"/>
              <a:gd name="connsiteY8" fmla="*/ 2882901 h 4615476"/>
              <a:gd name="connsiteX9" fmla="*/ 2412631 w 3130564"/>
              <a:gd name="connsiteY9" fmla="*/ 3448050 h 4615476"/>
              <a:gd name="connsiteX10" fmla="*/ 1415032 w 3130564"/>
              <a:gd name="connsiteY10" fmla="*/ 4416425 h 4615476"/>
              <a:gd name="connsiteX11" fmla="*/ 896309 w 3130564"/>
              <a:gd name="connsiteY11" fmla="*/ 4614143 h 4615476"/>
              <a:gd name="connsiteX12" fmla="*/ 288942 w 3130564"/>
              <a:gd name="connsiteY12" fmla="*/ 4398830 h 4615476"/>
              <a:gd name="connsiteX13" fmla="*/ 727 w 3130564"/>
              <a:gd name="connsiteY13" fmla="*/ 3845874 h 4615476"/>
              <a:gd name="connsiteX14" fmla="*/ 215669 w 3130564"/>
              <a:gd name="connsiteY14" fmla="*/ 3309938 h 4615476"/>
              <a:gd name="connsiteX15" fmla="*/ 565165 w 3130564"/>
              <a:gd name="connsiteY15" fmla="*/ 2901950 h 4615476"/>
              <a:gd name="connsiteX16" fmla="*/ 739028 w 3130564"/>
              <a:gd name="connsiteY16" fmla="*/ 2592764 h 4615476"/>
              <a:gd name="connsiteX17" fmla="*/ 720041 w 3130564"/>
              <a:gd name="connsiteY17" fmla="*/ 2242714 h 4615476"/>
              <a:gd name="connsiteX18" fmla="*/ 584081 w 3130564"/>
              <a:gd name="connsiteY18" fmla="*/ 1781742 h 4615476"/>
              <a:gd name="connsiteX19" fmla="*/ 334473 w 3130564"/>
              <a:gd name="connsiteY19" fmla="*/ 1469510 h 4615476"/>
              <a:gd name="connsiteX20" fmla="*/ 135435 w 3130564"/>
              <a:gd name="connsiteY20" fmla="*/ 1245938 h 4615476"/>
              <a:gd name="connsiteX21" fmla="*/ 23007 w 3130564"/>
              <a:gd name="connsiteY21" fmla="*/ 616882 h 4615476"/>
              <a:gd name="connsiteX0" fmla="*/ 23007 w 3130564"/>
              <a:gd name="connsiteY0" fmla="*/ 616882 h 4615476"/>
              <a:gd name="connsiteX1" fmla="*/ 336319 w 3130564"/>
              <a:gd name="connsiteY1" fmla="*/ 190501 h 4615476"/>
              <a:gd name="connsiteX2" fmla="*/ 863369 w 3130564"/>
              <a:gd name="connsiteY2" fmla="*/ 0 h 4615476"/>
              <a:gd name="connsiteX3" fmla="*/ 1193049 w 3130564"/>
              <a:gd name="connsiteY3" fmla="*/ 68976 h 4615476"/>
              <a:gd name="connsiteX4" fmla="*/ 1545611 w 3130564"/>
              <a:gd name="connsiteY4" fmla="*/ 314986 h 4615476"/>
              <a:gd name="connsiteX5" fmla="*/ 2318775 w 3130564"/>
              <a:gd name="connsiteY5" fmla="*/ 1084593 h 4615476"/>
              <a:gd name="connsiteX6" fmla="*/ 2916444 w 3130564"/>
              <a:gd name="connsiteY6" fmla="*/ 1692170 h 4615476"/>
              <a:gd name="connsiteX7" fmla="*/ 3130043 w 3130564"/>
              <a:gd name="connsiteY7" fmla="*/ 2293885 h 4615476"/>
              <a:gd name="connsiteX8" fmla="*/ 2952520 w 3130564"/>
              <a:gd name="connsiteY8" fmla="*/ 2882901 h 4615476"/>
              <a:gd name="connsiteX9" fmla="*/ 2412631 w 3130564"/>
              <a:gd name="connsiteY9" fmla="*/ 3448050 h 4615476"/>
              <a:gd name="connsiteX10" fmla="*/ 1415032 w 3130564"/>
              <a:gd name="connsiteY10" fmla="*/ 4416425 h 4615476"/>
              <a:gd name="connsiteX11" fmla="*/ 896309 w 3130564"/>
              <a:gd name="connsiteY11" fmla="*/ 4614143 h 4615476"/>
              <a:gd name="connsiteX12" fmla="*/ 288942 w 3130564"/>
              <a:gd name="connsiteY12" fmla="*/ 4398830 h 4615476"/>
              <a:gd name="connsiteX13" fmla="*/ 727 w 3130564"/>
              <a:gd name="connsiteY13" fmla="*/ 3845874 h 4615476"/>
              <a:gd name="connsiteX14" fmla="*/ 215669 w 3130564"/>
              <a:gd name="connsiteY14" fmla="*/ 3309938 h 4615476"/>
              <a:gd name="connsiteX15" fmla="*/ 565165 w 3130564"/>
              <a:gd name="connsiteY15" fmla="*/ 2901950 h 4615476"/>
              <a:gd name="connsiteX16" fmla="*/ 739028 w 3130564"/>
              <a:gd name="connsiteY16" fmla="*/ 2592764 h 4615476"/>
              <a:gd name="connsiteX17" fmla="*/ 720041 w 3130564"/>
              <a:gd name="connsiteY17" fmla="*/ 2242714 h 4615476"/>
              <a:gd name="connsiteX18" fmla="*/ 584081 w 3130564"/>
              <a:gd name="connsiteY18" fmla="*/ 1781742 h 4615476"/>
              <a:gd name="connsiteX19" fmla="*/ 334473 w 3130564"/>
              <a:gd name="connsiteY19" fmla="*/ 1469510 h 4615476"/>
              <a:gd name="connsiteX20" fmla="*/ 135435 w 3130564"/>
              <a:gd name="connsiteY20" fmla="*/ 1245938 h 4615476"/>
              <a:gd name="connsiteX21" fmla="*/ 23007 w 3130564"/>
              <a:gd name="connsiteY21" fmla="*/ 616882 h 4615476"/>
              <a:gd name="connsiteX0" fmla="*/ 23007 w 3130564"/>
              <a:gd name="connsiteY0" fmla="*/ 616882 h 4615476"/>
              <a:gd name="connsiteX1" fmla="*/ 336319 w 3130564"/>
              <a:gd name="connsiteY1" fmla="*/ 190501 h 4615476"/>
              <a:gd name="connsiteX2" fmla="*/ 863369 w 3130564"/>
              <a:gd name="connsiteY2" fmla="*/ 0 h 4615476"/>
              <a:gd name="connsiteX3" fmla="*/ 1193049 w 3130564"/>
              <a:gd name="connsiteY3" fmla="*/ 68976 h 4615476"/>
              <a:gd name="connsiteX4" fmla="*/ 1545611 w 3130564"/>
              <a:gd name="connsiteY4" fmla="*/ 314986 h 4615476"/>
              <a:gd name="connsiteX5" fmla="*/ 2318775 w 3130564"/>
              <a:gd name="connsiteY5" fmla="*/ 1084593 h 4615476"/>
              <a:gd name="connsiteX6" fmla="*/ 2916444 w 3130564"/>
              <a:gd name="connsiteY6" fmla="*/ 1692170 h 4615476"/>
              <a:gd name="connsiteX7" fmla="*/ 3130043 w 3130564"/>
              <a:gd name="connsiteY7" fmla="*/ 2293885 h 4615476"/>
              <a:gd name="connsiteX8" fmla="*/ 2952520 w 3130564"/>
              <a:gd name="connsiteY8" fmla="*/ 2882901 h 4615476"/>
              <a:gd name="connsiteX9" fmla="*/ 2412631 w 3130564"/>
              <a:gd name="connsiteY9" fmla="*/ 3448050 h 4615476"/>
              <a:gd name="connsiteX10" fmla="*/ 1415032 w 3130564"/>
              <a:gd name="connsiteY10" fmla="*/ 4416425 h 4615476"/>
              <a:gd name="connsiteX11" fmla="*/ 896309 w 3130564"/>
              <a:gd name="connsiteY11" fmla="*/ 4614143 h 4615476"/>
              <a:gd name="connsiteX12" fmla="*/ 288942 w 3130564"/>
              <a:gd name="connsiteY12" fmla="*/ 4398830 h 4615476"/>
              <a:gd name="connsiteX13" fmla="*/ 727 w 3130564"/>
              <a:gd name="connsiteY13" fmla="*/ 3845874 h 4615476"/>
              <a:gd name="connsiteX14" fmla="*/ 215669 w 3130564"/>
              <a:gd name="connsiteY14" fmla="*/ 3309938 h 4615476"/>
              <a:gd name="connsiteX15" fmla="*/ 565165 w 3130564"/>
              <a:gd name="connsiteY15" fmla="*/ 2901950 h 4615476"/>
              <a:gd name="connsiteX16" fmla="*/ 739028 w 3130564"/>
              <a:gd name="connsiteY16" fmla="*/ 2592764 h 4615476"/>
              <a:gd name="connsiteX17" fmla="*/ 720041 w 3130564"/>
              <a:gd name="connsiteY17" fmla="*/ 2242714 h 4615476"/>
              <a:gd name="connsiteX18" fmla="*/ 584081 w 3130564"/>
              <a:gd name="connsiteY18" fmla="*/ 1781742 h 4615476"/>
              <a:gd name="connsiteX19" fmla="*/ 334473 w 3130564"/>
              <a:gd name="connsiteY19" fmla="*/ 1469510 h 4615476"/>
              <a:gd name="connsiteX20" fmla="*/ 135435 w 3130564"/>
              <a:gd name="connsiteY20" fmla="*/ 1245938 h 4615476"/>
              <a:gd name="connsiteX21" fmla="*/ 23007 w 3130564"/>
              <a:gd name="connsiteY21" fmla="*/ 616882 h 4615476"/>
              <a:gd name="connsiteX0" fmla="*/ 23007 w 3130564"/>
              <a:gd name="connsiteY0" fmla="*/ 616882 h 4615476"/>
              <a:gd name="connsiteX1" fmla="*/ 336319 w 3130564"/>
              <a:gd name="connsiteY1" fmla="*/ 190501 h 4615476"/>
              <a:gd name="connsiteX2" fmla="*/ 863369 w 3130564"/>
              <a:gd name="connsiteY2" fmla="*/ 0 h 4615476"/>
              <a:gd name="connsiteX3" fmla="*/ 1193049 w 3130564"/>
              <a:gd name="connsiteY3" fmla="*/ 68976 h 4615476"/>
              <a:gd name="connsiteX4" fmla="*/ 1545611 w 3130564"/>
              <a:gd name="connsiteY4" fmla="*/ 314986 h 4615476"/>
              <a:gd name="connsiteX5" fmla="*/ 2318775 w 3130564"/>
              <a:gd name="connsiteY5" fmla="*/ 1084593 h 4615476"/>
              <a:gd name="connsiteX6" fmla="*/ 2916444 w 3130564"/>
              <a:gd name="connsiteY6" fmla="*/ 1692170 h 4615476"/>
              <a:gd name="connsiteX7" fmla="*/ 3130043 w 3130564"/>
              <a:gd name="connsiteY7" fmla="*/ 2293885 h 4615476"/>
              <a:gd name="connsiteX8" fmla="*/ 2952520 w 3130564"/>
              <a:gd name="connsiteY8" fmla="*/ 2882901 h 4615476"/>
              <a:gd name="connsiteX9" fmla="*/ 2412631 w 3130564"/>
              <a:gd name="connsiteY9" fmla="*/ 3448050 h 4615476"/>
              <a:gd name="connsiteX10" fmla="*/ 1415032 w 3130564"/>
              <a:gd name="connsiteY10" fmla="*/ 4416425 h 4615476"/>
              <a:gd name="connsiteX11" fmla="*/ 896309 w 3130564"/>
              <a:gd name="connsiteY11" fmla="*/ 4614143 h 4615476"/>
              <a:gd name="connsiteX12" fmla="*/ 288942 w 3130564"/>
              <a:gd name="connsiteY12" fmla="*/ 4398830 h 4615476"/>
              <a:gd name="connsiteX13" fmla="*/ 727 w 3130564"/>
              <a:gd name="connsiteY13" fmla="*/ 3845874 h 4615476"/>
              <a:gd name="connsiteX14" fmla="*/ 215669 w 3130564"/>
              <a:gd name="connsiteY14" fmla="*/ 3309938 h 4615476"/>
              <a:gd name="connsiteX15" fmla="*/ 565165 w 3130564"/>
              <a:gd name="connsiteY15" fmla="*/ 2901950 h 4615476"/>
              <a:gd name="connsiteX16" fmla="*/ 739028 w 3130564"/>
              <a:gd name="connsiteY16" fmla="*/ 2592764 h 4615476"/>
              <a:gd name="connsiteX17" fmla="*/ 720041 w 3130564"/>
              <a:gd name="connsiteY17" fmla="*/ 2242714 h 4615476"/>
              <a:gd name="connsiteX18" fmla="*/ 584081 w 3130564"/>
              <a:gd name="connsiteY18" fmla="*/ 1781742 h 4615476"/>
              <a:gd name="connsiteX19" fmla="*/ 334473 w 3130564"/>
              <a:gd name="connsiteY19" fmla="*/ 1469510 h 4615476"/>
              <a:gd name="connsiteX20" fmla="*/ 135435 w 3130564"/>
              <a:gd name="connsiteY20" fmla="*/ 1245938 h 4615476"/>
              <a:gd name="connsiteX21" fmla="*/ 23007 w 3130564"/>
              <a:gd name="connsiteY21" fmla="*/ 616882 h 4615476"/>
              <a:gd name="connsiteX0" fmla="*/ 23007 w 3130564"/>
              <a:gd name="connsiteY0" fmla="*/ 616882 h 4615476"/>
              <a:gd name="connsiteX1" fmla="*/ 336319 w 3130564"/>
              <a:gd name="connsiteY1" fmla="*/ 190501 h 4615476"/>
              <a:gd name="connsiteX2" fmla="*/ 863369 w 3130564"/>
              <a:gd name="connsiteY2" fmla="*/ 0 h 4615476"/>
              <a:gd name="connsiteX3" fmla="*/ 1193049 w 3130564"/>
              <a:gd name="connsiteY3" fmla="*/ 68976 h 4615476"/>
              <a:gd name="connsiteX4" fmla="*/ 1545611 w 3130564"/>
              <a:gd name="connsiteY4" fmla="*/ 314986 h 4615476"/>
              <a:gd name="connsiteX5" fmla="*/ 2318775 w 3130564"/>
              <a:gd name="connsiteY5" fmla="*/ 1084593 h 4615476"/>
              <a:gd name="connsiteX6" fmla="*/ 2916444 w 3130564"/>
              <a:gd name="connsiteY6" fmla="*/ 1692170 h 4615476"/>
              <a:gd name="connsiteX7" fmla="*/ 3130043 w 3130564"/>
              <a:gd name="connsiteY7" fmla="*/ 2293885 h 4615476"/>
              <a:gd name="connsiteX8" fmla="*/ 2952520 w 3130564"/>
              <a:gd name="connsiteY8" fmla="*/ 2882901 h 4615476"/>
              <a:gd name="connsiteX9" fmla="*/ 2412631 w 3130564"/>
              <a:gd name="connsiteY9" fmla="*/ 3448050 h 4615476"/>
              <a:gd name="connsiteX10" fmla="*/ 1415032 w 3130564"/>
              <a:gd name="connsiteY10" fmla="*/ 4416425 h 4615476"/>
              <a:gd name="connsiteX11" fmla="*/ 896309 w 3130564"/>
              <a:gd name="connsiteY11" fmla="*/ 4614143 h 4615476"/>
              <a:gd name="connsiteX12" fmla="*/ 288942 w 3130564"/>
              <a:gd name="connsiteY12" fmla="*/ 4398830 h 4615476"/>
              <a:gd name="connsiteX13" fmla="*/ 727 w 3130564"/>
              <a:gd name="connsiteY13" fmla="*/ 3845874 h 4615476"/>
              <a:gd name="connsiteX14" fmla="*/ 215669 w 3130564"/>
              <a:gd name="connsiteY14" fmla="*/ 3309938 h 4615476"/>
              <a:gd name="connsiteX15" fmla="*/ 565165 w 3130564"/>
              <a:gd name="connsiteY15" fmla="*/ 2901950 h 4615476"/>
              <a:gd name="connsiteX16" fmla="*/ 739028 w 3130564"/>
              <a:gd name="connsiteY16" fmla="*/ 2592764 h 4615476"/>
              <a:gd name="connsiteX17" fmla="*/ 720041 w 3130564"/>
              <a:gd name="connsiteY17" fmla="*/ 2242714 h 4615476"/>
              <a:gd name="connsiteX18" fmla="*/ 584081 w 3130564"/>
              <a:gd name="connsiteY18" fmla="*/ 1781742 h 4615476"/>
              <a:gd name="connsiteX19" fmla="*/ 334473 w 3130564"/>
              <a:gd name="connsiteY19" fmla="*/ 1469510 h 4615476"/>
              <a:gd name="connsiteX20" fmla="*/ 135435 w 3130564"/>
              <a:gd name="connsiteY20" fmla="*/ 1245938 h 4615476"/>
              <a:gd name="connsiteX21" fmla="*/ 23007 w 3130564"/>
              <a:gd name="connsiteY21" fmla="*/ 616882 h 4615476"/>
              <a:gd name="connsiteX0" fmla="*/ 23007 w 3130564"/>
              <a:gd name="connsiteY0" fmla="*/ 616882 h 4615011"/>
              <a:gd name="connsiteX1" fmla="*/ 336319 w 3130564"/>
              <a:gd name="connsiteY1" fmla="*/ 190501 h 4615011"/>
              <a:gd name="connsiteX2" fmla="*/ 863369 w 3130564"/>
              <a:gd name="connsiteY2" fmla="*/ 0 h 4615011"/>
              <a:gd name="connsiteX3" fmla="*/ 1193049 w 3130564"/>
              <a:gd name="connsiteY3" fmla="*/ 68976 h 4615011"/>
              <a:gd name="connsiteX4" fmla="*/ 1545611 w 3130564"/>
              <a:gd name="connsiteY4" fmla="*/ 314986 h 4615011"/>
              <a:gd name="connsiteX5" fmla="*/ 2318775 w 3130564"/>
              <a:gd name="connsiteY5" fmla="*/ 1084593 h 4615011"/>
              <a:gd name="connsiteX6" fmla="*/ 2916444 w 3130564"/>
              <a:gd name="connsiteY6" fmla="*/ 1692170 h 4615011"/>
              <a:gd name="connsiteX7" fmla="*/ 3130043 w 3130564"/>
              <a:gd name="connsiteY7" fmla="*/ 2293885 h 4615011"/>
              <a:gd name="connsiteX8" fmla="*/ 2952520 w 3130564"/>
              <a:gd name="connsiteY8" fmla="*/ 2882901 h 4615011"/>
              <a:gd name="connsiteX9" fmla="*/ 2412631 w 3130564"/>
              <a:gd name="connsiteY9" fmla="*/ 3448050 h 4615011"/>
              <a:gd name="connsiteX10" fmla="*/ 1415032 w 3130564"/>
              <a:gd name="connsiteY10" fmla="*/ 4416425 h 4615011"/>
              <a:gd name="connsiteX11" fmla="*/ 896309 w 3130564"/>
              <a:gd name="connsiteY11" fmla="*/ 4614143 h 4615011"/>
              <a:gd name="connsiteX12" fmla="*/ 288942 w 3130564"/>
              <a:gd name="connsiteY12" fmla="*/ 4398830 h 4615011"/>
              <a:gd name="connsiteX13" fmla="*/ 727 w 3130564"/>
              <a:gd name="connsiteY13" fmla="*/ 3845874 h 4615011"/>
              <a:gd name="connsiteX14" fmla="*/ 215669 w 3130564"/>
              <a:gd name="connsiteY14" fmla="*/ 3309938 h 4615011"/>
              <a:gd name="connsiteX15" fmla="*/ 565165 w 3130564"/>
              <a:gd name="connsiteY15" fmla="*/ 2901950 h 4615011"/>
              <a:gd name="connsiteX16" fmla="*/ 739028 w 3130564"/>
              <a:gd name="connsiteY16" fmla="*/ 2592764 h 4615011"/>
              <a:gd name="connsiteX17" fmla="*/ 720041 w 3130564"/>
              <a:gd name="connsiteY17" fmla="*/ 2242714 h 4615011"/>
              <a:gd name="connsiteX18" fmla="*/ 584081 w 3130564"/>
              <a:gd name="connsiteY18" fmla="*/ 1781742 h 4615011"/>
              <a:gd name="connsiteX19" fmla="*/ 334473 w 3130564"/>
              <a:gd name="connsiteY19" fmla="*/ 1469510 h 4615011"/>
              <a:gd name="connsiteX20" fmla="*/ 135435 w 3130564"/>
              <a:gd name="connsiteY20" fmla="*/ 1245938 h 4615011"/>
              <a:gd name="connsiteX21" fmla="*/ 23007 w 3130564"/>
              <a:gd name="connsiteY21" fmla="*/ 616882 h 4615011"/>
              <a:gd name="connsiteX0" fmla="*/ 23007 w 3130564"/>
              <a:gd name="connsiteY0" fmla="*/ 616882 h 4614800"/>
              <a:gd name="connsiteX1" fmla="*/ 336319 w 3130564"/>
              <a:gd name="connsiteY1" fmla="*/ 190501 h 4614800"/>
              <a:gd name="connsiteX2" fmla="*/ 863369 w 3130564"/>
              <a:gd name="connsiteY2" fmla="*/ 0 h 4614800"/>
              <a:gd name="connsiteX3" fmla="*/ 1193049 w 3130564"/>
              <a:gd name="connsiteY3" fmla="*/ 68976 h 4614800"/>
              <a:gd name="connsiteX4" fmla="*/ 1545611 w 3130564"/>
              <a:gd name="connsiteY4" fmla="*/ 314986 h 4614800"/>
              <a:gd name="connsiteX5" fmla="*/ 2318775 w 3130564"/>
              <a:gd name="connsiteY5" fmla="*/ 1084593 h 4614800"/>
              <a:gd name="connsiteX6" fmla="*/ 2916444 w 3130564"/>
              <a:gd name="connsiteY6" fmla="*/ 1692170 h 4614800"/>
              <a:gd name="connsiteX7" fmla="*/ 3130043 w 3130564"/>
              <a:gd name="connsiteY7" fmla="*/ 2293885 h 4614800"/>
              <a:gd name="connsiteX8" fmla="*/ 2952520 w 3130564"/>
              <a:gd name="connsiteY8" fmla="*/ 2882901 h 4614800"/>
              <a:gd name="connsiteX9" fmla="*/ 2412631 w 3130564"/>
              <a:gd name="connsiteY9" fmla="*/ 3448050 h 4614800"/>
              <a:gd name="connsiteX10" fmla="*/ 1415032 w 3130564"/>
              <a:gd name="connsiteY10" fmla="*/ 4416425 h 4614800"/>
              <a:gd name="connsiteX11" fmla="*/ 896309 w 3130564"/>
              <a:gd name="connsiteY11" fmla="*/ 4614143 h 4614800"/>
              <a:gd name="connsiteX12" fmla="*/ 288942 w 3130564"/>
              <a:gd name="connsiteY12" fmla="*/ 4398830 h 4614800"/>
              <a:gd name="connsiteX13" fmla="*/ 727 w 3130564"/>
              <a:gd name="connsiteY13" fmla="*/ 3845874 h 4614800"/>
              <a:gd name="connsiteX14" fmla="*/ 215669 w 3130564"/>
              <a:gd name="connsiteY14" fmla="*/ 3309938 h 4614800"/>
              <a:gd name="connsiteX15" fmla="*/ 565165 w 3130564"/>
              <a:gd name="connsiteY15" fmla="*/ 2901950 h 4614800"/>
              <a:gd name="connsiteX16" fmla="*/ 739028 w 3130564"/>
              <a:gd name="connsiteY16" fmla="*/ 2592764 h 4614800"/>
              <a:gd name="connsiteX17" fmla="*/ 720041 w 3130564"/>
              <a:gd name="connsiteY17" fmla="*/ 2242714 h 4614800"/>
              <a:gd name="connsiteX18" fmla="*/ 584081 w 3130564"/>
              <a:gd name="connsiteY18" fmla="*/ 1781742 h 4614800"/>
              <a:gd name="connsiteX19" fmla="*/ 334473 w 3130564"/>
              <a:gd name="connsiteY19" fmla="*/ 1469510 h 4614800"/>
              <a:gd name="connsiteX20" fmla="*/ 135435 w 3130564"/>
              <a:gd name="connsiteY20" fmla="*/ 1245938 h 4614800"/>
              <a:gd name="connsiteX21" fmla="*/ 23007 w 3130564"/>
              <a:gd name="connsiteY21" fmla="*/ 616882 h 4614800"/>
              <a:gd name="connsiteX0" fmla="*/ 23007 w 3130564"/>
              <a:gd name="connsiteY0" fmla="*/ 616882 h 4615058"/>
              <a:gd name="connsiteX1" fmla="*/ 336319 w 3130564"/>
              <a:gd name="connsiteY1" fmla="*/ 190501 h 4615058"/>
              <a:gd name="connsiteX2" fmla="*/ 863369 w 3130564"/>
              <a:gd name="connsiteY2" fmla="*/ 0 h 4615058"/>
              <a:gd name="connsiteX3" fmla="*/ 1193049 w 3130564"/>
              <a:gd name="connsiteY3" fmla="*/ 68976 h 4615058"/>
              <a:gd name="connsiteX4" fmla="*/ 1545611 w 3130564"/>
              <a:gd name="connsiteY4" fmla="*/ 314986 h 4615058"/>
              <a:gd name="connsiteX5" fmla="*/ 2318775 w 3130564"/>
              <a:gd name="connsiteY5" fmla="*/ 1084593 h 4615058"/>
              <a:gd name="connsiteX6" fmla="*/ 2916444 w 3130564"/>
              <a:gd name="connsiteY6" fmla="*/ 1692170 h 4615058"/>
              <a:gd name="connsiteX7" fmla="*/ 3130043 w 3130564"/>
              <a:gd name="connsiteY7" fmla="*/ 2293885 h 4615058"/>
              <a:gd name="connsiteX8" fmla="*/ 2952520 w 3130564"/>
              <a:gd name="connsiteY8" fmla="*/ 2882901 h 4615058"/>
              <a:gd name="connsiteX9" fmla="*/ 2412631 w 3130564"/>
              <a:gd name="connsiteY9" fmla="*/ 3448050 h 4615058"/>
              <a:gd name="connsiteX10" fmla="*/ 1415032 w 3130564"/>
              <a:gd name="connsiteY10" fmla="*/ 4416425 h 4615058"/>
              <a:gd name="connsiteX11" fmla="*/ 896309 w 3130564"/>
              <a:gd name="connsiteY11" fmla="*/ 4614143 h 4615058"/>
              <a:gd name="connsiteX12" fmla="*/ 288942 w 3130564"/>
              <a:gd name="connsiteY12" fmla="*/ 4398830 h 4615058"/>
              <a:gd name="connsiteX13" fmla="*/ 727 w 3130564"/>
              <a:gd name="connsiteY13" fmla="*/ 3845874 h 4615058"/>
              <a:gd name="connsiteX14" fmla="*/ 215669 w 3130564"/>
              <a:gd name="connsiteY14" fmla="*/ 3309938 h 4615058"/>
              <a:gd name="connsiteX15" fmla="*/ 565165 w 3130564"/>
              <a:gd name="connsiteY15" fmla="*/ 2901950 h 4615058"/>
              <a:gd name="connsiteX16" fmla="*/ 739028 w 3130564"/>
              <a:gd name="connsiteY16" fmla="*/ 2592764 h 4615058"/>
              <a:gd name="connsiteX17" fmla="*/ 720041 w 3130564"/>
              <a:gd name="connsiteY17" fmla="*/ 2242714 h 4615058"/>
              <a:gd name="connsiteX18" fmla="*/ 584081 w 3130564"/>
              <a:gd name="connsiteY18" fmla="*/ 1781742 h 4615058"/>
              <a:gd name="connsiteX19" fmla="*/ 334473 w 3130564"/>
              <a:gd name="connsiteY19" fmla="*/ 1469510 h 4615058"/>
              <a:gd name="connsiteX20" fmla="*/ 135435 w 3130564"/>
              <a:gd name="connsiteY20" fmla="*/ 1245938 h 4615058"/>
              <a:gd name="connsiteX21" fmla="*/ 23007 w 3130564"/>
              <a:gd name="connsiteY21" fmla="*/ 616882 h 4615058"/>
              <a:gd name="connsiteX0" fmla="*/ 23007 w 3130564"/>
              <a:gd name="connsiteY0" fmla="*/ 616882 h 4614774"/>
              <a:gd name="connsiteX1" fmla="*/ 336319 w 3130564"/>
              <a:gd name="connsiteY1" fmla="*/ 190501 h 4614774"/>
              <a:gd name="connsiteX2" fmla="*/ 863369 w 3130564"/>
              <a:gd name="connsiteY2" fmla="*/ 0 h 4614774"/>
              <a:gd name="connsiteX3" fmla="*/ 1193049 w 3130564"/>
              <a:gd name="connsiteY3" fmla="*/ 68976 h 4614774"/>
              <a:gd name="connsiteX4" fmla="*/ 1545611 w 3130564"/>
              <a:gd name="connsiteY4" fmla="*/ 314986 h 4614774"/>
              <a:gd name="connsiteX5" fmla="*/ 2318775 w 3130564"/>
              <a:gd name="connsiteY5" fmla="*/ 1084593 h 4614774"/>
              <a:gd name="connsiteX6" fmla="*/ 2916444 w 3130564"/>
              <a:gd name="connsiteY6" fmla="*/ 1692170 h 4614774"/>
              <a:gd name="connsiteX7" fmla="*/ 3130043 w 3130564"/>
              <a:gd name="connsiteY7" fmla="*/ 2293885 h 4614774"/>
              <a:gd name="connsiteX8" fmla="*/ 2952520 w 3130564"/>
              <a:gd name="connsiteY8" fmla="*/ 2882901 h 4614774"/>
              <a:gd name="connsiteX9" fmla="*/ 2412631 w 3130564"/>
              <a:gd name="connsiteY9" fmla="*/ 3448050 h 4614774"/>
              <a:gd name="connsiteX10" fmla="*/ 1415032 w 3130564"/>
              <a:gd name="connsiteY10" fmla="*/ 4416425 h 4614774"/>
              <a:gd name="connsiteX11" fmla="*/ 896309 w 3130564"/>
              <a:gd name="connsiteY11" fmla="*/ 4614143 h 4614774"/>
              <a:gd name="connsiteX12" fmla="*/ 288942 w 3130564"/>
              <a:gd name="connsiteY12" fmla="*/ 4398830 h 4614774"/>
              <a:gd name="connsiteX13" fmla="*/ 727 w 3130564"/>
              <a:gd name="connsiteY13" fmla="*/ 3845874 h 4614774"/>
              <a:gd name="connsiteX14" fmla="*/ 215669 w 3130564"/>
              <a:gd name="connsiteY14" fmla="*/ 3309938 h 4614774"/>
              <a:gd name="connsiteX15" fmla="*/ 565165 w 3130564"/>
              <a:gd name="connsiteY15" fmla="*/ 2901950 h 4614774"/>
              <a:gd name="connsiteX16" fmla="*/ 739028 w 3130564"/>
              <a:gd name="connsiteY16" fmla="*/ 2592764 h 4614774"/>
              <a:gd name="connsiteX17" fmla="*/ 720041 w 3130564"/>
              <a:gd name="connsiteY17" fmla="*/ 2242714 h 4614774"/>
              <a:gd name="connsiteX18" fmla="*/ 584081 w 3130564"/>
              <a:gd name="connsiteY18" fmla="*/ 1781742 h 4614774"/>
              <a:gd name="connsiteX19" fmla="*/ 334473 w 3130564"/>
              <a:gd name="connsiteY19" fmla="*/ 1469510 h 4614774"/>
              <a:gd name="connsiteX20" fmla="*/ 135435 w 3130564"/>
              <a:gd name="connsiteY20" fmla="*/ 1245938 h 4614774"/>
              <a:gd name="connsiteX21" fmla="*/ 23007 w 3130564"/>
              <a:gd name="connsiteY21" fmla="*/ 616882 h 4614774"/>
              <a:gd name="connsiteX0" fmla="*/ 23888 w 3131445"/>
              <a:gd name="connsiteY0" fmla="*/ 616882 h 4614774"/>
              <a:gd name="connsiteX1" fmla="*/ 337200 w 3131445"/>
              <a:gd name="connsiteY1" fmla="*/ 190501 h 4614774"/>
              <a:gd name="connsiteX2" fmla="*/ 864250 w 3131445"/>
              <a:gd name="connsiteY2" fmla="*/ 0 h 4614774"/>
              <a:gd name="connsiteX3" fmla="*/ 1193930 w 3131445"/>
              <a:gd name="connsiteY3" fmla="*/ 68976 h 4614774"/>
              <a:gd name="connsiteX4" fmla="*/ 1546492 w 3131445"/>
              <a:gd name="connsiteY4" fmla="*/ 314986 h 4614774"/>
              <a:gd name="connsiteX5" fmla="*/ 2319656 w 3131445"/>
              <a:gd name="connsiteY5" fmla="*/ 1084593 h 4614774"/>
              <a:gd name="connsiteX6" fmla="*/ 2917325 w 3131445"/>
              <a:gd name="connsiteY6" fmla="*/ 1692170 h 4614774"/>
              <a:gd name="connsiteX7" fmla="*/ 3130924 w 3131445"/>
              <a:gd name="connsiteY7" fmla="*/ 2293885 h 4614774"/>
              <a:gd name="connsiteX8" fmla="*/ 2953401 w 3131445"/>
              <a:gd name="connsiteY8" fmla="*/ 2882901 h 4614774"/>
              <a:gd name="connsiteX9" fmla="*/ 2413512 w 3131445"/>
              <a:gd name="connsiteY9" fmla="*/ 3448050 h 4614774"/>
              <a:gd name="connsiteX10" fmla="*/ 1415913 w 3131445"/>
              <a:gd name="connsiteY10" fmla="*/ 4416425 h 4614774"/>
              <a:gd name="connsiteX11" fmla="*/ 897190 w 3131445"/>
              <a:gd name="connsiteY11" fmla="*/ 4614143 h 4614774"/>
              <a:gd name="connsiteX12" fmla="*/ 289823 w 3131445"/>
              <a:gd name="connsiteY12" fmla="*/ 4398830 h 4614774"/>
              <a:gd name="connsiteX13" fmla="*/ 1608 w 3131445"/>
              <a:gd name="connsiteY13" fmla="*/ 3845874 h 4614774"/>
              <a:gd name="connsiteX14" fmla="*/ 188081 w 3131445"/>
              <a:gd name="connsiteY14" fmla="*/ 3306380 h 4614774"/>
              <a:gd name="connsiteX15" fmla="*/ 566046 w 3131445"/>
              <a:gd name="connsiteY15" fmla="*/ 2901950 h 4614774"/>
              <a:gd name="connsiteX16" fmla="*/ 739909 w 3131445"/>
              <a:gd name="connsiteY16" fmla="*/ 2592764 h 4614774"/>
              <a:gd name="connsiteX17" fmla="*/ 720922 w 3131445"/>
              <a:gd name="connsiteY17" fmla="*/ 2242714 h 4614774"/>
              <a:gd name="connsiteX18" fmla="*/ 584962 w 3131445"/>
              <a:gd name="connsiteY18" fmla="*/ 1781742 h 4614774"/>
              <a:gd name="connsiteX19" fmla="*/ 335354 w 3131445"/>
              <a:gd name="connsiteY19" fmla="*/ 1469510 h 4614774"/>
              <a:gd name="connsiteX20" fmla="*/ 136316 w 3131445"/>
              <a:gd name="connsiteY20" fmla="*/ 1245938 h 4614774"/>
              <a:gd name="connsiteX21" fmla="*/ 23888 w 3131445"/>
              <a:gd name="connsiteY21" fmla="*/ 616882 h 4614774"/>
              <a:gd name="connsiteX0" fmla="*/ 24234 w 3131791"/>
              <a:gd name="connsiteY0" fmla="*/ 616882 h 4614774"/>
              <a:gd name="connsiteX1" fmla="*/ 337546 w 3131791"/>
              <a:gd name="connsiteY1" fmla="*/ 190501 h 4614774"/>
              <a:gd name="connsiteX2" fmla="*/ 864596 w 3131791"/>
              <a:gd name="connsiteY2" fmla="*/ 0 h 4614774"/>
              <a:gd name="connsiteX3" fmla="*/ 1194276 w 3131791"/>
              <a:gd name="connsiteY3" fmla="*/ 68976 h 4614774"/>
              <a:gd name="connsiteX4" fmla="*/ 1546838 w 3131791"/>
              <a:gd name="connsiteY4" fmla="*/ 314986 h 4614774"/>
              <a:gd name="connsiteX5" fmla="*/ 2320002 w 3131791"/>
              <a:gd name="connsiteY5" fmla="*/ 1084593 h 4614774"/>
              <a:gd name="connsiteX6" fmla="*/ 2917671 w 3131791"/>
              <a:gd name="connsiteY6" fmla="*/ 1692170 h 4614774"/>
              <a:gd name="connsiteX7" fmla="*/ 3131270 w 3131791"/>
              <a:gd name="connsiteY7" fmla="*/ 2293885 h 4614774"/>
              <a:gd name="connsiteX8" fmla="*/ 2953747 w 3131791"/>
              <a:gd name="connsiteY8" fmla="*/ 2882901 h 4614774"/>
              <a:gd name="connsiteX9" fmla="*/ 2413858 w 3131791"/>
              <a:gd name="connsiteY9" fmla="*/ 3448050 h 4614774"/>
              <a:gd name="connsiteX10" fmla="*/ 1416259 w 3131791"/>
              <a:gd name="connsiteY10" fmla="*/ 4416425 h 4614774"/>
              <a:gd name="connsiteX11" fmla="*/ 897536 w 3131791"/>
              <a:gd name="connsiteY11" fmla="*/ 4614143 h 4614774"/>
              <a:gd name="connsiteX12" fmla="*/ 290169 w 3131791"/>
              <a:gd name="connsiteY12" fmla="*/ 4398830 h 4614774"/>
              <a:gd name="connsiteX13" fmla="*/ 1954 w 3131791"/>
              <a:gd name="connsiteY13" fmla="*/ 3845874 h 4614774"/>
              <a:gd name="connsiteX14" fmla="*/ 188427 w 3131791"/>
              <a:gd name="connsiteY14" fmla="*/ 3306380 h 4614774"/>
              <a:gd name="connsiteX15" fmla="*/ 566392 w 3131791"/>
              <a:gd name="connsiteY15" fmla="*/ 2901950 h 4614774"/>
              <a:gd name="connsiteX16" fmla="*/ 740255 w 3131791"/>
              <a:gd name="connsiteY16" fmla="*/ 2592764 h 4614774"/>
              <a:gd name="connsiteX17" fmla="*/ 721268 w 3131791"/>
              <a:gd name="connsiteY17" fmla="*/ 2242714 h 4614774"/>
              <a:gd name="connsiteX18" fmla="*/ 585308 w 3131791"/>
              <a:gd name="connsiteY18" fmla="*/ 1781742 h 4614774"/>
              <a:gd name="connsiteX19" fmla="*/ 335700 w 3131791"/>
              <a:gd name="connsiteY19" fmla="*/ 1469510 h 4614774"/>
              <a:gd name="connsiteX20" fmla="*/ 136662 w 3131791"/>
              <a:gd name="connsiteY20" fmla="*/ 1245938 h 4614774"/>
              <a:gd name="connsiteX21" fmla="*/ 24234 w 3131791"/>
              <a:gd name="connsiteY21" fmla="*/ 616882 h 4614774"/>
              <a:gd name="connsiteX0" fmla="*/ 24234 w 3131791"/>
              <a:gd name="connsiteY0" fmla="*/ 616882 h 4614774"/>
              <a:gd name="connsiteX1" fmla="*/ 337546 w 3131791"/>
              <a:gd name="connsiteY1" fmla="*/ 190501 h 4614774"/>
              <a:gd name="connsiteX2" fmla="*/ 864596 w 3131791"/>
              <a:gd name="connsiteY2" fmla="*/ 0 h 4614774"/>
              <a:gd name="connsiteX3" fmla="*/ 1194276 w 3131791"/>
              <a:gd name="connsiteY3" fmla="*/ 68976 h 4614774"/>
              <a:gd name="connsiteX4" fmla="*/ 1546838 w 3131791"/>
              <a:gd name="connsiteY4" fmla="*/ 314986 h 4614774"/>
              <a:gd name="connsiteX5" fmla="*/ 2320002 w 3131791"/>
              <a:gd name="connsiteY5" fmla="*/ 1084593 h 4614774"/>
              <a:gd name="connsiteX6" fmla="*/ 2917671 w 3131791"/>
              <a:gd name="connsiteY6" fmla="*/ 1692170 h 4614774"/>
              <a:gd name="connsiteX7" fmla="*/ 3131270 w 3131791"/>
              <a:gd name="connsiteY7" fmla="*/ 2293885 h 4614774"/>
              <a:gd name="connsiteX8" fmla="*/ 2953747 w 3131791"/>
              <a:gd name="connsiteY8" fmla="*/ 2882901 h 4614774"/>
              <a:gd name="connsiteX9" fmla="*/ 2413858 w 3131791"/>
              <a:gd name="connsiteY9" fmla="*/ 3448050 h 4614774"/>
              <a:gd name="connsiteX10" fmla="*/ 1416259 w 3131791"/>
              <a:gd name="connsiteY10" fmla="*/ 4416425 h 4614774"/>
              <a:gd name="connsiteX11" fmla="*/ 897536 w 3131791"/>
              <a:gd name="connsiteY11" fmla="*/ 4614143 h 4614774"/>
              <a:gd name="connsiteX12" fmla="*/ 290169 w 3131791"/>
              <a:gd name="connsiteY12" fmla="*/ 4398830 h 4614774"/>
              <a:gd name="connsiteX13" fmla="*/ 1954 w 3131791"/>
              <a:gd name="connsiteY13" fmla="*/ 3845874 h 4614774"/>
              <a:gd name="connsiteX14" fmla="*/ 188427 w 3131791"/>
              <a:gd name="connsiteY14" fmla="*/ 3306380 h 4614774"/>
              <a:gd name="connsiteX15" fmla="*/ 537924 w 3131791"/>
              <a:gd name="connsiteY15" fmla="*/ 2887716 h 4614774"/>
              <a:gd name="connsiteX16" fmla="*/ 740255 w 3131791"/>
              <a:gd name="connsiteY16" fmla="*/ 2592764 h 4614774"/>
              <a:gd name="connsiteX17" fmla="*/ 721268 w 3131791"/>
              <a:gd name="connsiteY17" fmla="*/ 2242714 h 4614774"/>
              <a:gd name="connsiteX18" fmla="*/ 585308 w 3131791"/>
              <a:gd name="connsiteY18" fmla="*/ 1781742 h 4614774"/>
              <a:gd name="connsiteX19" fmla="*/ 335700 w 3131791"/>
              <a:gd name="connsiteY19" fmla="*/ 1469510 h 4614774"/>
              <a:gd name="connsiteX20" fmla="*/ 136662 w 3131791"/>
              <a:gd name="connsiteY20" fmla="*/ 1245938 h 4614774"/>
              <a:gd name="connsiteX21" fmla="*/ 24234 w 3131791"/>
              <a:gd name="connsiteY21" fmla="*/ 616882 h 4614774"/>
              <a:gd name="connsiteX0" fmla="*/ 24234 w 3131791"/>
              <a:gd name="connsiteY0" fmla="*/ 616882 h 4614774"/>
              <a:gd name="connsiteX1" fmla="*/ 337546 w 3131791"/>
              <a:gd name="connsiteY1" fmla="*/ 190501 h 4614774"/>
              <a:gd name="connsiteX2" fmla="*/ 864596 w 3131791"/>
              <a:gd name="connsiteY2" fmla="*/ 0 h 4614774"/>
              <a:gd name="connsiteX3" fmla="*/ 1194276 w 3131791"/>
              <a:gd name="connsiteY3" fmla="*/ 68976 h 4614774"/>
              <a:gd name="connsiteX4" fmla="*/ 1546838 w 3131791"/>
              <a:gd name="connsiteY4" fmla="*/ 314986 h 4614774"/>
              <a:gd name="connsiteX5" fmla="*/ 2320002 w 3131791"/>
              <a:gd name="connsiteY5" fmla="*/ 1084593 h 4614774"/>
              <a:gd name="connsiteX6" fmla="*/ 2917671 w 3131791"/>
              <a:gd name="connsiteY6" fmla="*/ 1692170 h 4614774"/>
              <a:gd name="connsiteX7" fmla="*/ 3131270 w 3131791"/>
              <a:gd name="connsiteY7" fmla="*/ 2293885 h 4614774"/>
              <a:gd name="connsiteX8" fmla="*/ 2953747 w 3131791"/>
              <a:gd name="connsiteY8" fmla="*/ 2882901 h 4614774"/>
              <a:gd name="connsiteX9" fmla="*/ 2413858 w 3131791"/>
              <a:gd name="connsiteY9" fmla="*/ 3448050 h 4614774"/>
              <a:gd name="connsiteX10" fmla="*/ 1416259 w 3131791"/>
              <a:gd name="connsiteY10" fmla="*/ 4416425 h 4614774"/>
              <a:gd name="connsiteX11" fmla="*/ 897536 w 3131791"/>
              <a:gd name="connsiteY11" fmla="*/ 4614143 h 4614774"/>
              <a:gd name="connsiteX12" fmla="*/ 290169 w 3131791"/>
              <a:gd name="connsiteY12" fmla="*/ 4398830 h 4614774"/>
              <a:gd name="connsiteX13" fmla="*/ 1954 w 3131791"/>
              <a:gd name="connsiteY13" fmla="*/ 3845874 h 4614774"/>
              <a:gd name="connsiteX14" fmla="*/ 188427 w 3131791"/>
              <a:gd name="connsiteY14" fmla="*/ 3306380 h 4614774"/>
              <a:gd name="connsiteX15" fmla="*/ 537924 w 3131791"/>
              <a:gd name="connsiteY15" fmla="*/ 2887716 h 4614774"/>
              <a:gd name="connsiteX16" fmla="*/ 740255 w 3131791"/>
              <a:gd name="connsiteY16" fmla="*/ 2592764 h 4614774"/>
              <a:gd name="connsiteX17" fmla="*/ 721268 w 3131791"/>
              <a:gd name="connsiteY17" fmla="*/ 2242714 h 4614774"/>
              <a:gd name="connsiteX18" fmla="*/ 585308 w 3131791"/>
              <a:gd name="connsiteY18" fmla="*/ 1781742 h 4614774"/>
              <a:gd name="connsiteX19" fmla="*/ 335700 w 3131791"/>
              <a:gd name="connsiteY19" fmla="*/ 1469510 h 4614774"/>
              <a:gd name="connsiteX20" fmla="*/ 136662 w 3131791"/>
              <a:gd name="connsiteY20" fmla="*/ 1245938 h 4614774"/>
              <a:gd name="connsiteX21" fmla="*/ 24234 w 3131791"/>
              <a:gd name="connsiteY21" fmla="*/ 616882 h 4614774"/>
              <a:gd name="connsiteX0" fmla="*/ 24234 w 3131791"/>
              <a:gd name="connsiteY0" fmla="*/ 616882 h 4614774"/>
              <a:gd name="connsiteX1" fmla="*/ 337546 w 3131791"/>
              <a:gd name="connsiteY1" fmla="*/ 190501 h 4614774"/>
              <a:gd name="connsiteX2" fmla="*/ 864596 w 3131791"/>
              <a:gd name="connsiteY2" fmla="*/ 0 h 4614774"/>
              <a:gd name="connsiteX3" fmla="*/ 1194276 w 3131791"/>
              <a:gd name="connsiteY3" fmla="*/ 68976 h 4614774"/>
              <a:gd name="connsiteX4" fmla="*/ 1546838 w 3131791"/>
              <a:gd name="connsiteY4" fmla="*/ 314986 h 4614774"/>
              <a:gd name="connsiteX5" fmla="*/ 2320002 w 3131791"/>
              <a:gd name="connsiteY5" fmla="*/ 1084593 h 4614774"/>
              <a:gd name="connsiteX6" fmla="*/ 2917671 w 3131791"/>
              <a:gd name="connsiteY6" fmla="*/ 1692170 h 4614774"/>
              <a:gd name="connsiteX7" fmla="*/ 3131270 w 3131791"/>
              <a:gd name="connsiteY7" fmla="*/ 2293885 h 4614774"/>
              <a:gd name="connsiteX8" fmla="*/ 2953747 w 3131791"/>
              <a:gd name="connsiteY8" fmla="*/ 2882901 h 4614774"/>
              <a:gd name="connsiteX9" fmla="*/ 2413858 w 3131791"/>
              <a:gd name="connsiteY9" fmla="*/ 3448050 h 4614774"/>
              <a:gd name="connsiteX10" fmla="*/ 1416259 w 3131791"/>
              <a:gd name="connsiteY10" fmla="*/ 4416425 h 4614774"/>
              <a:gd name="connsiteX11" fmla="*/ 897536 w 3131791"/>
              <a:gd name="connsiteY11" fmla="*/ 4614143 h 4614774"/>
              <a:gd name="connsiteX12" fmla="*/ 290169 w 3131791"/>
              <a:gd name="connsiteY12" fmla="*/ 4398830 h 4614774"/>
              <a:gd name="connsiteX13" fmla="*/ 1954 w 3131791"/>
              <a:gd name="connsiteY13" fmla="*/ 3845874 h 4614774"/>
              <a:gd name="connsiteX14" fmla="*/ 188427 w 3131791"/>
              <a:gd name="connsiteY14" fmla="*/ 3306380 h 4614774"/>
              <a:gd name="connsiteX15" fmla="*/ 537924 w 3131791"/>
              <a:gd name="connsiteY15" fmla="*/ 2887716 h 4614774"/>
              <a:gd name="connsiteX16" fmla="*/ 683318 w 3131791"/>
              <a:gd name="connsiteY16" fmla="*/ 2589206 h 4614774"/>
              <a:gd name="connsiteX17" fmla="*/ 721268 w 3131791"/>
              <a:gd name="connsiteY17" fmla="*/ 2242714 h 4614774"/>
              <a:gd name="connsiteX18" fmla="*/ 585308 w 3131791"/>
              <a:gd name="connsiteY18" fmla="*/ 1781742 h 4614774"/>
              <a:gd name="connsiteX19" fmla="*/ 335700 w 3131791"/>
              <a:gd name="connsiteY19" fmla="*/ 1469510 h 4614774"/>
              <a:gd name="connsiteX20" fmla="*/ 136662 w 3131791"/>
              <a:gd name="connsiteY20" fmla="*/ 1245938 h 4614774"/>
              <a:gd name="connsiteX21" fmla="*/ 24234 w 3131791"/>
              <a:gd name="connsiteY21" fmla="*/ 616882 h 4614774"/>
              <a:gd name="connsiteX0" fmla="*/ 24234 w 3131791"/>
              <a:gd name="connsiteY0" fmla="*/ 616882 h 4614774"/>
              <a:gd name="connsiteX1" fmla="*/ 337546 w 3131791"/>
              <a:gd name="connsiteY1" fmla="*/ 190501 h 4614774"/>
              <a:gd name="connsiteX2" fmla="*/ 864596 w 3131791"/>
              <a:gd name="connsiteY2" fmla="*/ 0 h 4614774"/>
              <a:gd name="connsiteX3" fmla="*/ 1194276 w 3131791"/>
              <a:gd name="connsiteY3" fmla="*/ 68976 h 4614774"/>
              <a:gd name="connsiteX4" fmla="*/ 1546838 w 3131791"/>
              <a:gd name="connsiteY4" fmla="*/ 314986 h 4614774"/>
              <a:gd name="connsiteX5" fmla="*/ 2320002 w 3131791"/>
              <a:gd name="connsiteY5" fmla="*/ 1084593 h 4614774"/>
              <a:gd name="connsiteX6" fmla="*/ 2917671 w 3131791"/>
              <a:gd name="connsiteY6" fmla="*/ 1692170 h 4614774"/>
              <a:gd name="connsiteX7" fmla="*/ 3131270 w 3131791"/>
              <a:gd name="connsiteY7" fmla="*/ 2293885 h 4614774"/>
              <a:gd name="connsiteX8" fmla="*/ 2953747 w 3131791"/>
              <a:gd name="connsiteY8" fmla="*/ 2882901 h 4614774"/>
              <a:gd name="connsiteX9" fmla="*/ 2413858 w 3131791"/>
              <a:gd name="connsiteY9" fmla="*/ 3448050 h 4614774"/>
              <a:gd name="connsiteX10" fmla="*/ 1416259 w 3131791"/>
              <a:gd name="connsiteY10" fmla="*/ 4416425 h 4614774"/>
              <a:gd name="connsiteX11" fmla="*/ 897536 w 3131791"/>
              <a:gd name="connsiteY11" fmla="*/ 4614143 h 4614774"/>
              <a:gd name="connsiteX12" fmla="*/ 290169 w 3131791"/>
              <a:gd name="connsiteY12" fmla="*/ 4398830 h 4614774"/>
              <a:gd name="connsiteX13" fmla="*/ 1954 w 3131791"/>
              <a:gd name="connsiteY13" fmla="*/ 3845874 h 4614774"/>
              <a:gd name="connsiteX14" fmla="*/ 188427 w 3131791"/>
              <a:gd name="connsiteY14" fmla="*/ 3306380 h 4614774"/>
              <a:gd name="connsiteX15" fmla="*/ 537924 w 3131791"/>
              <a:gd name="connsiteY15" fmla="*/ 2887716 h 4614774"/>
              <a:gd name="connsiteX16" fmla="*/ 683318 w 3131791"/>
              <a:gd name="connsiteY16" fmla="*/ 2589206 h 4614774"/>
              <a:gd name="connsiteX17" fmla="*/ 721268 w 3131791"/>
              <a:gd name="connsiteY17" fmla="*/ 2242714 h 4614774"/>
              <a:gd name="connsiteX18" fmla="*/ 585308 w 3131791"/>
              <a:gd name="connsiteY18" fmla="*/ 1781742 h 4614774"/>
              <a:gd name="connsiteX19" fmla="*/ 335700 w 3131791"/>
              <a:gd name="connsiteY19" fmla="*/ 1469510 h 4614774"/>
              <a:gd name="connsiteX20" fmla="*/ 136662 w 3131791"/>
              <a:gd name="connsiteY20" fmla="*/ 1245938 h 4614774"/>
              <a:gd name="connsiteX21" fmla="*/ 24234 w 3131791"/>
              <a:gd name="connsiteY21" fmla="*/ 616882 h 4614774"/>
              <a:gd name="connsiteX0" fmla="*/ 24234 w 3131791"/>
              <a:gd name="connsiteY0" fmla="*/ 616882 h 4614774"/>
              <a:gd name="connsiteX1" fmla="*/ 337546 w 3131791"/>
              <a:gd name="connsiteY1" fmla="*/ 190501 h 4614774"/>
              <a:gd name="connsiteX2" fmla="*/ 864596 w 3131791"/>
              <a:gd name="connsiteY2" fmla="*/ 0 h 4614774"/>
              <a:gd name="connsiteX3" fmla="*/ 1194276 w 3131791"/>
              <a:gd name="connsiteY3" fmla="*/ 68976 h 4614774"/>
              <a:gd name="connsiteX4" fmla="*/ 1546838 w 3131791"/>
              <a:gd name="connsiteY4" fmla="*/ 314986 h 4614774"/>
              <a:gd name="connsiteX5" fmla="*/ 2320002 w 3131791"/>
              <a:gd name="connsiteY5" fmla="*/ 1084593 h 4614774"/>
              <a:gd name="connsiteX6" fmla="*/ 2917671 w 3131791"/>
              <a:gd name="connsiteY6" fmla="*/ 1692170 h 4614774"/>
              <a:gd name="connsiteX7" fmla="*/ 3131270 w 3131791"/>
              <a:gd name="connsiteY7" fmla="*/ 2293885 h 4614774"/>
              <a:gd name="connsiteX8" fmla="*/ 2953747 w 3131791"/>
              <a:gd name="connsiteY8" fmla="*/ 2882901 h 4614774"/>
              <a:gd name="connsiteX9" fmla="*/ 2413858 w 3131791"/>
              <a:gd name="connsiteY9" fmla="*/ 3448050 h 4614774"/>
              <a:gd name="connsiteX10" fmla="*/ 1416259 w 3131791"/>
              <a:gd name="connsiteY10" fmla="*/ 4416425 h 4614774"/>
              <a:gd name="connsiteX11" fmla="*/ 897536 w 3131791"/>
              <a:gd name="connsiteY11" fmla="*/ 4614143 h 4614774"/>
              <a:gd name="connsiteX12" fmla="*/ 290169 w 3131791"/>
              <a:gd name="connsiteY12" fmla="*/ 4398830 h 4614774"/>
              <a:gd name="connsiteX13" fmla="*/ 1954 w 3131791"/>
              <a:gd name="connsiteY13" fmla="*/ 3845874 h 4614774"/>
              <a:gd name="connsiteX14" fmla="*/ 188427 w 3131791"/>
              <a:gd name="connsiteY14" fmla="*/ 3306380 h 4614774"/>
              <a:gd name="connsiteX15" fmla="*/ 537924 w 3131791"/>
              <a:gd name="connsiteY15" fmla="*/ 2887716 h 4614774"/>
              <a:gd name="connsiteX16" fmla="*/ 683318 w 3131791"/>
              <a:gd name="connsiteY16" fmla="*/ 2589206 h 4614774"/>
              <a:gd name="connsiteX17" fmla="*/ 721268 w 3131791"/>
              <a:gd name="connsiteY17" fmla="*/ 2242714 h 4614774"/>
              <a:gd name="connsiteX18" fmla="*/ 585308 w 3131791"/>
              <a:gd name="connsiteY18" fmla="*/ 1781742 h 4614774"/>
              <a:gd name="connsiteX19" fmla="*/ 332141 w 3131791"/>
              <a:gd name="connsiteY19" fmla="*/ 1490861 h 4614774"/>
              <a:gd name="connsiteX20" fmla="*/ 136662 w 3131791"/>
              <a:gd name="connsiteY20" fmla="*/ 1245938 h 4614774"/>
              <a:gd name="connsiteX21" fmla="*/ 24234 w 3131791"/>
              <a:gd name="connsiteY21" fmla="*/ 616882 h 4614774"/>
              <a:gd name="connsiteX0" fmla="*/ 24234 w 3131791"/>
              <a:gd name="connsiteY0" fmla="*/ 616882 h 4614774"/>
              <a:gd name="connsiteX1" fmla="*/ 337546 w 3131791"/>
              <a:gd name="connsiteY1" fmla="*/ 190501 h 4614774"/>
              <a:gd name="connsiteX2" fmla="*/ 864596 w 3131791"/>
              <a:gd name="connsiteY2" fmla="*/ 0 h 4614774"/>
              <a:gd name="connsiteX3" fmla="*/ 1194276 w 3131791"/>
              <a:gd name="connsiteY3" fmla="*/ 68976 h 4614774"/>
              <a:gd name="connsiteX4" fmla="*/ 1546838 w 3131791"/>
              <a:gd name="connsiteY4" fmla="*/ 314986 h 4614774"/>
              <a:gd name="connsiteX5" fmla="*/ 2320002 w 3131791"/>
              <a:gd name="connsiteY5" fmla="*/ 1084593 h 4614774"/>
              <a:gd name="connsiteX6" fmla="*/ 2917671 w 3131791"/>
              <a:gd name="connsiteY6" fmla="*/ 1692170 h 4614774"/>
              <a:gd name="connsiteX7" fmla="*/ 3131270 w 3131791"/>
              <a:gd name="connsiteY7" fmla="*/ 2293885 h 4614774"/>
              <a:gd name="connsiteX8" fmla="*/ 2953747 w 3131791"/>
              <a:gd name="connsiteY8" fmla="*/ 2882901 h 4614774"/>
              <a:gd name="connsiteX9" fmla="*/ 2413858 w 3131791"/>
              <a:gd name="connsiteY9" fmla="*/ 3448050 h 4614774"/>
              <a:gd name="connsiteX10" fmla="*/ 1416259 w 3131791"/>
              <a:gd name="connsiteY10" fmla="*/ 4416425 h 4614774"/>
              <a:gd name="connsiteX11" fmla="*/ 897536 w 3131791"/>
              <a:gd name="connsiteY11" fmla="*/ 4614143 h 4614774"/>
              <a:gd name="connsiteX12" fmla="*/ 290169 w 3131791"/>
              <a:gd name="connsiteY12" fmla="*/ 4398830 h 4614774"/>
              <a:gd name="connsiteX13" fmla="*/ 1954 w 3131791"/>
              <a:gd name="connsiteY13" fmla="*/ 3845874 h 4614774"/>
              <a:gd name="connsiteX14" fmla="*/ 188427 w 3131791"/>
              <a:gd name="connsiteY14" fmla="*/ 3306380 h 4614774"/>
              <a:gd name="connsiteX15" fmla="*/ 537924 w 3131791"/>
              <a:gd name="connsiteY15" fmla="*/ 2887716 h 4614774"/>
              <a:gd name="connsiteX16" fmla="*/ 683318 w 3131791"/>
              <a:gd name="connsiteY16" fmla="*/ 2589206 h 4614774"/>
              <a:gd name="connsiteX17" fmla="*/ 721268 w 3131791"/>
              <a:gd name="connsiteY17" fmla="*/ 2242714 h 4614774"/>
              <a:gd name="connsiteX18" fmla="*/ 585308 w 3131791"/>
              <a:gd name="connsiteY18" fmla="*/ 1781742 h 4614774"/>
              <a:gd name="connsiteX19" fmla="*/ 332141 w 3131791"/>
              <a:gd name="connsiteY19" fmla="*/ 1490861 h 4614774"/>
              <a:gd name="connsiteX20" fmla="*/ 136662 w 3131791"/>
              <a:gd name="connsiteY20" fmla="*/ 1245938 h 4614774"/>
              <a:gd name="connsiteX21" fmla="*/ 24234 w 3131791"/>
              <a:gd name="connsiteY21" fmla="*/ 616882 h 4614774"/>
              <a:gd name="connsiteX0" fmla="*/ 24234 w 3131791"/>
              <a:gd name="connsiteY0" fmla="*/ 616882 h 4614774"/>
              <a:gd name="connsiteX1" fmla="*/ 337546 w 3131791"/>
              <a:gd name="connsiteY1" fmla="*/ 190501 h 4614774"/>
              <a:gd name="connsiteX2" fmla="*/ 864596 w 3131791"/>
              <a:gd name="connsiteY2" fmla="*/ 0 h 4614774"/>
              <a:gd name="connsiteX3" fmla="*/ 1194276 w 3131791"/>
              <a:gd name="connsiteY3" fmla="*/ 68976 h 4614774"/>
              <a:gd name="connsiteX4" fmla="*/ 1546838 w 3131791"/>
              <a:gd name="connsiteY4" fmla="*/ 314986 h 4614774"/>
              <a:gd name="connsiteX5" fmla="*/ 2320002 w 3131791"/>
              <a:gd name="connsiteY5" fmla="*/ 1084593 h 4614774"/>
              <a:gd name="connsiteX6" fmla="*/ 2917671 w 3131791"/>
              <a:gd name="connsiteY6" fmla="*/ 1692170 h 4614774"/>
              <a:gd name="connsiteX7" fmla="*/ 3131270 w 3131791"/>
              <a:gd name="connsiteY7" fmla="*/ 2293885 h 4614774"/>
              <a:gd name="connsiteX8" fmla="*/ 2953747 w 3131791"/>
              <a:gd name="connsiteY8" fmla="*/ 2882901 h 4614774"/>
              <a:gd name="connsiteX9" fmla="*/ 2413858 w 3131791"/>
              <a:gd name="connsiteY9" fmla="*/ 3448050 h 4614774"/>
              <a:gd name="connsiteX10" fmla="*/ 1416259 w 3131791"/>
              <a:gd name="connsiteY10" fmla="*/ 4416425 h 4614774"/>
              <a:gd name="connsiteX11" fmla="*/ 897536 w 3131791"/>
              <a:gd name="connsiteY11" fmla="*/ 4614143 h 4614774"/>
              <a:gd name="connsiteX12" fmla="*/ 290169 w 3131791"/>
              <a:gd name="connsiteY12" fmla="*/ 4398830 h 4614774"/>
              <a:gd name="connsiteX13" fmla="*/ 1954 w 3131791"/>
              <a:gd name="connsiteY13" fmla="*/ 3845874 h 4614774"/>
              <a:gd name="connsiteX14" fmla="*/ 188427 w 3131791"/>
              <a:gd name="connsiteY14" fmla="*/ 3306380 h 4614774"/>
              <a:gd name="connsiteX15" fmla="*/ 537924 w 3131791"/>
              <a:gd name="connsiteY15" fmla="*/ 2887716 h 4614774"/>
              <a:gd name="connsiteX16" fmla="*/ 683318 w 3131791"/>
              <a:gd name="connsiteY16" fmla="*/ 2589206 h 4614774"/>
              <a:gd name="connsiteX17" fmla="*/ 721268 w 3131791"/>
              <a:gd name="connsiteY17" fmla="*/ 2242714 h 4614774"/>
              <a:gd name="connsiteX18" fmla="*/ 585308 w 3131791"/>
              <a:gd name="connsiteY18" fmla="*/ 1781742 h 4614774"/>
              <a:gd name="connsiteX19" fmla="*/ 332141 w 3131791"/>
              <a:gd name="connsiteY19" fmla="*/ 1490861 h 4614774"/>
              <a:gd name="connsiteX20" fmla="*/ 136662 w 3131791"/>
              <a:gd name="connsiteY20" fmla="*/ 1245938 h 4614774"/>
              <a:gd name="connsiteX21" fmla="*/ 24234 w 3131791"/>
              <a:gd name="connsiteY21" fmla="*/ 616882 h 4614774"/>
              <a:gd name="connsiteX0" fmla="*/ 24234 w 3131791"/>
              <a:gd name="connsiteY0" fmla="*/ 616882 h 4614834"/>
              <a:gd name="connsiteX1" fmla="*/ 337546 w 3131791"/>
              <a:gd name="connsiteY1" fmla="*/ 190501 h 4614834"/>
              <a:gd name="connsiteX2" fmla="*/ 864596 w 3131791"/>
              <a:gd name="connsiteY2" fmla="*/ 0 h 4614834"/>
              <a:gd name="connsiteX3" fmla="*/ 1194276 w 3131791"/>
              <a:gd name="connsiteY3" fmla="*/ 68976 h 4614834"/>
              <a:gd name="connsiteX4" fmla="*/ 1546838 w 3131791"/>
              <a:gd name="connsiteY4" fmla="*/ 314986 h 4614834"/>
              <a:gd name="connsiteX5" fmla="*/ 2320002 w 3131791"/>
              <a:gd name="connsiteY5" fmla="*/ 1084593 h 4614834"/>
              <a:gd name="connsiteX6" fmla="*/ 2917671 w 3131791"/>
              <a:gd name="connsiteY6" fmla="*/ 1692170 h 4614834"/>
              <a:gd name="connsiteX7" fmla="*/ 3131270 w 3131791"/>
              <a:gd name="connsiteY7" fmla="*/ 2293885 h 4614834"/>
              <a:gd name="connsiteX8" fmla="*/ 2953747 w 3131791"/>
              <a:gd name="connsiteY8" fmla="*/ 2882901 h 4614834"/>
              <a:gd name="connsiteX9" fmla="*/ 2413858 w 3131791"/>
              <a:gd name="connsiteY9" fmla="*/ 3448050 h 4614834"/>
              <a:gd name="connsiteX10" fmla="*/ 1416259 w 3131791"/>
              <a:gd name="connsiteY10" fmla="*/ 4416425 h 4614834"/>
              <a:gd name="connsiteX11" fmla="*/ 897536 w 3131791"/>
              <a:gd name="connsiteY11" fmla="*/ 4614143 h 4614834"/>
              <a:gd name="connsiteX12" fmla="*/ 290169 w 3131791"/>
              <a:gd name="connsiteY12" fmla="*/ 4398830 h 4614834"/>
              <a:gd name="connsiteX13" fmla="*/ 1954 w 3131791"/>
              <a:gd name="connsiteY13" fmla="*/ 3845874 h 4614834"/>
              <a:gd name="connsiteX14" fmla="*/ 188427 w 3131791"/>
              <a:gd name="connsiteY14" fmla="*/ 3306380 h 4614834"/>
              <a:gd name="connsiteX15" fmla="*/ 537924 w 3131791"/>
              <a:gd name="connsiteY15" fmla="*/ 2887716 h 4614834"/>
              <a:gd name="connsiteX16" fmla="*/ 683318 w 3131791"/>
              <a:gd name="connsiteY16" fmla="*/ 2589206 h 4614834"/>
              <a:gd name="connsiteX17" fmla="*/ 721268 w 3131791"/>
              <a:gd name="connsiteY17" fmla="*/ 2242714 h 4614834"/>
              <a:gd name="connsiteX18" fmla="*/ 585308 w 3131791"/>
              <a:gd name="connsiteY18" fmla="*/ 1781742 h 4614834"/>
              <a:gd name="connsiteX19" fmla="*/ 332141 w 3131791"/>
              <a:gd name="connsiteY19" fmla="*/ 1490861 h 4614834"/>
              <a:gd name="connsiteX20" fmla="*/ 136662 w 3131791"/>
              <a:gd name="connsiteY20" fmla="*/ 1245938 h 4614834"/>
              <a:gd name="connsiteX21" fmla="*/ 24234 w 3131791"/>
              <a:gd name="connsiteY21" fmla="*/ 616882 h 4614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131791" h="4614834">
                <a:moveTo>
                  <a:pt x="24234" y="616882"/>
                </a:moveTo>
                <a:cubicBezTo>
                  <a:pt x="124694" y="352815"/>
                  <a:pt x="218036" y="286809"/>
                  <a:pt x="337546" y="190501"/>
                </a:cubicBezTo>
                <a:cubicBezTo>
                  <a:pt x="602129" y="6351"/>
                  <a:pt x="739713" y="19050"/>
                  <a:pt x="864596" y="0"/>
                </a:cubicBezTo>
                <a:cubicBezTo>
                  <a:pt x="1002261" y="3175"/>
                  <a:pt x="1088361" y="27701"/>
                  <a:pt x="1194276" y="68976"/>
                </a:cubicBezTo>
                <a:cubicBezTo>
                  <a:pt x="1308576" y="118718"/>
                  <a:pt x="1357437" y="145124"/>
                  <a:pt x="1546838" y="314986"/>
                </a:cubicBezTo>
                <a:cubicBezTo>
                  <a:pt x="1653689" y="421348"/>
                  <a:pt x="1997699" y="756510"/>
                  <a:pt x="2320002" y="1084593"/>
                </a:cubicBezTo>
                <a:cubicBezTo>
                  <a:pt x="2536961" y="1323776"/>
                  <a:pt x="2773738" y="1528128"/>
                  <a:pt x="2917671" y="1692170"/>
                </a:cubicBezTo>
                <a:cubicBezTo>
                  <a:pt x="3081698" y="1917475"/>
                  <a:pt x="3137923" y="2133068"/>
                  <a:pt x="3131270" y="2293885"/>
                </a:cubicBezTo>
                <a:cubicBezTo>
                  <a:pt x="3124617" y="2454702"/>
                  <a:pt x="3122510" y="2656418"/>
                  <a:pt x="2953747" y="2882901"/>
                </a:cubicBezTo>
                <a:cubicBezTo>
                  <a:pt x="2772284" y="3083984"/>
                  <a:pt x="2672051" y="3169179"/>
                  <a:pt x="2413858" y="3448050"/>
                </a:cubicBezTo>
                <a:cubicBezTo>
                  <a:pt x="2074133" y="3770842"/>
                  <a:pt x="1569770" y="4305248"/>
                  <a:pt x="1416259" y="4416425"/>
                </a:cubicBezTo>
                <a:cubicBezTo>
                  <a:pt x="1295596" y="4510233"/>
                  <a:pt x="1091929" y="4620567"/>
                  <a:pt x="897536" y="4614143"/>
                </a:cubicBezTo>
                <a:cubicBezTo>
                  <a:pt x="745605" y="4622630"/>
                  <a:pt x="465856" y="4553067"/>
                  <a:pt x="290169" y="4398830"/>
                </a:cubicBezTo>
                <a:cubicBezTo>
                  <a:pt x="96152" y="4242814"/>
                  <a:pt x="18911" y="4027949"/>
                  <a:pt x="1954" y="3845874"/>
                </a:cubicBezTo>
                <a:cubicBezTo>
                  <a:pt x="-15003" y="3663799"/>
                  <a:pt x="80967" y="3476718"/>
                  <a:pt x="188427" y="3306380"/>
                </a:cubicBezTo>
                <a:cubicBezTo>
                  <a:pt x="330326" y="3125934"/>
                  <a:pt x="369368" y="3073745"/>
                  <a:pt x="537924" y="2887716"/>
                </a:cubicBezTo>
                <a:cubicBezTo>
                  <a:pt x="620646" y="2766686"/>
                  <a:pt x="627684" y="2734151"/>
                  <a:pt x="683318" y="2589206"/>
                </a:cubicBezTo>
                <a:cubicBezTo>
                  <a:pt x="707420" y="2489305"/>
                  <a:pt x="726497" y="2408130"/>
                  <a:pt x="721268" y="2242714"/>
                </a:cubicBezTo>
                <a:cubicBezTo>
                  <a:pt x="701239" y="2019587"/>
                  <a:pt x="670688" y="1948536"/>
                  <a:pt x="585308" y="1781742"/>
                </a:cubicBezTo>
                <a:cubicBezTo>
                  <a:pt x="513467" y="1693113"/>
                  <a:pt x="427451" y="1609850"/>
                  <a:pt x="332141" y="1490861"/>
                </a:cubicBezTo>
                <a:cubicBezTo>
                  <a:pt x="248783" y="1410786"/>
                  <a:pt x="243812" y="1394326"/>
                  <a:pt x="136662" y="1245938"/>
                </a:cubicBezTo>
                <a:cubicBezTo>
                  <a:pt x="-14090" y="1021920"/>
                  <a:pt x="-10748" y="797292"/>
                  <a:pt x="24234" y="616882"/>
                </a:cubicBezTo>
                <a:close/>
              </a:path>
            </a:pathLst>
          </a:custGeom>
        </p:spPr>
      </p:pic>
      <p:sp>
        <p:nvSpPr>
          <p:cNvPr id="15" name="Rectangle 14"/>
          <p:cNvSpPr/>
          <p:nvPr/>
        </p:nvSpPr>
        <p:spPr>
          <a:xfrm>
            <a:off x="6403042" y="837959"/>
            <a:ext cx="212109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hangingPunct="0"/>
            <a:r>
              <a:rPr lang="en-IN" sz="3200" dirty="0">
                <a:solidFill>
                  <a:schemeClr val="accent3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About STL</a:t>
            </a:r>
            <a:endParaRPr lang="en-IN" sz="3200" dirty="0">
              <a:solidFill>
                <a:schemeClr val="accent3">
                  <a:lumMod val="60000"/>
                  <a:lumOff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21137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4000"/>
    </mc:Choice>
    <mc:Fallback xmlns="">
      <p:transition advClick="0" advTm="4000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4FD7DE-093E-43D2-AEEF-462CBDF470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Truly end-to-end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C475884-82E1-4511-AAA5-8F0AFC27661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/>
              <a:t>17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FCD34C-D79F-47F4-BDBC-3172244BE9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2019-2020 </a:t>
            </a:r>
            <a:r>
              <a:rPr lang="en-IN"/>
              <a:t>Sterlite Technologies Limited</a:t>
            </a:r>
            <a:endParaRPr 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295F861-7B30-4A85-BA6A-5548657D96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9465951"/>
              </p:ext>
            </p:extLst>
          </p:nvPr>
        </p:nvGraphicFramePr>
        <p:xfrm>
          <a:off x="851570" y="2527515"/>
          <a:ext cx="5347548" cy="329169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82516">
                  <a:extLst>
                    <a:ext uri="{9D8B030D-6E8A-4147-A177-3AD203B41FA5}">
                      <a16:colId xmlns:a16="http://schemas.microsoft.com/office/drawing/2014/main" val="3785199242"/>
                    </a:ext>
                  </a:extLst>
                </a:gridCol>
                <a:gridCol w="1782516">
                  <a:extLst>
                    <a:ext uri="{9D8B030D-6E8A-4147-A177-3AD203B41FA5}">
                      <a16:colId xmlns:a16="http://schemas.microsoft.com/office/drawing/2014/main" val="761689946"/>
                    </a:ext>
                  </a:extLst>
                </a:gridCol>
                <a:gridCol w="1782516">
                  <a:extLst>
                    <a:ext uri="{9D8B030D-6E8A-4147-A177-3AD203B41FA5}">
                      <a16:colId xmlns:a16="http://schemas.microsoft.com/office/drawing/2014/main" val="250427510"/>
                    </a:ext>
                  </a:extLst>
                </a:gridCol>
              </a:tblGrid>
              <a:tr h="631936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Long haul - Core Network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Access Connectivity</a:t>
                      </a:r>
                      <a:endParaRPr lang="en-US" sz="1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Active Transport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29331089"/>
                  </a:ext>
                </a:extLst>
              </a:tr>
              <a:tr h="704677">
                <a:tc>
                  <a:txBody>
                    <a:bodyPr/>
                    <a:lstStyle/>
                    <a:p>
                      <a:r>
                        <a:rPr lang="en-US" sz="105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Inter-city,</a:t>
                      </a:r>
                    </a:p>
                    <a:p>
                      <a:r>
                        <a:rPr lang="en-US" sz="105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Intra-city</a:t>
                      </a:r>
                      <a:endParaRPr lang="en-US" sz="105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Wireless backhaul, </a:t>
                      </a:r>
                      <a:endParaRPr lang="en-US" sz="1050" dirty="0" smtClean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r>
                        <a:rPr lang="en-US" sz="105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Front haul</a:t>
                      </a:r>
                      <a:endParaRPr lang="en-US" sz="105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MPLS, DWDM </a:t>
                      </a:r>
                      <a:r>
                        <a:rPr lang="en-US" sz="105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</a:t>
                      </a:r>
                      <a:r>
                        <a:rPr lang="en-US" sz="1050" baseline="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</a:p>
                    <a:p>
                      <a:r>
                        <a:rPr lang="en-US" sz="1050" baseline="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Advanced </a:t>
                      </a:r>
                      <a:r>
                        <a:rPr lang="en-US" sz="105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transport </a:t>
                      </a:r>
                      <a:r>
                        <a:rPr lang="en-US" sz="105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technologies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0418838"/>
                  </a:ext>
                </a:extLst>
              </a:tr>
              <a:tr h="973467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Hyperscale FR</a:t>
                      </a:r>
                      <a:r>
                        <a:rPr lang="en-US" sz="14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(powered by LEAD360o)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FTTx</a:t>
                      </a:r>
                      <a:r>
                        <a:rPr lang="en-US" sz="16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Mantra</a:t>
                      </a:r>
                      <a:r>
                        <a:rPr 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</a:t>
                      </a:r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powered by 5i)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26152388"/>
                  </a:ext>
                </a:extLst>
              </a:tr>
              <a:tr h="973467">
                <a:tc>
                  <a:txBody>
                    <a:bodyPr/>
                    <a:lstStyle/>
                    <a:p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DNA</a:t>
                      </a:r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(powered by </a:t>
                      </a:r>
                      <a:r>
                        <a:rPr lang="en-US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iCORE</a:t>
                      </a:r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4572315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73AF92AB-A1F4-49BC-83E0-C4C580C63E91}"/>
              </a:ext>
            </a:extLst>
          </p:cNvPr>
          <p:cNvSpPr txBox="1"/>
          <p:nvPr/>
        </p:nvSpPr>
        <p:spPr>
          <a:xfrm>
            <a:off x="5298703" y="5774516"/>
            <a:ext cx="1651771" cy="3385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NEXT Networks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40913C-49F4-4E37-A1EB-CF4B8008E7F0}"/>
              </a:ext>
            </a:extLst>
          </p:cNvPr>
          <p:cNvSpPr txBox="1"/>
          <p:nvPr/>
        </p:nvSpPr>
        <p:spPr>
          <a:xfrm>
            <a:off x="4678692" y="6077945"/>
            <a:ext cx="2743200" cy="2616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1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 E2E Network modernisation)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System Integration">
            <a:extLst>
              <a:ext uri="{FF2B5EF4-FFF2-40B4-BE49-F238E27FC236}">
                <a16:creationId xmlns:a16="http://schemas.microsoft.com/office/drawing/2014/main" id="{B6EB24A8-BAAB-774C-8274-057FC910EC83}"/>
              </a:ext>
            </a:extLst>
          </p:cNvPr>
          <p:cNvSpPr txBox="1"/>
          <p:nvPr/>
        </p:nvSpPr>
        <p:spPr>
          <a:xfrm>
            <a:off x="632361" y="1495567"/>
            <a:ext cx="5785965" cy="569360"/>
          </a:xfrm>
          <a:prstGeom prst="rect">
            <a:avLst/>
          </a:prstGeom>
          <a:ln w="25400">
            <a:noFill/>
            <a:miter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/>
          <a:lstStyle>
            <a:defPPr>
              <a:defRPr lang="en-US"/>
            </a:defPPr>
            <a:lvl1pPr algn="ctr">
              <a:defRPr sz="1600">
                <a:solidFill>
                  <a:srgbClr val="3DC059"/>
                </a:solidFill>
              </a:defRPr>
            </a:lvl1pPr>
          </a:lstStyle>
          <a:p>
            <a:pPr algn="l"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defRPr/>
            </a:pPr>
            <a:r>
              <a:rPr lang="en-IN" sz="2800" b="1" dirty="0">
                <a:solidFill>
                  <a:srgbClr val="1B47C5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Hyperscale Converged Networks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413152" y="1228994"/>
            <a:ext cx="11511015" cy="5133706"/>
          </a:xfrm>
          <a:prstGeom prst="roundRect">
            <a:avLst/>
          </a:prstGeom>
          <a:noFill/>
          <a:ln w="22225" cap="flat">
            <a:gradFill>
              <a:gsLst>
                <a:gs pos="25000">
                  <a:srgbClr val="FF5B9D"/>
                </a:gs>
                <a:gs pos="75000">
                  <a:srgbClr val="6441C3"/>
                </a:gs>
              </a:gsLst>
              <a:lin ang="5400000" scaled="1"/>
            </a:gra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IN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2948882"/>
              </p:ext>
            </p:extLst>
          </p:nvPr>
        </p:nvGraphicFramePr>
        <p:xfrm>
          <a:off x="6199118" y="2527313"/>
          <a:ext cx="5188749" cy="283513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51254">
                  <a:extLst>
                    <a:ext uri="{9D8B030D-6E8A-4147-A177-3AD203B41FA5}">
                      <a16:colId xmlns:a16="http://schemas.microsoft.com/office/drawing/2014/main" val="729457907"/>
                    </a:ext>
                  </a:extLst>
                </a:gridCol>
                <a:gridCol w="1530615">
                  <a:extLst>
                    <a:ext uri="{9D8B030D-6E8A-4147-A177-3AD203B41FA5}">
                      <a16:colId xmlns:a16="http://schemas.microsoft.com/office/drawing/2014/main" val="3867910569"/>
                    </a:ext>
                  </a:extLst>
                </a:gridCol>
                <a:gridCol w="1706880">
                  <a:extLst>
                    <a:ext uri="{9D8B030D-6E8A-4147-A177-3AD203B41FA5}">
                      <a16:colId xmlns:a16="http://schemas.microsoft.com/office/drawing/2014/main" val="4106652836"/>
                    </a:ext>
                  </a:extLst>
                </a:gridCol>
              </a:tblGrid>
              <a:tr h="636662">
                <a:tc>
                  <a:txBody>
                    <a:bodyPr/>
                    <a:lstStyle/>
                    <a:p>
                      <a:pPr marL="0" marR="0" indent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800" b="1" i="0" u="none" strike="noStrike" cap="none" spc="0" baseline="0" dirty="0">
                          <a:ln>
                            <a:noFill/>
                          </a:ln>
                          <a:solidFill>
                            <a:schemeClr val="bg2">
                              <a:lumMod val="75000"/>
                            </a:schemeClr>
                          </a:solidFill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Calibri"/>
                        </a:rPr>
                        <a:t>Data Center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800" b="1" i="0" u="none" strike="noStrike" cap="none" spc="0" baseline="0" dirty="0">
                          <a:ln>
                            <a:noFill/>
                          </a:ln>
                          <a:solidFill>
                            <a:schemeClr val="bg2">
                              <a:lumMod val="75000"/>
                            </a:schemeClr>
                          </a:solidFill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Calibri"/>
                        </a:rPr>
                        <a:t>Security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800" b="1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bg2">
                              <a:lumMod val="75000"/>
                            </a:schemeClr>
                          </a:solidFill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Calibri"/>
                        </a:rPr>
                        <a:t>Applications</a:t>
                      </a:r>
                      <a:endParaRPr lang="en-US" sz="1800" b="1" i="0" u="none" strike="noStrike" cap="none" spc="0" baseline="0" dirty="0">
                        <a:ln>
                          <a:noFill/>
                        </a:ln>
                        <a:solidFill>
                          <a:schemeClr val="bg2">
                            <a:lumMod val="75000"/>
                          </a:schemeClr>
                        </a:solidFill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  <a:sym typeface="Calibri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6417117"/>
                  </a:ext>
                </a:extLst>
              </a:tr>
              <a:tr h="704953">
                <a:tc>
                  <a:txBody>
                    <a:bodyPr/>
                    <a:lstStyle/>
                    <a:p>
                      <a:pPr marL="0" marR="0" indent="0" algn="l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050" b="0" i="0" u="none" strike="noStrike" cap="none" spc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Calibri"/>
                        </a:rPr>
                        <a:t>Cloud and </a:t>
                      </a:r>
                      <a:endParaRPr lang="en-US" sz="1050" b="0" i="0" u="none" strike="noStrike" cap="none" spc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  <a:sym typeface="Calibri"/>
                      </a:endParaRPr>
                    </a:p>
                    <a:p>
                      <a:pPr marL="0" marR="0" indent="0" algn="l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05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Calibri"/>
                        </a:rPr>
                        <a:t>on </a:t>
                      </a:r>
                      <a:r>
                        <a:rPr lang="en-US" sz="1050" b="0" i="0" u="none" strike="noStrike" cap="none" spc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Calibri"/>
                        </a:rPr>
                        <a:t>prem Service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050" b="0" i="0" u="none" strike="noStrike" cap="none" spc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Calibri"/>
                        </a:rPr>
                        <a:t>Complete Security </a:t>
                      </a:r>
                      <a:r>
                        <a:rPr lang="en-US" sz="105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Calibri"/>
                        </a:rPr>
                        <a:t>- </a:t>
                      </a:r>
                      <a:r>
                        <a:rPr lang="en-US" sz="1050" b="0" i="0" u="none" strike="noStrike" cap="none" spc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Calibri"/>
                        </a:rPr>
                        <a:t>convergence of </a:t>
                      </a:r>
                      <a:r>
                        <a:rPr lang="en-US" sz="105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Calibri"/>
                        </a:rPr>
                        <a:t>physical </a:t>
                      </a:r>
                      <a:r>
                        <a:rPr lang="en-US" sz="1050" b="0" i="0" u="none" strike="noStrike" cap="none" spc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Calibri"/>
                        </a:rPr>
                        <a:t>and cyber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05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Calibri"/>
                        </a:rPr>
                        <a:t> Big data Network </a:t>
                      </a:r>
                      <a:r>
                        <a:rPr lang="en-US" sz="1050" b="0" i="0" u="none" strike="noStrike" cap="none" spc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Calibri"/>
                        </a:rPr>
                        <a:t>analytics, </a:t>
                      </a:r>
                      <a:r>
                        <a:rPr lang="en-US" sz="105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Calibri"/>
                        </a:rPr>
                        <a:t>IoT</a:t>
                      </a:r>
                      <a:r>
                        <a:rPr lang="en-US" sz="1050" b="0" i="0" u="none" strike="noStrike" cap="none" spc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Calibri"/>
                        </a:rPr>
                        <a:t> </a:t>
                      </a:r>
                      <a:r>
                        <a:rPr lang="en-US" sz="105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Calibri"/>
                        </a:rPr>
                        <a:t>and </a:t>
                      </a:r>
                      <a:r>
                        <a:rPr lang="en-US" sz="1050" b="0" i="0" u="none" strike="noStrike" cap="none" spc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Calibri"/>
                        </a:rPr>
                        <a:t>AI platforms 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4632676"/>
                  </a:ext>
                </a:extLst>
              </a:tr>
              <a:tr h="986012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Massive connectivity solutions</a:t>
                      </a:r>
                      <a:r>
                        <a:rPr lang="en-US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– </a:t>
                      </a:r>
                    </a:p>
                    <a:p>
                      <a:endParaRPr lang="en-US" sz="600" dirty="0" smtClean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Data </a:t>
                      </a:r>
                      <a:r>
                        <a:rPr lang="en-US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centre</a:t>
                      </a:r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endParaRPr lang="en-US" dirty="0" smtClean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interconnect </a:t>
                      </a:r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&amp; - </a:t>
                      </a:r>
                      <a:r>
                        <a:rPr lang="en-US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Design,Build</a:t>
                      </a:r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Physical security with </a:t>
                      </a:r>
                      <a:r>
                        <a:rPr lang="en-US" sz="1600" b="1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Sensron</a:t>
                      </a:r>
                      <a:r>
                        <a:rPr lang="en-US" sz="16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+</a:t>
                      </a:r>
                      <a:r>
                        <a:rPr lang="en-US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b="1" dirty="0" smtClean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dirty="0" smtClean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 smtClean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Cyber </a:t>
                      </a:r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security with</a:t>
                      </a:r>
                      <a:r>
                        <a:rPr lang="en-US" sz="16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b="1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Sensron</a:t>
                      </a:r>
                      <a:r>
                        <a:rPr lang="en-US" sz="16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dot</a:t>
                      </a:r>
                      <a:endParaRPr lang="en-US" b="1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 STL </a:t>
                      </a:r>
                      <a:r>
                        <a:rPr lang="en-US" sz="1600" b="1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Garv</a:t>
                      </a:r>
                      <a:r>
                        <a:rPr lang="en-US" sz="16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</a:p>
                    <a:p>
                      <a:endParaRPr lang="en-US" sz="700" b="1" i="0" u="none" strike="noStrike" cap="none" spc="0" baseline="0" dirty="0" smtClean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  <a:sym typeface="Calibri"/>
                      </a:endParaRPr>
                    </a:p>
                    <a:p>
                      <a:r>
                        <a:rPr lang="en-US" sz="11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Calibri"/>
                        </a:rPr>
                        <a:t>       Supercomputer </a:t>
                      </a:r>
                      <a:r>
                        <a:rPr lang="en-US" sz="11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Calibri"/>
                        </a:rPr>
                        <a:t>for </a:t>
                      </a:r>
                      <a:r>
                        <a:rPr lang="en-US" sz="11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Calibri"/>
                        </a:rPr>
                        <a:t>     villages</a:t>
                      </a:r>
                      <a:endParaRPr lang="en-US" sz="11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  <a:sym typeface="Calibri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4660569"/>
                  </a:ext>
                </a:extLst>
              </a:tr>
            </a:tbl>
          </a:graphicData>
        </a:graphic>
      </p:graphicFrame>
      <p:sp>
        <p:nvSpPr>
          <p:cNvPr id="15" name="System Integration">
            <a:extLst>
              <a:ext uri="{FF2B5EF4-FFF2-40B4-BE49-F238E27FC236}">
                <a16:creationId xmlns:a16="http://schemas.microsoft.com/office/drawing/2014/main" id="{B6EB24A8-BAAB-774C-8274-057FC910EC83}"/>
              </a:ext>
            </a:extLst>
          </p:cNvPr>
          <p:cNvSpPr txBox="1"/>
          <p:nvPr/>
        </p:nvSpPr>
        <p:spPr>
          <a:xfrm>
            <a:off x="6262752" y="1500137"/>
            <a:ext cx="5277627" cy="569360"/>
          </a:xfrm>
          <a:prstGeom prst="rect">
            <a:avLst/>
          </a:prstGeom>
          <a:ln w="25400">
            <a:noFill/>
            <a:miter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/>
          <a:lstStyle>
            <a:defPPr>
              <a:defRPr lang="en-US"/>
            </a:defPPr>
            <a:lvl1pPr algn="ctr">
              <a:defRPr sz="1600">
                <a:solidFill>
                  <a:srgbClr val="3DC059"/>
                </a:solidFill>
              </a:defRPr>
            </a:lvl1pPr>
          </a:lstStyle>
          <a:p>
            <a:pPr algn="r"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defRPr/>
            </a:pPr>
            <a:r>
              <a:rPr lang="en-IN" sz="2800" b="1" dirty="0" smtClean="0">
                <a:solidFill>
                  <a:srgbClr val="1B47C5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Intelligent Digital Ecosyste</a:t>
            </a:r>
            <a:r>
              <a:rPr lang="en-IN" sz="2800" b="1" dirty="0">
                <a:solidFill>
                  <a:srgbClr val="1B47C5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m</a:t>
            </a:r>
          </a:p>
        </p:txBody>
      </p:sp>
      <p:sp>
        <p:nvSpPr>
          <p:cNvPr id="18" name="Left-Right Arrow 17">
            <a:extLst>
              <a:ext uri="{FF2B5EF4-FFF2-40B4-BE49-F238E27FC236}">
                <a16:creationId xmlns:a16="http://schemas.microsoft.com/office/drawing/2014/main" id="{D96A2A40-7688-844D-BCF2-39E53163DE9E}"/>
              </a:ext>
            </a:extLst>
          </p:cNvPr>
          <p:cNvSpPr/>
          <p:nvPr/>
        </p:nvSpPr>
        <p:spPr>
          <a:xfrm>
            <a:off x="671077" y="5545634"/>
            <a:ext cx="10995164" cy="242656"/>
          </a:xfrm>
          <a:prstGeom prst="leftRightArrow">
            <a:avLst/>
          </a:prstGeom>
          <a:noFill/>
          <a:ln w="3175"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D96A2A40-7688-844D-BCF2-39E53163DE9E}"/>
              </a:ext>
            </a:extLst>
          </p:cNvPr>
          <p:cNvSpPr/>
          <p:nvPr/>
        </p:nvSpPr>
        <p:spPr>
          <a:xfrm>
            <a:off x="1310640" y="2028136"/>
            <a:ext cx="3980425" cy="369623"/>
          </a:xfrm>
          <a:prstGeom prst="roundRect">
            <a:avLst>
              <a:gd name="adj" fmla="val 28337"/>
            </a:avLst>
          </a:prstGeom>
          <a:gradFill flip="none" rotWithShape="1">
            <a:gsLst>
              <a:gs pos="5000">
                <a:srgbClr val="FF5B9D"/>
              </a:gs>
              <a:gs pos="72000">
                <a:srgbClr val="8A70D2"/>
              </a:gs>
              <a:gs pos="100000">
                <a:srgbClr val="6441C3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 smtClean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End </a:t>
            </a:r>
            <a:r>
              <a:rPr lang="en-US" sz="1600" dirty="0" smtClean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End Network </a:t>
            </a:r>
            <a:r>
              <a:rPr lang="en-US" sz="1200" dirty="0" smtClean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solutions portfolio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D96A2A40-7688-844D-BCF2-39E53163DE9E}"/>
              </a:ext>
            </a:extLst>
          </p:cNvPr>
          <p:cNvSpPr/>
          <p:nvPr/>
        </p:nvSpPr>
        <p:spPr>
          <a:xfrm>
            <a:off x="7245096" y="2037564"/>
            <a:ext cx="3707384" cy="333193"/>
          </a:xfrm>
          <a:prstGeom prst="roundRect">
            <a:avLst>
              <a:gd name="adj" fmla="val 28337"/>
            </a:avLst>
          </a:prstGeom>
          <a:gradFill flip="none" rotWithShape="1">
            <a:gsLst>
              <a:gs pos="5000">
                <a:srgbClr val="FF5B9D"/>
              </a:gs>
              <a:gs pos="72000">
                <a:srgbClr val="8A70D2"/>
              </a:gs>
              <a:gs pos="100000">
                <a:srgbClr val="6441C3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 smtClean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Design-led </a:t>
            </a:r>
            <a:r>
              <a:rPr lang="en-US" sz="1600" dirty="0" smtClean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System Integration</a:t>
            </a:r>
            <a:r>
              <a:rPr lang="en-US" sz="1200" dirty="0" smtClean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Services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>
            <a:hlinkClick r:id="rId2" action="ppaction://hlinksldjump"/>
            <a:extLst>
              <a:ext uri="{FF2B5EF4-FFF2-40B4-BE49-F238E27FC236}">
                <a16:creationId xmlns:a16="http://schemas.microsoft.com/office/drawing/2014/main" id="{63288BAA-8F96-AA4D-82FF-193566FA06D3}"/>
              </a:ext>
            </a:extLst>
          </p:cNvPr>
          <p:cNvSpPr txBox="1"/>
          <p:nvPr/>
        </p:nvSpPr>
        <p:spPr>
          <a:xfrm>
            <a:off x="548044" y="3897951"/>
            <a:ext cx="489623" cy="9347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/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i="0" u="none" strike="noStrike" cap="none" spc="0" normalizeH="0" baseline="0" dirty="0" smtClean="0">
                <a:ln>
                  <a:noFill/>
                </a:ln>
                <a:gradFill>
                  <a:gsLst>
                    <a:gs pos="35000">
                      <a:srgbClr val="00B0F0"/>
                    </a:gs>
                    <a:gs pos="78000">
                      <a:srgbClr val="6441C3"/>
                    </a:gs>
                  </a:gsLst>
                  <a:lin ang="2700000" scaled="1"/>
                </a:gradFill>
                <a:effectLst/>
                <a:uFillTx/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1</a:t>
            </a:r>
            <a:endParaRPr kumimoji="0" lang="en-US" sz="4800" i="0" u="none" strike="noStrike" cap="none" spc="0" normalizeH="0" baseline="0" dirty="0">
              <a:ln>
                <a:noFill/>
              </a:ln>
              <a:gradFill>
                <a:gsLst>
                  <a:gs pos="35000">
                    <a:srgbClr val="00B0F0"/>
                  </a:gs>
                  <a:gs pos="78000">
                    <a:srgbClr val="6441C3"/>
                  </a:gs>
                </a:gsLst>
                <a:lin ang="2700000" scaled="1"/>
              </a:gradFill>
              <a:effectLst/>
              <a:uFillTx/>
              <a:latin typeface="Calibri" panose="020F0502020204030204" pitchFamily="34" charset="0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19" name="TextBox 18">
            <a:hlinkClick r:id="rId3" action="ppaction://hlinksldjump"/>
            <a:extLst>
              <a:ext uri="{FF2B5EF4-FFF2-40B4-BE49-F238E27FC236}">
                <a16:creationId xmlns:a16="http://schemas.microsoft.com/office/drawing/2014/main" id="{63288BAA-8F96-AA4D-82FF-193566FA06D3}"/>
              </a:ext>
            </a:extLst>
          </p:cNvPr>
          <p:cNvSpPr txBox="1"/>
          <p:nvPr/>
        </p:nvSpPr>
        <p:spPr>
          <a:xfrm>
            <a:off x="2282915" y="3893785"/>
            <a:ext cx="489623" cy="8049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/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i="0" u="none" strike="noStrike" cap="none" spc="0" normalizeH="0" baseline="0" dirty="0" smtClean="0">
                <a:ln>
                  <a:noFill/>
                </a:ln>
                <a:gradFill>
                  <a:gsLst>
                    <a:gs pos="35000">
                      <a:srgbClr val="00B0F0"/>
                    </a:gs>
                    <a:gs pos="78000">
                      <a:srgbClr val="6441C3"/>
                    </a:gs>
                  </a:gsLst>
                  <a:lin ang="2700000" scaled="1"/>
                </a:gradFill>
                <a:effectLst/>
                <a:uFillTx/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2</a:t>
            </a:r>
            <a:endParaRPr kumimoji="0" lang="en-US" sz="4800" i="0" u="none" strike="noStrike" cap="none" spc="0" normalizeH="0" baseline="0" dirty="0">
              <a:ln>
                <a:noFill/>
              </a:ln>
              <a:gradFill>
                <a:gsLst>
                  <a:gs pos="35000">
                    <a:srgbClr val="00B0F0"/>
                  </a:gs>
                  <a:gs pos="78000">
                    <a:srgbClr val="6441C3"/>
                  </a:gs>
                </a:gsLst>
                <a:lin ang="2700000" scaled="1"/>
              </a:gradFill>
              <a:effectLst/>
              <a:uFillTx/>
              <a:latin typeface="Calibri" panose="020F0502020204030204" pitchFamily="34" charset="0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20" name="TextBox 19">
            <a:hlinkClick r:id="rId4" action="ppaction://hlinksldjump"/>
            <a:extLst>
              <a:ext uri="{FF2B5EF4-FFF2-40B4-BE49-F238E27FC236}">
                <a16:creationId xmlns:a16="http://schemas.microsoft.com/office/drawing/2014/main" id="{63288BAA-8F96-AA4D-82FF-193566FA06D3}"/>
              </a:ext>
            </a:extLst>
          </p:cNvPr>
          <p:cNvSpPr txBox="1"/>
          <p:nvPr/>
        </p:nvSpPr>
        <p:spPr>
          <a:xfrm>
            <a:off x="2295753" y="4840032"/>
            <a:ext cx="489623" cy="9347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/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i="0" u="none" strike="noStrike" cap="none" spc="0" normalizeH="0" baseline="0" dirty="0" smtClean="0">
                <a:ln>
                  <a:noFill/>
                </a:ln>
                <a:gradFill>
                  <a:gsLst>
                    <a:gs pos="35000">
                      <a:srgbClr val="00B0F0"/>
                    </a:gs>
                    <a:gs pos="78000">
                      <a:srgbClr val="6441C3"/>
                    </a:gs>
                  </a:gsLst>
                  <a:lin ang="2700000" scaled="1"/>
                </a:gradFill>
                <a:effectLst/>
                <a:uFillTx/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3</a:t>
            </a:r>
            <a:endParaRPr kumimoji="0" lang="en-US" sz="4800" i="0" u="none" strike="noStrike" cap="none" spc="0" normalizeH="0" baseline="0" dirty="0">
              <a:ln>
                <a:noFill/>
              </a:ln>
              <a:gradFill>
                <a:gsLst>
                  <a:gs pos="35000">
                    <a:srgbClr val="00B0F0"/>
                  </a:gs>
                  <a:gs pos="78000">
                    <a:srgbClr val="6441C3"/>
                  </a:gs>
                </a:gsLst>
                <a:lin ang="2700000" scaled="1"/>
              </a:gradFill>
              <a:effectLst/>
              <a:uFillTx/>
              <a:latin typeface="Calibri" panose="020F0502020204030204" pitchFamily="34" charset="0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21" name="TextBox 20">
            <a:hlinkClick r:id="rId5" action="ppaction://hlinksldjump"/>
            <a:extLst>
              <a:ext uri="{FF2B5EF4-FFF2-40B4-BE49-F238E27FC236}">
                <a16:creationId xmlns:a16="http://schemas.microsoft.com/office/drawing/2014/main" id="{63288BAA-8F96-AA4D-82FF-193566FA06D3}"/>
              </a:ext>
            </a:extLst>
          </p:cNvPr>
          <p:cNvSpPr txBox="1"/>
          <p:nvPr/>
        </p:nvSpPr>
        <p:spPr>
          <a:xfrm>
            <a:off x="4645316" y="5554051"/>
            <a:ext cx="489623" cy="6396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/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i="0" u="none" strike="noStrike" cap="none" spc="0" normalizeH="0" baseline="0" dirty="0" smtClean="0">
                <a:ln>
                  <a:noFill/>
                </a:ln>
                <a:gradFill>
                  <a:gsLst>
                    <a:gs pos="35000">
                      <a:srgbClr val="00B0F0"/>
                    </a:gs>
                    <a:gs pos="78000">
                      <a:srgbClr val="6441C3"/>
                    </a:gs>
                  </a:gsLst>
                  <a:lin ang="2700000" scaled="1"/>
                </a:gradFill>
                <a:effectLst/>
                <a:uFillTx/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4</a:t>
            </a:r>
            <a:endParaRPr kumimoji="0" lang="en-US" sz="4800" i="0" u="none" strike="noStrike" cap="none" spc="0" normalizeH="0" baseline="0" dirty="0">
              <a:ln>
                <a:noFill/>
              </a:ln>
              <a:gradFill>
                <a:gsLst>
                  <a:gs pos="35000">
                    <a:srgbClr val="00B0F0"/>
                  </a:gs>
                  <a:gs pos="78000">
                    <a:srgbClr val="6441C3"/>
                  </a:gs>
                </a:gsLst>
                <a:lin ang="2700000" scaled="1"/>
              </a:gradFill>
              <a:effectLst/>
              <a:uFillTx/>
              <a:latin typeface="Calibri" panose="020F0502020204030204" pitchFamily="34" charset="0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22" name="TextBox 21">
            <a:hlinkClick r:id="rId6" action="ppaction://hlinksldjump"/>
            <a:extLst>
              <a:ext uri="{FF2B5EF4-FFF2-40B4-BE49-F238E27FC236}">
                <a16:creationId xmlns:a16="http://schemas.microsoft.com/office/drawing/2014/main" id="{63288BAA-8F96-AA4D-82FF-193566FA06D3}"/>
              </a:ext>
            </a:extLst>
          </p:cNvPr>
          <p:cNvSpPr txBox="1"/>
          <p:nvPr/>
        </p:nvSpPr>
        <p:spPr>
          <a:xfrm>
            <a:off x="5690249" y="3893785"/>
            <a:ext cx="489623" cy="6396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/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i="0" u="none" strike="noStrike" cap="none" spc="0" normalizeH="0" baseline="0" dirty="0" smtClean="0">
                <a:ln>
                  <a:noFill/>
                </a:ln>
                <a:gradFill>
                  <a:gsLst>
                    <a:gs pos="35000">
                      <a:srgbClr val="00B0F0"/>
                    </a:gs>
                    <a:gs pos="78000">
                      <a:srgbClr val="6441C3"/>
                    </a:gs>
                  </a:gsLst>
                  <a:lin ang="2700000" scaled="1"/>
                </a:gradFill>
                <a:effectLst/>
                <a:uFillTx/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5</a:t>
            </a:r>
            <a:endParaRPr kumimoji="0" lang="en-US" sz="4800" i="0" u="none" strike="noStrike" cap="none" spc="0" normalizeH="0" baseline="0" dirty="0">
              <a:ln>
                <a:noFill/>
              </a:ln>
              <a:gradFill>
                <a:gsLst>
                  <a:gs pos="35000">
                    <a:srgbClr val="00B0F0"/>
                  </a:gs>
                  <a:gs pos="78000">
                    <a:srgbClr val="6441C3"/>
                  </a:gs>
                </a:gsLst>
                <a:lin ang="2700000" scaled="1"/>
              </a:gradFill>
              <a:effectLst/>
              <a:uFillTx/>
              <a:latin typeface="Calibri" panose="020F0502020204030204" pitchFamily="34" charset="0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24" name="TextBox 23">
            <a:hlinkClick r:id="rId7" action="ppaction://hlinksldjump"/>
            <a:extLst>
              <a:ext uri="{FF2B5EF4-FFF2-40B4-BE49-F238E27FC236}">
                <a16:creationId xmlns:a16="http://schemas.microsoft.com/office/drawing/2014/main" id="{63288BAA-8F96-AA4D-82FF-193566FA06D3}"/>
              </a:ext>
            </a:extLst>
          </p:cNvPr>
          <p:cNvSpPr txBox="1"/>
          <p:nvPr/>
        </p:nvSpPr>
        <p:spPr>
          <a:xfrm>
            <a:off x="7691264" y="3881419"/>
            <a:ext cx="489623" cy="6396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/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i="0" u="none" strike="noStrike" cap="none" spc="0" normalizeH="0" baseline="0" dirty="0" smtClean="0">
                <a:ln>
                  <a:noFill/>
                </a:ln>
                <a:gradFill>
                  <a:gsLst>
                    <a:gs pos="35000">
                      <a:srgbClr val="00B0F0"/>
                    </a:gs>
                    <a:gs pos="78000">
                      <a:srgbClr val="6441C3"/>
                    </a:gs>
                  </a:gsLst>
                  <a:lin ang="2700000" scaled="1"/>
                </a:gradFill>
                <a:effectLst/>
                <a:uFillTx/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6</a:t>
            </a:r>
            <a:endParaRPr kumimoji="0" lang="en-US" sz="4800" i="0" u="none" strike="noStrike" cap="none" spc="0" normalizeH="0" baseline="0" dirty="0">
              <a:ln>
                <a:noFill/>
              </a:ln>
              <a:gradFill>
                <a:gsLst>
                  <a:gs pos="35000">
                    <a:srgbClr val="00B0F0"/>
                  </a:gs>
                  <a:gs pos="78000">
                    <a:srgbClr val="6441C3"/>
                  </a:gs>
                </a:gsLst>
                <a:lin ang="2700000" scaled="1"/>
              </a:gradFill>
              <a:effectLst/>
              <a:uFillTx/>
              <a:latin typeface="Calibri" panose="020F0502020204030204" pitchFamily="34" charset="0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25" name="TextBox 24">
            <a:hlinkClick r:id="rId8" action="ppaction://hlinksldjump"/>
            <a:extLst>
              <a:ext uri="{FF2B5EF4-FFF2-40B4-BE49-F238E27FC236}">
                <a16:creationId xmlns:a16="http://schemas.microsoft.com/office/drawing/2014/main" id="{63288BAA-8F96-AA4D-82FF-193566FA06D3}"/>
              </a:ext>
            </a:extLst>
          </p:cNvPr>
          <p:cNvSpPr txBox="1"/>
          <p:nvPr/>
        </p:nvSpPr>
        <p:spPr>
          <a:xfrm>
            <a:off x="7785113" y="4599386"/>
            <a:ext cx="489623" cy="6396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/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i="0" u="none" strike="noStrike" cap="none" spc="0" normalizeH="0" baseline="0" dirty="0" smtClean="0">
                <a:ln>
                  <a:noFill/>
                </a:ln>
                <a:gradFill>
                  <a:gsLst>
                    <a:gs pos="35000">
                      <a:srgbClr val="00B0F0"/>
                    </a:gs>
                    <a:gs pos="78000">
                      <a:srgbClr val="6441C3"/>
                    </a:gs>
                  </a:gsLst>
                  <a:lin ang="2700000" scaled="1"/>
                </a:gradFill>
                <a:effectLst/>
                <a:uFillTx/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7</a:t>
            </a:r>
            <a:endParaRPr kumimoji="0" lang="en-US" sz="4800" i="0" u="none" strike="noStrike" cap="none" spc="0" normalizeH="0" baseline="0" dirty="0">
              <a:ln>
                <a:noFill/>
              </a:ln>
              <a:gradFill>
                <a:gsLst>
                  <a:gs pos="35000">
                    <a:srgbClr val="00B0F0"/>
                  </a:gs>
                  <a:gs pos="78000">
                    <a:srgbClr val="6441C3"/>
                  </a:gs>
                </a:gsLst>
                <a:lin ang="2700000" scaled="1"/>
              </a:gradFill>
              <a:effectLst/>
              <a:uFillTx/>
              <a:latin typeface="Calibri" panose="020F0502020204030204" pitchFamily="34" charset="0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26" name="TextBox 25">
            <a:hlinkClick r:id="rId9" action="ppaction://hlinksldjump"/>
            <a:extLst>
              <a:ext uri="{FF2B5EF4-FFF2-40B4-BE49-F238E27FC236}">
                <a16:creationId xmlns:a16="http://schemas.microsoft.com/office/drawing/2014/main" id="{63288BAA-8F96-AA4D-82FF-193566FA06D3}"/>
              </a:ext>
            </a:extLst>
          </p:cNvPr>
          <p:cNvSpPr txBox="1"/>
          <p:nvPr/>
        </p:nvSpPr>
        <p:spPr>
          <a:xfrm>
            <a:off x="9640354" y="3976422"/>
            <a:ext cx="489623" cy="6396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/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i="0" u="none" strike="noStrike" cap="none" spc="0" normalizeH="0" baseline="0" dirty="0" smtClean="0">
                <a:ln>
                  <a:noFill/>
                </a:ln>
                <a:gradFill>
                  <a:gsLst>
                    <a:gs pos="35000">
                      <a:srgbClr val="00B0F0"/>
                    </a:gs>
                    <a:gs pos="78000">
                      <a:srgbClr val="6441C3"/>
                    </a:gs>
                  </a:gsLst>
                  <a:lin ang="2700000" scaled="1"/>
                </a:gradFill>
                <a:effectLst/>
                <a:uFillTx/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8</a:t>
            </a:r>
            <a:endParaRPr kumimoji="0" lang="en-US" sz="4800" i="0" u="none" strike="noStrike" cap="none" spc="0" normalizeH="0" baseline="0" dirty="0">
              <a:ln>
                <a:noFill/>
              </a:ln>
              <a:gradFill>
                <a:gsLst>
                  <a:gs pos="35000">
                    <a:srgbClr val="00B0F0"/>
                  </a:gs>
                  <a:gs pos="78000">
                    <a:srgbClr val="6441C3"/>
                  </a:gs>
                </a:gsLst>
                <a:lin ang="2700000" scaled="1"/>
              </a:gradFill>
              <a:effectLst/>
              <a:uFillTx/>
              <a:latin typeface="Calibri" panose="020F0502020204030204" pitchFamily="34" charset="0"/>
              <a:cs typeface="Calibri" panose="020F050202020403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732516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B1FB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50759" y="1985112"/>
            <a:ext cx="3752761" cy="83099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IN" sz="48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STL NSB</a:t>
            </a:r>
            <a:endParaRPr kumimoji="0" lang="en-IN" sz="48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50D4C3-3B45-7040-9572-FA57AB583942}"/>
              </a:ext>
            </a:extLst>
          </p:cNvPr>
          <p:cNvSpPr txBox="1"/>
          <p:nvPr/>
        </p:nvSpPr>
        <p:spPr>
          <a:xfrm rot="16200000">
            <a:off x="3332337" y="2741086"/>
            <a:ext cx="4882104" cy="156965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9600" i="0" u="none" strike="noStrike" cap="none" spc="0" normalizeH="0" baseline="0" dirty="0" smtClean="0">
                <a:ln>
                  <a:noFill/>
                </a:ln>
                <a:solidFill>
                  <a:schemeClr val="bg2">
                    <a:lumMod val="90000"/>
                  </a:schemeClr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End-End</a:t>
            </a:r>
            <a:endParaRPr kumimoji="0" lang="en-US" sz="9600" i="0" u="none" strike="noStrike" cap="none" spc="0" normalizeH="0" baseline="0" dirty="0">
              <a:ln>
                <a:noFill/>
              </a:ln>
              <a:solidFill>
                <a:schemeClr val="bg2">
                  <a:lumMod val="90000"/>
                </a:schemeClr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Calibri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727315" y="4067912"/>
            <a:ext cx="5048125" cy="83099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IN" sz="48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Network Solutions</a:t>
            </a:r>
            <a:endParaRPr kumimoji="0" lang="en-IN" sz="48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087977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4000"/>
    </mc:Choice>
    <mc:Fallback>
      <p:transition advClick="0" advTm="4000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58224"/>
            <a:ext cx="9070253" cy="570440"/>
          </a:xfrm>
        </p:spPr>
        <p:txBody>
          <a:bodyPr/>
          <a:lstStyle/>
          <a:p>
            <a:r>
              <a:rPr lang="en-IN" dirty="0" smtClean="0"/>
              <a:t>Hyperscale fibre roll outs with LEAD360</a:t>
            </a:r>
            <a:r>
              <a:rPr lang="en-IN" baseline="30000" dirty="0" smtClean="0"/>
              <a:t>o</a:t>
            </a:r>
            <a:endParaRPr lang="en-IN" baseline="30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IN" smtClean="0"/>
              <a:t>19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© 2019-2020 </a:t>
            </a:r>
            <a:r>
              <a:rPr lang="en-IN" smtClean="0"/>
              <a:t>Sterlite Technologies Limited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333"/>
          <a:stretch/>
        </p:blipFill>
        <p:spPr>
          <a:xfrm>
            <a:off x="5652264" y="1013885"/>
            <a:ext cx="6517655" cy="581741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ED89315-E2C8-A344-992A-3FABBEB0BD19}"/>
              </a:ext>
            </a:extLst>
          </p:cNvPr>
          <p:cNvSpPr/>
          <p:nvPr/>
        </p:nvSpPr>
        <p:spPr>
          <a:xfrm>
            <a:off x="-41276" y="1013884"/>
            <a:ext cx="5693540" cy="5844115"/>
          </a:xfrm>
          <a:prstGeom prst="rect">
            <a:avLst/>
          </a:prstGeom>
          <a:solidFill>
            <a:srgbClr val="D8E5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1">
              <a:lnSpc>
                <a:spcPct val="150000"/>
              </a:lnSpc>
              <a:spcAft>
                <a:spcPts val="800"/>
              </a:spcAft>
            </a:pPr>
            <a:endParaRPr lang="en-IN" sz="3200" b="1" dirty="0" smtClean="0">
              <a:solidFill>
                <a:schemeClr val="bg1"/>
              </a:solidFill>
              <a:latin typeface="Arial" panose="020B0604020202020204" pitchFamily="34" charset="0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  <a:spcAft>
                <a:spcPts val="800"/>
              </a:spcAft>
            </a:pPr>
            <a:r>
              <a:rPr lang="en-IN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2X</a:t>
            </a:r>
            <a:r>
              <a:rPr lang="en-I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 speed of deployment</a:t>
            </a:r>
            <a:endParaRPr lang="en-IN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  <a:spcAft>
                <a:spcPts val="800"/>
              </a:spcAft>
            </a:pPr>
            <a:r>
              <a:rPr lang="en-IN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50%</a:t>
            </a:r>
            <a:r>
              <a:rPr lang="en-I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 less manpower for survey &amp; supervision</a:t>
            </a:r>
            <a:endParaRPr lang="en-IN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  <a:spcAft>
                <a:spcPts val="800"/>
              </a:spcAft>
            </a:pPr>
            <a:r>
              <a:rPr lang="en-IN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FTR</a:t>
            </a:r>
            <a:r>
              <a:rPr lang="en-I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 improving network life</a:t>
            </a:r>
            <a:endParaRPr lang="en-IN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  <a:spcAft>
                <a:spcPts val="800"/>
              </a:spcAft>
            </a:pPr>
            <a:r>
              <a:rPr lang="en-IN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Enhanced network performanc</a:t>
            </a:r>
            <a:r>
              <a:rPr lang="en-I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ED89315-E2C8-A344-992A-3FABBEB0BD19}"/>
              </a:ext>
            </a:extLst>
          </p:cNvPr>
          <p:cNvSpPr/>
          <p:nvPr/>
        </p:nvSpPr>
        <p:spPr>
          <a:xfrm>
            <a:off x="-41276" y="1029733"/>
            <a:ext cx="5693540" cy="1735239"/>
          </a:xfrm>
          <a:prstGeom prst="rect">
            <a:avLst/>
          </a:prstGeom>
          <a:solidFill>
            <a:srgbClr val="DDF0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1">
              <a:lnSpc>
                <a:spcPct val="150000"/>
              </a:lnSpc>
              <a:spcAft>
                <a:spcPts val="800"/>
              </a:spcAft>
            </a:pPr>
            <a:r>
              <a:rPr lang="en-IN" sz="3200" dirty="0" smtClean="0">
                <a:solidFill>
                  <a:srgbClr val="284DBB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Seamless Roll outs with </a:t>
            </a:r>
            <a:r>
              <a:rPr lang="en-IN" sz="2800" i="1" dirty="0" smtClean="0">
                <a:solidFill>
                  <a:srgbClr val="284DBB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Lead360</a:t>
            </a:r>
            <a:r>
              <a:rPr lang="en-IN" sz="2800" i="1" baseline="30000" dirty="0" smtClean="0">
                <a:solidFill>
                  <a:srgbClr val="284DBB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o</a:t>
            </a:r>
            <a:endParaRPr lang="en-IN" i="1" baseline="30000" dirty="0">
              <a:solidFill>
                <a:srgbClr val="284DBB"/>
              </a:solidFill>
              <a:latin typeface="Arial" panose="020B060402020202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H="1">
            <a:off x="5758543" y="1029733"/>
            <a:ext cx="2578" cy="5828266"/>
          </a:xfrm>
          <a:prstGeom prst="line">
            <a:avLst/>
          </a:prstGeom>
          <a:noFill/>
          <a:ln w="12700" cap="flat">
            <a:solidFill>
              <a:schemeClr val="bg2">
                <a:lumMod val="75000"/>
              </a:schemeClr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" name="Rectangle 11"/>
          <p:cNvSpPr/>
          <p:nvPr/>
        </p:nvSpPr>
        <p:spPr>
          <a:xfrm>
            <a:off x="-1799" y="747041"/>
            <a:ext cx="1328057" cy="338554"/>
          </a:xfrm>
          <a:prstGeom prst="rect">
            <a:avLst/>
          </a:prstGeom>
          <a:solidFill>
            <a:schemeClr val="bg2">
              <a:lumMod val="90000"/>
            </a:schemeClr>
          </a:solidFill>
          <a:ln w="31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IN" sz="1600" dirty="0" smtClean="0">
                <a:solidFill>
                  <a:schemeClr val="bg1"/>
                </a:solidFill>
                <a:latin typeface="arial" panose="020B0604020202020204" pitchFamily="34" charset="0"/>
              </a:rPr>
              <a:t>Offering </a:t>
            </a:r>
            <a:endParaRPr lang="en-IN" sz="16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1187295" y="737829"/>
            <a:ext cx="356879" cy="356879"/>
          </a:xfrm>
          <a:prstGeom prst="ellipse">
            <a:avLst/>
          </a:prstGeom>
          <a:solidFill>
            <a:schemeClr val="bg2">
              <a:lumMod val="90000"/>
            </a:schemeClr>
          </a:solidFill>
          <a:ln w="31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bg1"/>
                </a:solidFill>
              </a:rPr>
              <a:t>1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hlinkClick r:id="rId3" action="ppaction://hlinksldjump"/>
            <a:extLst>
              <a:ext uri="{FF2B5EF4-FFF2-40B4-BE49-F238E27FC236}">
                <a16:creationId xmlns:a16="http://schemas.microsoft.com/office/drawing/2014/main" id="{63288BAA-8F96-AA4D-82FF-193566FA06D3}"/>
              </a:ext>
            </a:extLst>
          </p:cNvPr>
          <p:cNvSpPr txBox="1"/>
          <p:nvPr/>
        </p:nvSpPr>
        <p:spPr>
          <a:xfrm>
            <a:off x="11096825" y="6413160"/>
            <a:ext cx="950218" cy="313171"/>
          </a:xfrm>
          <a:prstGeom prst="flowChartTerminator">
            <a:avLst/>
          </a:prstGeom>
          <a:solidFill>
            <a:srgbClr val="00B0F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60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Back</a:t>
            </a:r>
            <a:endParaRPr kumimoji="0" lang="en-US" sz="160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7565291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83667" y="3806656"/>
            <a:ext cx="2894814" cy="466725"/>
          </a:xfrm>
        </p:spPr>
        <p:txBody>
          <a:bodyPr/>
          <a:lstStyle/>
          <a:p>
            <a:r>
              <a:rPr lang="en-US" sz="2400" dirty="0" smtClean="0"/>
              <a:t>Network Services</a:t>
            </a:r>
            <a:endParaRPr lang="en-IN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1945938" y="6605588"/>
            <a:ext cx="246062" cy="225425"/>
          </a:xfrm>
        </p:spPr>
        <p:txBody>
          <a:bodyPr/>
          <a:lstStyle/>
          <a:p>
            <a:fld id="{86CB4B4D-7CA3-9044-876B-883B54F8677D}" type="slidenum">
              <a:rPr lang="en-IN" smtClean="0"/>
              <a:t>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0" y="6605588"/>
            <a:ext cx="2773363" cy="279400"/>
          </a:xfrm>
        </p:spPr>
        <p:txBody>
          <a:bodyPr/>
          <a:lstStyle/>
          <a:p>
            <a:r>
              <a:rPr lang="en-US"/>
              <a:t>© 2019-2020 </a:t>
            </a:r>
            <a:r>
              <a:rPr lang="en-IN"/>
              <a:t>Sterlite Technologies Limited</a:t>
            </a:r>
            <a:endParaRPr lang="en-US" dirty="0"/>
          </a:p>
        </p:txBody>
      </p:sp>
      <p:cxnSp>
        <p:nvCxnSpPr>
          <p:cNvPr id="5" name="Straight Connector 4"/>
          <p:cNvCxnSpPr>
            <a:cxnSpLocks/>
          </p:cNvCxnSpPr>
          <p:nvPr/>
        </p:nvCxnSpPr>
        <p:spPr>
          <a:xfrm flipV="1">
            <a:off x="1417828" y="2004289"/>
            <a:ext cx="2088329" cy="1014526"/>
          </a:xfrm>
          <a:prstGeom prst="line">
            <a:avLst/>
          </a:prstGeom>
          <a:ln w="19050">
            <a:solidFill>
              <a:schemeClr val="bg2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/>
          <p:cNvCxnSpPr>
            <a:cxnSpLocks/>
          </p:cNvCxnSpPr>
          <p:nvPr/>
        </p:nvCxnSpPr>
        <p:spPr>
          <a:xfrm>
            <a:off x="1417828" y="4656762"/>
            <a:ext cx="2088329" cy="1228211"/>
          </a:xfrm>
          <a:prstGeom prst="line">
            <a:avLst/>
          </a:prstGeom>
          <a:ln w="19050">
            <a:solidFill>
              <a:schemeClr val="bg2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463DADCE-D593-2B4C-ACB9-3FC9C22734E1}"/>
              </a:ext>
            </a:extLst>
          </p:cNvPr>
          <p:cNvGrpSpPr/>
          <p:nvPr/>
        </p:nvGrpSpPr>
        <p:grpSpPr>
          <a:xfrm>
            <a:off x="348097" y="3323700"/>
            <a:ext cx="2444261" cy="341368"/>
            <a:chOff x="3849992" y="3047091"/>
            <a:chExt cx="5620502" cy="784968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DC84A69-80E3-194A-AEB4-140592EB208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849992" y="3085785"/>
              <a:ext cx="1841640" cy="71747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84A5E78-5DD6-3141-ACA9-462B3D026C09}"/>
                </a:ext>
              </a:extLst>
            </p:cNvPr>
            <p:cNvSpPr txBox="1"/>
            <p:nvPr userDrawn="1"/>
          </p:nvSpPr>
          <p:spPr>
            <a:xfrm>
              <a:off x="5969233" y="3112243"/>
              <a:ext cx="3501261" cy="7077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IN" sz="14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Calibri"/>
                </a:rPr>
                <a:t>beyond tomorrow</a:t>
              </a:r>
              <a:endParaRPr kumimoji="0" 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Calibri"/>
              </a:endParaRP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0CCB8ED5-85E8-6D42-BE05-EF3E861F038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888037" y="3047091"/>
              <a:ext cx="0" cy="784968"/>
            </a:xfrm>
            <a:prstGeom prst="line">
              <a:avLst/>
            </a:prstGeom>
            <a:noFill/>
            <a:ln w="12700" cap="flat">
              <a:solidFill>
                <a:schemeClr val="bg2">
                  <a:lumMod val="75000"/>
                </a:schemeClr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sp>
        <p:nvSpPr>
          <p:cNvPr id="13" name="Rectangle 12"/>
          <p:cNvSpPr/>
          <p:nvPr/>
        </p:nvSpPr>
        <p:spPr>
          <a:xfrm>
            <a:off x="6326907" y="2150297"/>
            <a:ext cx="54024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hangingPunct="0"/>
            <a:r>
              <a:rPr lang="en-IN" sz="32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Network Services </a:t>
            </a:r>
            <a:r>
              <a:rPr lang="en-IN" sz="3200" dirty="0">
                <a:solidFill>
                  <a:schemeClr val="accent3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Business </a:t>
            </a:r>
          </a:p>
        </p:txBody>
      </p:sp>
      <p:sp>
        <p:nvSpPr>
          <p:cNvPr id="17" name="Rectangle 16"/>
          <p:cNvSpPr/>
          <p:nvPr/>
        </p:nvSpPr>
        <p:spPr>
          <a:xfrm>
            <a:off x="6403042" y="3612671"/>
            <a:ext cx="3609573" cy="603708"/>
          </a:xfrm>
          <a:prstGeom prst="rect">
            <a:avLst/>
          </a:prstGeom>
          <a:noFill/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/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IN" sz="3200" i="0" u="none" strike="noStrike" cap="none" spc="0" normalizeH="0" baseline="0" dirty="0" smtClean="0">
                <a:ln>
                  <a:noFill/>
                </a:ln>
                <a:solidFill>
                  <a:schemeClr val="accent3">
                    <a:lumMod val="60000"/>
                    <a:lumOff val="40000"/>
                  </a:schemeClr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Our </a:t>
            </a:r>
            <a:r>
              <a:rPr kumimoji="0" lang="en-IN" sz="3200" i="0" u="none" strike="noStrike" cap="none" spc="0" normalizeH="0" baseline="0" dirty="0" smtClean="0">
                <a:ln>
                  <a:noFill/>
                </a:ln>
                <a:solidFill>
                  <a:schemeClr val="accent3">
                    <a:lumMod val="60000"/>
                    <a:lumOff val="40000"/>
                  </a:schemeClr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O</a:t>
            </a:r>
            <a:r>
              <a:rPr kumimoji="0" lang="en-IN" sz="3200" i="0" u="none" strike="noStrike" cap="none" spc="0" normalizeH="0" dirty="0" smtClean="0">
                <a:ln>
                  <a:noFill/>
                </a:ln>
                <a:solidFill>
                  <a:schemeClr val="accent3">
                    <a:lumMod val="60000"/>
                    <a:lumOff val="40000"/>
                  </a:schemeClr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fferings</a:t>
            </a:r>
            <a:endParaRPr kumimoji="0" lang="en-IN" sz="3200" i="0" u="none" strike="noStrike" cap="none" spc="0" normalizeH="0" dirty="0">
              <a:ln>
                <a:noFill/>
              </a:ln>
              <a:solidFill>
                <a:schemeClr val="accent3">
                  <a:lumMod val="60000"/>
                  <a:lumOff val="40000"/>
                </a:schemeClr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Calibri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6403042" y="5093979"/>
            <a:ext cx="5697518" cy="491659"/>
          </a:xfrm>
          <a:prstGeom prst="rect">
            <a:avLst/>
          </a:prstGeom>
          <a:noFill/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/>
          <a:p>
            <a:pPr hangingPunct="0"/>
            <a:r>
              <a:rPr lang="en-IN" sz="32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Our </a:t>
            </a:r>
            <a:r>
              <a:rPr lang="en-IN" sz="32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Experience </a:t>
            </a:r>
            <a:r>
              <a:rPr lang="en-IN" sz="32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&amp; </a:t>
            </a:r>
            <a:r>
              <a:rPr lang="en-IN" sz="32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Credentials</a:t>
            </a:r>
            <a:endParaRPr lang="en-IN" sz="3200" dirty="0">
              <a:solidFill>
                <a:schemeClr val="accent3">
                  <a:lumMod val="60000"/>
                  <a:lumOff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Calibri"/>
            </a:endParaRPr>
          </a:p>
        </p:txBody>
      </p:sp>
      <p:pic>
        <p:nvPicPr>
          <p:cNvPr id="27" name="Picture Placeholder 9">
            <a:extLst>
              <a:ext uri="{FF2B5EF4-FFF2-40B4-BE49-F238E27FC236}">
                <a16:creationId xmlns:a16="http://schemas.microsoft.com/office/drawing/2014/main" id="{C10E6E08-3DBE-874A-8D34-034F7E32258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36211" y="1817263"/>
            <a:ext cx="2700072" cy="3978785"/>
          </a:xfrm>
          <a:custGeom>
            <a:avLst/>
            <a:gdLst>
              <a:gd name="connsiteX0" fmla="*/ 0 w 4552950"/>
              <a:gd name="connsiteY0" fmla="*/ 0 h 4260850"/>
              <a:gd name="connsiteX1" fmla="*/ 2422525 w 4552950"/>
              <a:gd name="connsiteY1" fmla="*/ 0 h 4260850"/>
              <a:gd name="connsiteX2" fmla="*/ 4552950 w 4552950"/>
              <a:gd name="connsiteY2" fmla="*/ 2130425 h 4260850"/>
              <a:gd name="connsiteX3" fmla="*/ 2422525 w 4552950"/>
              <a:gd name="connsiteY3" fmla="*/ 4260850 h 4260850"/>
              <a:gd name="connsiteX4" fmla="*/ 0 w 4552950"/>
              <a:gd name="connsiteY4" fmla="*/ 4260850 h 4260850"/>
              <a:gd name="connsiteX5" fmla="*/ 2130425 w 4552950"/>
              <a:gd name="connsiteY5" fmla="*/ 2130425 h 4260850"/>
              <a:gd name="connsiteX6" fmla="*/ 0 w 4552950"/>
              <a:gd name="connsiteY6" fmla="*/ 0 h 4260850"/>
              <a:gd name="connsiteX0" fmla="*/ 0 w 4552950"/>
              <a:gd name="connsiteY0" fmla="*/ 107950 h 4368800"/>
              <a:gd name="connsiteX1" fmla="*/ 2225675 w 4552950"/>
              <a:gd name="connsiteY1" fmla="*/ 0 h 4368800"/>
              <a:gd name="connsiteX2" fmla="*/ 4552950 w 4552950"/>
              <a:gd name="connsiteY2" fmla="*/ 2238375 h 4368800"/>
              <a:gd name="connsiteX3" fmla="*/ 2422525 w 4552950"/>
              <a:gd name="connsiteY3" fmla="*/ 4368800 h 4368800"/>
              <a:gd name="connsiteX4" fmla="*/ 0 w 4552950"/>
              <a:gd name="connsiteY4" fmla="*/ 4368800 h 4368800"/>
              <a:gd name="connsiteX5" fmla="*/ 2130425 w 4552950"/>
              <a:gd name="connsiteY5" fmla="*/ 2238375 h 4368800"/>
              <a:gd name="connsiteX6" fmla="*/ 0 w 4552950"/>
              <a:gd name="connsiteY6" fmla="*/ 107950 h 4368800"/>
              <a:gd name="connsiteX0" fmla="*/ 0 w 4552950"/>
              <a:gd name="connsiteY0" fmla="*/ 107950 h 4368800"/>
              <a:gd name="connsiteX1" fmla="*/ 2225675 w 4552950"/>
              <a:gd name="connsiteY1" fmla="*/ 0 h 4368800"/>
              <a:gd name="connsiteX2" fmla="*/ 4552950 w 4552950"/>
              <a:gd name="connsiteY2" fmla="*/ 2238375 h 4368800"/>
              <a:gd name="connsiteX3" fmla="*/ 2422525 w 4552950"/>
              <a:gd name="connsiteY3" fmla="*/ 4368800 h 4368800"/>
              <a:gd name="connsiteX4" fmla="*/ 0 w 4552950"/>
              <a:gd name="connsiteY4" fmla="*/ 4368800 h 4368800"/>
              <a:gd name="connsiteX5" fmla="*/ 2130425 w 4552950"/>
              <a:gd name="connsiteY5" fmla="*/ 2238375 h 4368800"/>
              <a:gd name="connsiteX6" fmla="*/ 0 w 4552950"/>
              <a:gd name="connsiteY6" fmla="*/ 107950 h 4368800"/>
              <a:gd name="connsiteX0" fmla="*/ 0 w 4576594"/>
              <a:gd name="connsiteY0" fmla="*/ 107950 h 4368800"/>
              <a:gd name="connsiteX1" fmla="*/ 2225675 w 4576594"/>
              <a:gd name="connsiteY1" fmla="*/ 0 h 4368800"/>
              <a:gd name="connsiteX2" fmla="*/ 3482729 w 4576594"/>
              <a:gd name="connsiteY2" fmla="*/ 1184275 h 4368800"/>
              <a:gd name="connsiteX3" fmla="*/ 4552950 w 4576594"/>
              <a:gd name="connsiteY3" fmla="*/ 2238375 h 4368800"/>
              <a:gd name="connsiteX4" fmla="*/ 2422525 w 4576594"/>
              <a:gd name="connsiteY4" fmla="*/ 4368800 h 4368800"/>
              <a:gd name="connsiteX5" fmla="*/ 0 w 4576594"/>
              <a:gd name="connsiteY5" fmla="*/ 4368800 h 4368800"/>
              <a:gd name="connsiteX6" fmla="*/ 2130425 w 4576594"/>
              <a:gd name="connsiteY6" fmla="*/ 2238375 h 4368800"/>
              <a:gd name="connsiteX7" fmla="*/ 0 w 4576594"/>
              <a:gd name="connsiteY7" fmla="*/ 107950 h 4368800"/>
              <a:gd name="connsiteX0" fmla="*/ 0 w 4574056"/>
              <a:gd name="connsiteY0" fmla="*/ 107950 h 4368800"/>
              <a:gd name="connsiteX1" fmla="*/ 2225675 w 4574056"/>
              <a:gd name="connsiteY1" fmla="*/ 0 h 4368800"/>
              <a:gd name="connsiteX2" fmla="*/ 3362079 w 4574056"/>
              <a:gd name="connsiteY2" fmla="*/ 1019175 h 4368800"/>
              <a:gd name="connsiteX3" fmla="*/ 4552950 w 4574056"/>
              <a:gd name="connsiteY3" fmla="*/ 2238375 h 4368800"/>
              <a:gd name="connsiteX4" fmla="*/ 2422525 w 4574056"/>
              <a:gd name="connsiteY4" fmla="*/ 4368800 h 4368800"/>
              <a:gd name="connsiteX5" fmla="*/ 0 w 4574056"/>
              <a:gd name="connsiteY5" fmla="*/ 4368800 h 4368800"/>
              <a:gd name="connsiteX6" fmla="*/ 2130425 w 4574056"/>
              <a:gd name="connsiteY6" fmla="*/ 2238375 h 4368800"/>
              <a:gd name="connsiteX7" fmla="*/ 0 w 4574056"/>
              <a:gd name="connsiteY7" fmla="*/ 107950 h 4368800"/>
              <a:gd name="connsiteX0" fmla="*/ 0 w 4574056"/>
              <a:gd name="connsiteY0" fmla="*/ 107950 h 4368800"/>
              <a:gd name="connsiteX1" fmla="*/ 1946029 w 4574056"/>
              <a:gd name="connsiteY1" fmla="*/ 15875 h 4368800"/>
              <a:gd name="connsiteX2" fmla="*/ 2225675 w 4574056"/>
              <a:gd name="connsiteY2" fmla="*/ 0 h 4368800"/>
              <a:gd name="connsiteX3" fmla="*/ 3362079 w 4574056"/>
              <a:gd name="connsiteY3" fmla="*/ 1019175 h 4368800"/>
              <a:gd name="connsiteX4" fmla="*/ 4552950 w 4574056"/>
              <a:gd name="connsiteY4" fmla="*/ 2238375 h 4368800"/>
              <a:gd name="connsiteX5" fmla="*/ 2422525 w 4574056"/>
              <a:gd name="connsiteY5" fmla="*/ 4368800 h 4368800"/>
              <a:gd name="connsiteX6" fmla="*/ 0 w 4574056"/>
              <a:gd name="connsiteY6" fmla="*/ 4368800 h 4368800"/>
              <a:gd name="connsiteX7" fmla="*/ 2130425 w 4574056"/>
              <a:gd name="connsiteY7" fmla="*/ 2238375 h 4368800"/>
              <a:gd name="connsiteX8" fmla="*/ 0 w 4574056"/>
              <a:gd name="connsiteY8" fmla="*/ 107950 h 4368800"/>
              <a:gd name="connsiteX0" fmla="*/ 0 w 4574056"/>
              <a:gd name="connsiteY0" fmla="*/ 155575 h 4416425"/>
              <a:gd name="connsiteX1" fmla="*/ 1888879 w 4574056"/>
              <a:gd name="connsiteY1" fmla="*/ 0 h 4416425"/>
              <a:gd name="connsiteX2" fmla="*/ 2225675 w 4574056"/>
              <a:gd name="connsiteY2" fmla="*/ 47625 h 4416425"/>
              <a:gd name="connsiteX3" fmla="*/ 3362079 w 4574056"/>
              <a:gd name="connsiteY3" fmla="*/ 1066800 h 4416425"/>
              <a:gd name="connsiteX4" fmla="*/ 4552950 w 4574056"/>
              <a:gd name="connsiteY4" fmla="*/ 2286000 h 4416425"/>
              <a:gd name="connsiteX5" fmla="*/ 2422525 w 4574056"/>
              <a:gd name="connsiteY5" fmla="*/ 4416425 h 4416425"/>
              <a:gd name="connsiteX6" fmla="*/ 0 w 4574056"/>
              <a:gd name="connsiteY6" fmla="*/ 4416425 h 4416425"/>
              <a:gd name="connsiteX7" fmla="*/ 2130425 w 4574056"/>
              <a:gd name="connsiteY7" fmla="*/ 2286000 h 4416425"/>
              <a:gd name="connsiteX8" fmla="*/ 0 w 4574056"/>
              <a:gd name="connsiteY8" fmla="*/ 155575 h 4416425"/>
              <a:gd name="connsiteX0" fmla="*/ 0 w 4574056"/>
              <a:gd name="connsiteY0" fmla="*/ 155575 h 4416425"/>
              <a:gd name="connsiteX1" fmla="*/ 1888879 w 4574056"/>
              <a:gd name="connsiteY1" fmla="*/ 0 h 4416425"/>
              <a:gd name="connsiteX2" fmla="*/ 2225675 w 4574056"/>
              <a:gd name="connsiteY2" fmla="*/ 47625 h 4416425"/>
              <a:gd name="connsiteX3" fmla="*/ 3362079 w 4574056"/>
              <a:gd name="connsiteY3" fmla="*/ 1066800 h 4416425"/>
              <a:gd name="connsiteX4" fmla="*/ 4552950 w 4574056"/>
              <a:gd name="connsiteY4" fmla="*/ 2286000 h 4416425"/>
              <a:gd name="connsiteX5" fmla="*/ 2422525 w 4574056"/>
              <a:gd name="connsiteY5" fmla="*/ 4416425 h 4416425"/>
              <a:gd name="connsiteX6" fmla="*/ 0 w 4574056"/>
              <a:gd name="connsiteY6" fmla="*/ 4416425 h 4416425"/>
              <a:gd name="connsiteX7" fmla="*/ 2130425 w 4574056"/>
              <a:gd name="connsiteY7" fmla="*/ 2286000 h 4416425"/>
              <a:gd name="connsiteX8" fmla="*/ 0 w 4574056"/>
              <a:gd name="connsiteY8" fmla="*/ 155575 h 4416425"/>
              <a:gd name="connsiteX0" fmla="*/ 0 w 4574056"/>
              <a:gd name="connsiteY0" fmla="*/ 155575 h 4416425"/>
              <a:gd name="connsiteX1" fmla="*/ 1888879 w 4574056"/>
              <a:gd name="connsiteY1" fmla="*/ 0 h 4416425"/>
              <a:gd name="connsiteX2" fmla="*/ 2225675 w 4574056"/>
              <a:gd name="connsiteY2" fmla="*/ 47625 h 4416425"/>
              <a:gd name="connsiteX3" fmla="*/ 3362079 w 4574056"/>
              <a:gd name="connsiteY3" fmla="*/ 1066800 h 4416425"/>
              <a:gd name="connsiteX4" fmla="*/ 4552950 w 4574056"/>
              <a:gd name="connsiteY4" fmla="*/ 2286000 h 4416425"/>
              <a:gd name="connsiteX5" fmla="*/ 2422525 w 4574056"/>
              <a:gd name="connsiteY5" fmla="*/ 4416425 h 4416425"/>
              <a:gd name="connsiteX6" fmla="*/ 0 w 4574056"/>
              <a:gd name="connsiteY6" fmla="*/ 4416425 h 4416425"/>
              <a:gd name="connsiteX7" fmla="*/ 2130425 w 4574056"/>
              <a:gd name="connsiteY7" fmla="*/ 2286000 h 4416425"/>
              <a:gd name="connsiteX8" fmla="*/ 0 w 4574056"/>
              <a:gd name="connsiteY8" fmla="*/ 155575 h 4416425"/>
              <a:gd name="connsiteX0" fmla="*/ 0 w 3614049"/>
              <a:gd name="connsiteY0" fmla="*/ 155575 h 4416425"/>
              <a:gd name="connsiteX1" fmla="*/ 1888879 w 3614049"/>
              <a:gd name="connsiteY1" fmla="*/ 0 h 4416425"/>
              <a:gd name="connsiteX2" fmla="*/ 2225675 w 3614049"/>
              <a:gd name="connsiteY2" fmla="*/ 47625 h 4416425"/>
              <a:gd name="connsiteX3" fmla="*/ 3362079 w 3614049"/>
              <a:gd name="connsiteY3" fmla="*/ 1066800 h 4416425"/>
              <a:gd name="connsiteX4" fmla="*/ 3441700 w 3614049"/>
              <a:gd name="connsiteY4" fmla="*/ 3448050 h 4416425"/>
              <a:gd name="connsiteX5" fmla="*/ 2422525 w 3614049"/>
              <a:gd name="connsiteY5" fmla="*/ 4416425 h 4416425"/>
              <a:gd name="connsiteX6" fmla="*/ 0 w 3614049"/>
              <a:gd name="connsiteY6" fmla="*/ 4416425 h 4416425"/>
              <a:gd name="connsiteX7" fmla="*/ 2130425 w 3614049"/>
              <a:gd name="connsiteY7" fmla="*/ 2286000 h 4416425"/>
              <a:gd name="connsiteX8" fmla="*/ 0 w 3614049"/>
              <a:gd name="connsiteY8" fmla="*/ 155575 h 4416425"/>
              <a:gd name="connsiteX0" fmla="*/ 0 w 4199688"/>
              <a:gd name="connsiteY0" fmla="*/ 155575 h 4416425"/>
              <a:gd name="connsiteX1" fmla="*/ 1888879 w 4199688"/>
              <a:gd name="connsiteY1" fmla="*/ 0 h 4416425"/>
              <a:gd name="connsiteX2" fmla="*/ 2225675 w 4199688"/>
              <a:gd name="connsiteY2" fmla="*/ 47625 h 4416425"/>
              <a:gd name="connsiteX3" fmla="*/ 3362079 w 4199688"/>
              <a:gd name="connsiteY3" fmla="*/ 1066800 h 4416425"/>
              <a:gd name="connsiteX4" fmla="*/ 3441700 w 4199688"/>
              <a:gd name="connsiteY4" fmla="*/ 3448050 h 4416425"/>
              <a:gd name="connsiteX5" fmla="*/ 2422525 w 4199688"/>
              <a:gd name="connsiteY5" fmla="*/ 4416425 h 4416425"/>
              <a:gd name="connsiteX6" fmla="*/ 0 w 4199688"/>
              <a:gd name="connsiteY6" fmla="*/ 4416425 h 4416425"/>
              <a:gd name="connsiteX7" fmla="*/ 2130425 w 4199688"/>
              <a:gd name="connsiteY7" fmla="*/ 2286000 h 4416425"/>
              <a:gd name="connsiteX8" fmla="*/ 0 w 4199688"/>
              <a:gd name="connsiteY8" fmla="*/ 155575 h 4416425"/>
              <a:gd name="connsiteX0" fmla="*/ 0 w 4199688"/>
              <a:gd name="connsiteY0" fmla="*/ 155575 h 4416425"/>
              <a:gd name="connsiteX1" fmla="*/ 1888879 w 4199688"/>
              <a:gd name="connsiteY1" fmla="*/ 0 h 4416425"/>
              <a:gd name="connsiteX2" fmla="*/ 2225675 w 4199688"/>
              <a:gd name="connsiteY2" fmla="*/ 47625 h 4416425"/>
              <a:gd name="connsiteX3" fmla="*/ 3362079 w 4199688"/>
              <a:gd name="connsiteY3" fmla="*/ 1066800 h 4416425"/>
              <a:gd name="connsiteX4" fmla="*/ 3441700 w 4199688"/>
              <a:gd name="connsiteY4" fmla="*/ 3448050 h 4416425"/>
              <a:gd name="connsiteX5" fmla="*/ 2422525 w 4199688"/>
              <a:gd name="connsiteY5" fmla="*/ 4416425 h 4416425"/>
              <a:gd name="connsiteX6" fmla="*/ 0 w 4199688"/>
              <a:gd name="connsiteY6" fmla="*/ 4416425 h 4416425"/>
              <a:gd name="connsiteX7" fmla="*/ 1831975 w 4199688"/>
              <a:gd name="connsiteY7" fmla="*/ 2279650 h 4416425"/>
              <a:gd name="connsiteX8" fmla="*/ 0 w 4199688"/>
              <a:gd name="connsiteY8" fmla="*/ 155575 h 4416425"/>
              <a:gd name="connsiteX0" fmla="*/ 0 w 4199688"/>
              <a:gd name="connsiteY0" fmla="*/ 155575 h 4416425"/>
              <a:gd name="connsiteX1" fmla="*/ 1888879 w 4199688"/>
              <a:gd name="connsiteY1" fmla="*/ 0 h 4416425"/>
              <a:gd name="connsiteX2" fmla="*/ 2225675 w 4199688"/>
              <a:gd name="connsiteY2" fmla="*/ 47625 h 4416425"/>
              <a:gd name="connsiteX3" fmla="*/ 3362079 w 4199688"/>
              <a:gd name="connsiteY3" fmla="*/ 1066800 h 4416425"/>
              <a:gd name="connsiteX4" fmla="*/ 3441700 w 4199688"/>
              <a:gd name="connsiteY4" fmla="*/ 3448050 h 4416425"/>
              <a:gd name="connsiteX5" fmla="*/ 2422525 w 4199688"/>
              <a:gd name="connsiteY5" fmla="*/ 4416425 h 4416425"/>
              <a:gd name="connsiteX6" fmla="*/ 0 w 4199688"/>
              <a:gd name="connsiteY6" fmla="*/ 4416425 h 4416425"/>
              <a:gd name="connsiteX7" fmla="*/ 1590675 w 4199688"/>
              <a:gd name="connsiteY7" fmla="*/ 2901950 h 4416425"/>
              <a:gd name="connsiteX8" fmla="*/ 0 w 4199688"/>
              <a:gd name="connsiteY8" fmla="*/ 155575 h 4416425"/>
              <a:gd name="connsiteX0" fmla="*/ 0 w 4199688"/>
              <a:gd name="connsiteY0" fmla="*/ 155575 h 4416425"/>
              <a:gd name="connsiteX1" fmla="*/ 1888879 w 4199688"/>
              <a:gd name="connsiteY1" fmla="*/ 0 h 4416425"/>
              <a:gd name="connsiteX2" fmla="*/ 2225675 w 4199688"/>
              <a:gd name="connsiteY2" fmla="*/ 47625 h 4416425"/>
              <a:gd name="connsiteX3" fmla="*/ 3362079 w 4199688"/>
              <a:gd name="connsiteY3" fmla="*/ 1066800 h 4416425"/>
              <a:gd name="connsiteX4" fmla="*/ 3441700 w 4199688"/>
              <a:gd name="connsiteY4" fmla="*/ 3448050 h 4416425"/>
              <a:gd name="connsiteX5" fmla="*/ 2422525 w 4199688"/>
              <a:gd name="connsiteY5" fmla="*/ 4416425 h 4416425"/>
              <a:gd name="connsiteX6" fmla="*/ 0 w 4199688"/>
              <a:gd name="connsiteY6" fmla="*/ 4416425 h 4416425"/>
              <a:gd name="connsiteX7" fmla="*/ 1590675 w 4199688"/>
              <a:gd name="connsiteY7" fmla="*/ 2901950 h 4416425"/>
              <a:gd name="connsiteX8" fmla="*/ 834779 w 4199688"/>
              <a:gd name="connsiteY8" fmla="*/ 1606551 h 4416425"/>
              <a:gd name="connsiteX9" fmla="*/ 0 w 4199688"/>
              <a:gd name="connsiteY9" fmla="*/ 155575 h 4416425"/>
              <a:gd name="connsiteX0" fmla="*/ 0 w 4199688"/>
              <a:gd name="connsiteY0" fmla="*/ 155575 h 4416425"/>
              <a:gd name="connsiteX1" fmla="*/ 1888879 w 4199688"/>
              <a:gd name="connsiteY1" fmla="*/ 0 h 4416425"/>
              <a:gd name="connsiteX2" fmla="*/ 2225675 w 4199688"/>
              <a:gd name="connsiteY2" fmla="*/ 47625 h 4416425"/>
              <a:gd name="connsiteX3" fmla="*/ 3362079 w 4199688"/>
              <a:gd name="connsiteY3" fmla="*/ 1066800 h 4416425"/>
              <a:gd name="connsiteX4" fmla="*/ 3441700 w 4199688"/>
              <a:gd name="connsiteY4" fmla="*/ 3448050 h 4416425"/>
              <a:gd name="connsiteX5" fmla="*/ 2422525 w 4199688"/>
              <a:gd name="connsiteY5" fmla="*/ 4416425 h 4416425"/>
              <a:gd name="connsiteX6" fmla="*/ 0 w 4199688"/>
              <a:gd name="connsiteY6" fmla="*/ 4416425 h 4416425"/>
              <a:gd name="connsiteX7" fmla="*/ 1590675 w 4199688"/>
              <a:gd name="connsiteY7" fmla="*/ 2901950 h 4416425"/>
              <a:gd name="connsiteX8" fmla="*/ 1488829 w 4199688"/>
              <a:gd name="connsiteY8" fmla="*/ 1593851 h 4416425"/>
              <a:gd name="connsiteX9" fmla="*/ 0 w 4199688"/>
              <a:gd name="connsiteY9" fmla="*/ 155575 h 4416425"/>
              <a:gd name="connsiteX0" fmla="*/ 0 w 4199688"/>
              <a:gd name="connsiteY0" fmla="*/ 155575 h 4416425"/>
              <a:gd name="connsiteX1" fmla="*/ 1888879 w 4199688"/>
              <a:gd name="connsiteY1" fmla="*/ 0 h 4416425"/>
              <a:gd name="connsiteX2" fmla="*/ 2225675 w 4199688"/>
              <a:gd name="connsiteY2" fmla="*/ 47625 h 4416425"/>
              <a:gd name="connsiteX3" fmla="*/ 3362079 w 4199688"/>
              <a:gd name="connsiteY3" fmla="*/ 1066800 h 4416425"/>
              <a:gd name="connsiteX4" fmla="*/ 3441700 w 4199688"/>
              <a:gd name="connsiteY4" fmla="*/ 3448050 h 4416425"/>
              <a:gd name="connsiteX5" fmla="*/ 2422525 w 4199688"/>
              <a:gd name="connsiteY5" fmla="*/ 4416425 h 4416425"/>
              <a:gd name="connsiteX6" fmla="*/ 0 w 4199688"/>
              <a:gd name="connsiteY6" fmla="*/ 4416425 h 4416425"/>
              <a:gd name="connsiteX7" fmla="*/ 1590675 w 4199688"/>
              <a:gd name="connsiteY7" fmla="*/ 2901950 h 4416425"/>
              <a:gd name="connsiteX8" fmla="*/ 1526929 w 4199688"/>
              <a:gd name="connsiteY8" fmla="*/ 2190751 h 4416425"/>
              <a:gd name="connsiteX9" fmla="*/ 1488829 w 4199688"/>
              <a:gd name="connsiteY9" fmla="*/ 1593851 h 4416425"/>
              <a:gd name="connsiteX10" fmla="*/ 0 w 4199688"/>
              <a:gd name="connsiteY10" fmla="*/ 155575 h 4416425"/>
              <a:gd name="connsiteX0" fmla="*/ 0 w 4199688"/>
              <a:gd name="connsiteY0" fmla="*/ 155575 h 4416425"/>
              <a:gd name="connsiteX1" fmla="*/ 1888879 w 4199688"/>
              <a:gd name="connsiteY1" fmla="*/ 0 h 4416425"/>
              <a:gd name="connsiteX2" fmla="*/ 2225675 w 4199688"/>
              <a:gd name="connsiteY2" fmla="*/ 47625 h 4416425"/>
              <a:gd name="connsiteX3" fmla="*/ 3362079 w 4199688"/>
              <a:gd name="connsiteY3" fmla="*/ 1066800 h 4416425"/>
              <a:gd name="connsiteX4" fmla="*/ 3441700 w 4199688"/>
              <a:gd name="connsiteY4" fmla="*/ 3448050 h 4416425"/>
              <a:gd name="connsiteX5" fmla="*/ 2422525 w 4199688"/>
              <a:gd name="connsiteY5" fmla="*/ 4416425 h 4416425"/>
              <a:gd name="connsiteX6" fmla="*/ 0 w 4199688"/>
              <a:gd name="connsiteY6" fmla="*/ 4416425 h 4416425"/>
              <a:gd name="connsiteX7" fmla="*/ 1590675 w 4199688"/>
              <a:gd name="connsiteY7" fmla="*/ 2901950 h 4416425"/>
              <a:gd name="connsiteX8" fmla="*/ 1825379 w 4199688"/>
              <a:gd name="connsiteY8" fmla="*/ 2203451 h 4416425"/>
              <a:gd name="connsiteX9" fmla="*/ 1488829 w 4199688"/>
              <a:gd name="connsiteY9" fmla="*/ 1593851 h 4416425"/>
              <a:gd name="connsiteX10" fmla="*/ 0 w 4199688"/>
              <a:gd name="connsiteY10" fmla="*/ 155575 h 4416425"/>
              <a:gd name="connsiteX0" fmla="*/ 0 w 4199688"/>
              <a:gd name="connsiteY0" fmla="*/ 155575 h 4416425"/>
              <a:gd name="connsiteX1" fmla="*/ 1888879 w 4199688"/>
              <a:gd name="connsiteY1" fmla="*/ 0 h 4416425"/>
              <a:gd name="connsiteX2" fmla="*/ 2225675 w 4199688"/>
              <a:gd name="connsiteY2" fmla="*/ 47625 h 4416425"/>
              <a:gd name="connsiteX3" fmla="*/ 3362079 w 4199688"/>
              <a:gd name="connsiteY3" fmla="*/ 1066800 h 4416425"/>
              <a:gd name="connsiteX4" fmla="*/ 3441700 w 4199688"/>
              <a:gd name="connsiteY4" fmla="*/ 3448050 h 4416425"/>
              <a:gd name="connsiteX5" fmla="*/ 2422525 w 4199688"/>
              <a:gd name="connsiteY5" fmla="*/ 4416425 h 4416425"/>
              <a:gd name="connsiteX6" fmla="*/ 0 w 4199688"/>
              <a:gd name="connsiteY6" fmla="*/ 4416425 h 4416425"/>
              <a:gd name="connsiteX7" fmla="*/ 1590675 w 4199688"/>
              <a:gd name="connsiteY7" fmla="*/ 2901950 h 4416425"/>
              <a:gd name="connsiteX8" fmla="*/ 1825379 w 4199688"/>
              <a:gd name="connsiteY8" fmla="*/ 2203451 h 4416425"/>
              <a:gd name="connsiteX9" fmla="*/ 1488829 w 4199688"/>
              <a:gd name="connsiteY9" fmla="*/ 1593851 h 4416425"/>
              <a:gd name="connsiteX10" fmla="*/ 0 w 4199688"/>
              <a:gd name="connsiteY10" fmla="*/ 155575 h 4416425"/>
              <a:gd name="connsiteX0" fmla="*/ 0 w 4199688"/>
              <a:gd name="connsiteY0" fmla="*/ 155575 h 4416425"/>
              <a:gd name="connsiteX1" fmla="*/ 1888879 w 4199688"/>
              <a:gd name="connsiteY1" fmla="*/ 0 h 4416425"/>
              <a:gd name="connsiteX2" fmla="*/ 2225675 w 4199688"/>
              <a:gd name="connsiteY2" fmla="*/ 47625 h 4416425"/>
              <a:gd name="connsiteX3" fmla="*/ 3362079 w 4199688"/>
              <a:gd name="connsiteY3" fmla="*/ 1066800 h 4416425"/>
              <a:gd name="connsiteX4" fmla="*/ 3441700 w 4199688"/>
              <a:gd name="connsiteY4" fmla="*/ 3448050 h 4416425"/>
              <a:gd name="connsiteX5" fmla="*/ 2422525 w 4199688"/>
              <a:gd name="connsiteY5" fmla="*/ 4416425 h 4416425"/>
              <a:gd name="connsiteX6" fmla="*/ 0 w 4199688"/>
              <a:gd name="connsiteY6" fmla="*/ 4416425 h 4416425"/>
              <a:gd name="connsiteX7" fmla="*/ 1590675 w 4199688"/>
              <a:gd name="connsiteY7" fmla="*/ 2901950 h 4416425"/>
              <a:gd name="connsiteX8" fmla="*/ 1825379 w 4199688"/>
              <a:gd name="connsiteY8" fmla="*/ 2203451 h 4416425"/>
              <a:gd name="connsiteX9" fmla="*/ 1488829 w 4199688"/>
              <a:gd name="connsiteY9" fmla="*/ 1593851 h 4416425"/>
              <a:gd name="connsiteX10" fmla="*/ 0 w 4199688"/>
              <a:gd name="connsiteY10" fmla="*/ 155575 h 4416425"/>
              <a:gd name="connsiteX0" fmla="*/ 0 w 4199688"/>
              <a:gd name="connsiteY0" fmla="*/ 155575 h 4416425"/>
              <a:gd name="connsiteX1" fmla="*/ 1888879 w 4199688"/>
              <a:gd name="connsiteY1" fmla="*/ 0 h 4416425"/>
              <a:gd name="connsiteX2" fmla="*/ 2225675 w 4199688"/>
              <a:gd name="connsiteY2" fmla="*/ 47625 h 4416425"/>
              <a:gd name="connsiteX3" fmla="*/ 3362079 w 4199688"/>
              <a:gd name="connsiteY3" fmla="*/ 1066800 h 4416425"/>
              <a:gd name="connsiteX4" fmla="*/ 3441700 w 4199688"/>
              <a:gd name="connsiteY4" fmla="*/ 3448050 h 4416425"/>
              <a:gd name="connsiteX5" fmla="*/ 2422525 w 4199688"/>
              <a:gd name="connsiteY5" fmla="*/ 4416425 h 4416425"/>
              <a:gd name="connsiteX6" fmla="*/ 0 w 4199688"/>
              <a:gd name="connsiteY6" fmla="*/ 4416425 h 4416425"/>
              <a:gd name="connsiteX7" fmla="*/ 1590675 w 4199688"/>
              <a:gd name="connsiteY7" fmla="*/ 2901950 h 4416425"/>
              <a:gd name="connsiteX8" fmla="*/ 1825379 w 4199688"/>
              <a:gd name="connsiteY8" fmla="*/ 2203451 h 4416425"/>
              <a:gd name="connsiteX9" fmla="*/ 1647579 w 4199688"/>
              <a:gd name="connsiteY9" fmla="*/ 1739901 h 4416425"/>
              <a:gd name="connsiteX10" fmla="*/ 0 w 4199688"/>
              <a:gd name="connsiteY10" fmla="*/ 155575 h 4416425"/>
              <a:gd name="connsiteX0" fmla="*/ 0 w 4199688"/>
              <a:gd name="connsiteY0" fmla="*/ 155575 h 4416425"/>
              <a:gd name="connsiteX1" fmla="*/ 1888879 w 4199688"/>
              <a:gd name="connsiteY1" fmla="*/ 0 h 4416425"/>
              <a:gd name="connsiteX2" fmla="*/ 2225675 w 4199688"/>
              <a:gd name="connsiteY2" fmla="*/ 47625 h 4416425"/>
              <a:gd name="connsiteX3" fmla="*/ 3362079 w 4199688"/>
              <a:gd name="connsiteY3" fmla="*/ 1066800 h 4416425"/>
              <a:gd name="connsiteX4" fmla="*/ 3441700 w 4199688"/>
              <a:gd name="connsiteY4" fmla="*/ 3448050 h 4416425"/>
              <a:gd name="connsiteX5" fmla="*/ 2422525 w 4199688"/>
              <a:gd name="connsiteY5" fmla="*/ 4416425 h 4416425"/>
              <a:gd name="connsiteX6" fmla="*/ 0 w 4199688"/>
              <a:gd name="connsiteY6" fmla="*/ 4416425 h 4416425"/>
              <a:gd name="connsiteX7" fmla="*/ 1590675 w 4199688"/>
              <a:gd name="connsiteY7" fmla="*/ 2901950 h 4416425"/>
              <a:gd name="connsiteX8" fmla="*/ 1825379 w 4199688"/>
              <a:gd name="connsiteY8" fmla="*/ 2203451 h 4416425"/>
              <a:gd name="connsiteX9" fmla="*/ 1647579 w 4199688"/>
              <a:gd name="connsiteY9" fmla="*/ 1739901 h 4416425"/>
              <a:gd name="connsiteX10" fmla="*/ 0 w 4199688"/>
              <a:gd name="connsiteY10" fmla="*/ 155575 h 4416425"/>
              <a:gd name="connsiteX0" fmla="*/ 0 w 4199688"/>
              <a:gd name="connsiteY0" fmla="*/ 155575 h 4416425"/>
              <a:gd name="connsiteX1" fmla="*/ 1888879 w 4199688"/>
              <a:gd name="connsiteY1" fmla="*/ 0 h 4416425"/>
              <a:gd name="connsiteX2" fmla="*/ 2225675 w 4199688"/>
              <a:gd name="connsiteY2" fmla="*/ 47625 h 4416425"/>
              <a:gd name="connsiteX3" fmla="*/ 3362079 w 4199688"/>
              <a:gd name="connsiteY3" fmla="*/ 1066800 h 4416425"/>
              <a:gd name="connsiteX4" fmla="*/ 3441700 w 4199688"/>
              <a:gd name="connsiteY4" fmla="*/ 3448050 h 4416425"/>
              <a:gd name="connsiteX5" fmla="*/ 2422525 w 4199688"/>
              <a:gd name="connsiteY5" fmla="*/ 4416425 h 4416425"/>
              <a:gd name="connsiteX6" fmla="*/ 0 w 4199688"/>
              <a:gd name="connsiteY6" fmla="*/ 4416425 h 4416425"/>
              <a:gd name="connsiteX7" fmla="*/ 1590675 w 4199688"/>
              <a:gd name="connsiteY7" fmla="*/ 2901950 h 4416425"/>
              <a:gd name="connsiteX8" fmla="*/ 1825379 w 4199688"/>
              <a:gd name="connsiteY8" fmla="*/ 2203451 h 4416425"/>
              <a:gd name="connsiteX9" fmla="*/ 1647579 w 4199688"/>
              <a:gd name="connsiteY9" fmla="*/ 1739901 h 4416425"/>
              <a:gd name="connsiteX10" fmla="*/ 0 w 4199688"/>
              <a:gd name="connsiteY10" fmla="*/ 155575 h 4416425"/>
              <a:gd name="connsiteX0" fmla="*/ 0 w 4199688"/>
              <a:gd name="connsiteY0" fmla="*/ 155575 h 4416425"/>
              <a:gd name="connsiteX1" fmla="*/ 1888879 w 4199688"/>
              <a:gd name="connsiteY1" fmla="*/ 0 h 4416425"/>
              <a:gd name="connsiteX2" fmla="*/ 2225675 w 4199688"/>
              <a:gd name="connsiteY2" fmla="*/ 47625 h 4416425"/>
              <a:gd name="connsiteX3" fmla="*/ 3362079 w 4199688"/>
              <a:gd name="connsiteY3" fmla="*/ 1066800 h 4416425"/>
              <a:gd name="connsiteX4" fmla="*/ 3441700 w 4199688"/>
              <a:gd name="connsiteY4" fmla="*/ 3448050 h 4416425"/>
              <a:gd name="connsiteX5" fmla="*/ 2422525 w 4199688"/>
              <a:gd name="connsiteY5" fmla="*/ 4416425 h 4416425"/>
              <a:gd name="connsiteX6" fmla="*/ 0 w 4199688"/>
              <a:gd name="connsiteY6" fmla="*/ 4416425 h 4416425"/>
              <a:gd name="connsiteX7" fmla="*/ 1590675 w 4199688"/>
              <a:gd name="connsiteY7" fmla="*/ 2901950 h 4416425"/>
              <a:gd name="connsiteX8" fmla="*/ 1825379 w 4199688"/>
              <a:gd name="connsiteY8" fmla="*/ 2203451 h 4416425"/>
              <a:gd name="connsiteX9" fmla="*/ 1647579 w 4199688"/>
              <a:gd name="connsiteY9" fmla="*/ 1739901 h 4416425"/>
              <a:gd name="connsiteX10" fmla="*/ 0 w 4199688"/>
              <a:gd name="connsiteY10" fmla="*/ 155575 h 4416425"/>
              <a:gd name="connsiteX0" fmla="*/ 0 w 4199688"/>
              <a:gd name="connsiteY0" fmla="*/ 155575 h 4416425"/>
              <a:gd name="connsiteX1" fmla="*/ 1888879 w 4199688"/>
              <a:gd name="connsiteY1" fmla="*/ 0 h 4416425"/>
              <a:gd name="connsiteX2" fmla="*/ 2225675 w 4199688"/>
              <a:gd name="connsiteY2" fmla="*/ 47625 h 4416425"/>
              <a:gd name="connsiteX3" fmla="*/ 3362079 w 4199688"/>
              <a:gd name="connsiteY3" fmla="*/ 1066800 h 4416425"/>
              <a:gd name="connsiteX4" fmla="*/ 3441700 w 4199688"/>
              <a:gd name="connsiteY4" fmla="*/ 3448050 h 4416425"/>
              <a:gd name="connsiteX5" fmla="*/ 2422525 w 4199688"/>
              <a:gd name="connsiteY5" fmla="*/ 4416425 h 4416425"/>
              <a:gd name="connsiteX6" fmla="*/ 0 w 4199688"/>
              <a:gd name="connsiteY6" fmla="*/ 4416425 h 4416425"/>
              <a:gd name="connsiteX7" fmla="*/ 1590675 w 4199688"/>
              <a:gd name="connsiteY7" fmla="*/ 2901950 h 4416425"/>
              <a:gd name="connsiteX8" fmla="*/ 1825379 w 4199688"/>
              <a:gd name="connsiteY8" fmla="*/ 2203451 h 4416425"/>
              <a:gd name="connsiteX9" fmla="*/ 1647579 w 4199688"/>
              <a:gd name="connsiteY9" fmla="*/ 1739901 h 4416425"/>
              <a:gd name="connsiteX10" fmla="*/ 1355479 w 4199688"/>
              <a:gd name="connsiteY10" fmla="*/ 1460501 h 4416425"/>
              <a:gd name="connsiteX11" fmla="*/ 0 w 4199688"/>
              <a:gd name="connsiteY11" fmla="*/ 155575 h 4416425"/>
              <a:gd name="connsiteX0" fmla="*/ 1041400 w 4199688"/>
              <a:gd name="connsiteY0" fmla="*/ 574675 h 4416425"/>
              <a:gd name="connsiteX1" fmla="*/ 1888879 w 4199688"/>
              <a:gd name="connsiteY1" fmla="*/ 0 h 4416425"/>
              <a:gd name="connsiteX2" fmla="*/ 2225675 w 4199688"/>
              <a:gd name="connsiteY2" fmla="*/ 47625 h 4416425"/>
              <a:gd name="connsiteX3" fmla="*/ 3362079 w 4199688"/>
              <a:gd name="connsiteY3" fmla="*/ 1066800 h 4416425"/>
              <a:gd name="connsiteX4" fmla="*/ 3441700 w 4199688"/>
              <a:gd name="connsiteY4" fmla="*/ 3448050 h 4416425"/>
              <a:gd name="connsiteX5" fmla="*/ 2422525 w 4199688"/>
              <a:gd name="connsiteY5" fmla="*/ 4416425 h 4416425"/>
              <a:gd name="connsiteX6" fmla="*/ 0 w 4199688"/>
              <a:gd name="connsiteY6" fmla="*/ 4416425 h 4416425"/>
              <a:gd name="connsiteX7" fmla="*/ 1590675 w 4199688"/>
              <a:gd name="connsiteY7" fmla="*/ 2901950 h 4416425"/>
              <a:gd name="connsiteX8" fmla="*/ 1825379 w 4199688"/>
              <a:gd name="connsiteY8" fmla="*/ 2203451 h 4416425"/>
              <a:gd name="connsiteX9" fmla="*/ 1647579 w 4199688"/>
              <a:gd name="connsiteY9" fmla="*/ 1739901 h 4416425"/>
              <a:gd name="connsiteX10" fmla="*/ 1355479 w 4199688"/>
              <a:gd name="connsiteY10" fmla="*/ 1460501 h 4416425"/>
              <a:gd name="connsiteX11" fmla="*/ 1041400 w 4199688"/>
              <a:gd name="connsiteY11" fmla="*/ 574675 h 4416425"/>
              <a:gd name="connsiteX0" fmla="*/ 1041400 w 4199688"/>
              <a:gd name="connsiteY0" fmla="*/ 574675 h 4416425"/>
              <a:gd name="connsiteX1" fmla="*/ 1888879 w 4199688"/>
              <a:gd name="connsiteY1" fmla="*/ 0 h 4416425"/>
              <a:gd name="connsiteX2" fmla="*/ 2225675 w 4199688"/>
              <a:gd name="connsiteY2" fmla="*/ 47625 h 4416425"/>
              <a:gd name="connsiteX3" fmla="*/ 3362079 w 4199688"/>
              <a:gd name="connsiteY3" fmla="*/ 1066800 h 4416425"/>
              <a:gd name="connsiteX4" fmla="*/ 3441700 w 4199688"/>
              <a:gd name="connsiteY4" fmla="*/ 3448050 h 4416425"/>
              <a:gd name="connsiteX5" fmla="*/ 2422525 w 4199688"/>
              <a:gd name="connsiteY5" fmla="*/ 4416425 h 4416425"/>
              <a:gd name="connsiteX6" fmla="*/ 0 w 4199688"/>
              <a:gd name="connsiteY6" fmla="*/ 4416425 h 4416425"/>
              <a:gd name="connsiteX7" fmla="*/ 1590675 w 4199688"/>
              <a:gd name="connsiteY7" fmla="*/ 2901950 h 4416425"/>
              <a:gd name="connsiteX8" fmla="*/ 1825379 w 4199688"/>
              <a:gd name="connsiteY8" fmla="*/ 2203451 h 4416425"/>
              <a:gd name="connsiteX9" fmla="*/ 1647579 w 4199688"/>
              <a:gd name="connsiteY9" fmla="*/ 1739901 h 4416425"/>
              <a:gd name="connsiteX10" fmla="*/ 1355479 w 4199688"/>
              <a:gd name="connsiteY10" fmla="*/ 1460501 h 4416425"/>
              <a:gd name="connsiteX11" fmla="*/ 1041400 w 4199688"/>
              <a:gd name="connsiteY11" fmla="*/ 574675 h 4416425"/>
              <a:gd name="connsiteX0" fmla="*/ 1041400 w 4199688"/>
              <a:gd name="connsiteY0" fmla="*/ 574675 h 4416425"/>
              <a:gd name="connsiteX1" fmla="*/ 1888879 w 4199688"/>
              <a:gd name="connsiteY1" fmla="*/ 0 h 4416425"/>
              <a:gd name="connsiteX2" fmla="*/ 2225675 w 4199688"/>
              <a:gd name="connsiteY2" fmla="*/ 47625 h 4416425"/>
              <a:gd name="connsiteX3" fmla="*/ 3362079 w 4199688"/>
              <a:gd name="connsiteY3" fmla="*/ 1066800 h 4416425"/>
              <a:gd name="connsiteX4" fmla="*/ 3441700 w 4199688"/>
              <a:gd name="connsiteY4" fmla="*/ 3448050 h 4416425"/>
              <a:gd name="connsiteX5" fmla="*/ 2422525 w 4199688"/>
              <a:gd name="connsiteY5" fmla="*/ 4416425 h 4416425"/>
              <a:gd name="connsiteX6" fmla="*/ 0 w 4199688"/>
              <a:gd name="connsiteY6" fmla="*/ 4416425 h 4416425"/>
              <a:gd name="connsiteX7" fmla="*/ 1590675 w 4199688"/>
              <a:gd name="connsiteY7" fmla="*/ 2901950 h 4416425"/>
              <a:gd name="connsiteX8" fmla="*/ 1825379 w 4199688"/>
              <a:gd name="connsiteY8" fmla="*/ 2203451 h 4416425"/>
              <a:gd name="connsiteX9" fmla="*/ 1647579 w 4199688"/>
              <a:gd name="connsiteY9" fmla="*/ 1739901 h 4416425"/>
              <a:gd name="connsiteX10" fmla="*/ 1355479 w 4199688"/>
              <a:gd name="connsiteY10" fmla="*/ 1460501 h 4416425"/>
              <a:gd name="connsiteX11" fmla="*/ 1041400 w 4199688"/>
              <a:gd name="connsiteY11" fmla="*/ 574675 h 4416425"/>
              <a:gd name="connsiteX0" fmla="*/ 1041400 w 4199688"/>
              <a:gd name="connsiteY0" fmla="*/ 574675 h 4416425"/>
              <a:gd name="connsiteX1" fmla="*/ 1476129 w 4199688"/>
              <a:gd name="connsiteY1" fmla="*/ 279401 h 4416425"/>
              <a:gd name="connsiteX2" fmla="*/ 1888879 w 4199688"/>
              <a:gd name="connsiteY2" fmla="*/ 0 h 4416425"/>
              <a:gd name="connsiteX3" fmla="*/ 2225675 w 4199688"/>
              <a:gd name="connsiteY3" fmla="*/ 47625 h 4416425"/>
              <a:gd name="connsiteX4" fmla="*/ 3362079 w 4199688"/>
              <a:gd name="connsiteY4" fmla="*/ 1066800 h 4416425"/>
              <a:gd name="connsiteX5" fmla="*/ 3441700 w 4199688"/>
              <a:gd name="connsiteY5" fmla="*/ 3448050 h 4416425"/>
              <a:gd name="connsiteX6" fmla="*/ 2422525 w 4199688"/>
              <a:gd name="connsiteY6" fmla="*/ 4416425 h 4416425"/>
              <a:gd name="connsiteX7" fmla="*/ 0 w 4199688"/>
              <a:gd name="connsiteY7" fmla="*/ 4416425 h 4416425"/>
              <a:gd name="connsiteX8" fmla="*/ 1590675 w 4199688"/>
              <a:gd name="connsiteY8" fmla="*/ 2901950 h 4416425"/>
              <a:gd name="connsiteX9" fmla="*/ 1825379 w 4199688"/>
              <a:gd name="connsiteY9" fmla="*/ 2203451 h 4416425"/>
              <a:gd name="connsiteX10" fmla="*/ 1647579 w 4199688"/>
              <a:gd name="connsiteY10" fmla="*/ 1739901 h 4416425"/>
              <a:gd name="connsiteX11" fmla="*/ 1355479 w 4199688"/>
              <a:gd name="connsiteY11" fmla="*/ 1460501 h 4416425"/>
              <a:gd name="connsiteX12" fmla="*/ 1041400 w 4199688"/>
              <a:gd name="connsiteY12" fmla="*/ 574675 h 4416425"/>
              <a:gd name="connsiteX0" fmla="*/ 1041400 w 4199688"/>
              <a:gd name="connsiteY0" fmla="*/ 574675 h 4416425"/>
              <a:gd name="connsiteX1" fmla="*/ 1361829 w 4199688"/>
              <a:gd name="connsiteY1" fmla="*/ 190501 h 4416425"/>
              <a:gd name="connsiteX2" fmla="*/ 1888879 w 4199688"/>
              <a:gd name="connsiteY2" fmla="*/ 0 h 4416425"/>
              <a:gd name="connsiteX3" fmla="*/ 2225675 w 4199688"/>
              <a:gd name="connsiteY3" fmla="*/ 47625 h 4416425"/>
              <a:gd name="connsiteX4" fmla="*/ 3362079 w 4199688"/>
              <a:gd name="connsiteY4" fmla="*/ 1066800 h 4416425"/>
              <a:gd name="connsiteX5" fmla="*/ 3441700 w 4199688"/>
              <a:gd name="connsiteY5" fmla="*/ 3448050 h 4416425"/>
              <a:gd name="connsiteX6" fmla="*/ 2422525 w 4199688"/>
              <a:gd name="connsiteY6" fmla="*/ 4416425 h 4416425"/>
              <a:gd name="connsiteX7" fmla="*/ 0 w 4199688"/>
              <a:gd name="connsiteY7" fmla="*/ 4416425 h 4416425"/>
              <a:gd name="connsiteX8" fmla="*/ 1590675 w 4199688"/>
              <a:gd name="connsiteY8" fmla="*/ 2901950 h 4416425"/>
              <a:gd name="connsiteX9" fmla="*/ 1825379 w 4199688"/>
              <a:gd name="connsiteY9" fmla="*/ 2203451 h 4416425"/>
              <a:gd name="connsiteX10" fmla="*/ 1647579 w 4199688"/>
              <a:gd name="connsiteY10" fmla="*/ 1739901 h 4416425"/>
              <a:gd name="connsiteX11" fmla="*/ 1355479 w 4199688"/>
              <a:gd name="connsiteY11" fmla="*/ 1460501 h 4416425"/>
              <a:gd name="connsiteX12" fmla="*/ 1041400 w 4199688"/>
              <a:gd name="connsiteY12" fmla="*/ 574675 h 4416425"/>
              <a:gd name="connsiteX0" fmla="*/ 1041400 w 4199688"/>
              <a:gd name="connsiteY0" fmla="*/ 574675 h 4416425"/>
              <a:gd name="connsiteX1" fmla="*/ 1361829 w 4199688"/>
              <a:gd name="connsiteY1" fmla="*/ 190501 h 4416425"/>
              <a:gd name="connsiteX2" fmla="*/ 1888879 w 4199688"/>
              <a:gd name="connsiteY2" fmla="*/ 0 h 4416425"/>
              <a:gd name="connsiteX3" fmla="*/ 2225675 w 4199688"/>
              <a:gd name="connsiteY3" fmla="*/ 47625 h 4416425"/>
              <a:gd name="connsiteX4" fmla="*/ 3362079 w 4199688"/>
              <a:gd name="connsiteY4" fmla="*/ 1066800 h 4416425"/>
              <a:gd name="connsiteX5" fmla="*/ 3441700 w 4199688"/>
              <a:gd name="connsiteY5" fmla="*/ 3448050 h 4416425"/>
              <a:gd name="connsiteX6" fmla="*/ 2422525 w 4199688"/>
              <a:gd name="connsiteY6" fmla="*/ 4416425 h 4416425"/>
              <a:gd name="connsiteX7" fmla="*/ 0 w 4199688"/>
              <a:gd name="connsiteY7" fmla="*/ 4416425 h 4416425"/>
              <a:gd name="connsiteX8" fmla="*/ 1590675 w 4199688"/>
              <a:gd name="connsiteY8" fmla="*/ 2901950 h 4416425"/>
              <a:gd name="connsiteX9" fmla="*/ 1825379 w 4199688"/>
              <a:gd name="connsiteY9" fmla="*/ 2203451 h 4416425"/>
              <a:gd name="connsiteX10" fmla="*/ 1647579 w 4199688"/>
              <a:gd name="connsiteY10" fmla="*/ 1739901 h 4416425"/>
              <a:gd name="connsiteX11" fmla="*/ 1355479 w 4199688"/>
              <a:gd name="connsiteY11" fmla="*/ 1460501 h 4416425"/>
              <a:gd name="connsiteX12" fmla="*/ 1041400 w 4199688"/>
              <a:gd name="connsiteY12" fmla="*/ 574675 h 4416425"/>
              <a:gd name="connsiteX0" fmla="*/ 1041400 w 4199688"/>
              <a:gd name="connsiteY0" fmla="*/ 574675 h 4416425"/>
              <a:gd name="connsiteX1" fmla="*/ 1361829 w 4199688"/>
              <a:gd name="connsiteY1" fmla="*/ 190501 h 4416425"/>
              <a:gd name="connsiteX2" fmla="*/ 1888879 w 4199688"/>
              <a:gd name="connsiteY2" fmla="*/ 0 h 4416425"/>
              <a:gd name="connsiteX3" fmla="*/ 2225675 w 4199688"/>
              <a:gd name="connsiteY3" fmla="*/ 47625 h 4416425"/>
              <a:gd name="connsiteX4" fmla="*/ 3362079 w 4199688"/>
              <a:gd name="connsiteY4" fmla="*/ 1066800 h 4416425"/>
              <a:gd name="connsiteX5" fmla="*/ 3441700 w 4199688"/>
              <a:gd name="connsiteY5" fmla="*/ 3448050 h 4416425"/>
              <a:gd name="connsiteX6" fmla="*/ 2422525 w 4199688"/>
              <a:gd name="connsiteY6" fmla="*/ 4416425 h 4416425"/>
              <a:gd name="connsiteX7" fmla="*/ 0 w 4199688"/>
              <a:gd name="connsiteY7" fmla="*/ 4416425 h 4416425"/>
              <a:gd name="connsiteX8" fmla="*/ 1590675 w 4199688"/>
              <a:gd name="connsiteY8" fmla="*/ 2901950 h 4416425"/>
              <a:gd name="connsiteX9" fmla="*/ 1825379 w 4199688"/>
              <a:gd name="connsiteY9" fmla="*/ 2203451 h 4416425"/>
              <a:gd name="connsiteX10" fmla="*/ 1647579 w 4199688"/>
              <a:gd name="connsiteY10" fmla="*/ 1739901 h 4416425"/>
              <a:gd name="connsiteX11" fmla="*/ 1355479 w 4199688"/>
              <a:gd name="connsiteY11" fmla="*/ 1460501 h 4416425"/>
              <a:gd name="connsiteX12" fmla="*/ 1041400 w 4199688"/>
              <a:gd name="connsiteY12" fmla="*/ 574675 h 4416425"/>
              <a:gd name="connsiteX0" fmla="*/ 1041400 w 4199688"/>
              <a:gd name="connsiteY0" fmla="*/ 574675 h 4416425"/>
              <a:gd name="connsiteX1" fmla="*/ 1361829 w 4199688"/>
              <a:gd name="connsiteY1" fmla="*/ 190501 h 4416425"/>
              <a:gd name="connsiteX2" fmla="*/ 1888879 w 4199688"/>
              <a:gd name="connsiteY2" fmla="*/ 0 h 4416425"/>
              <a:gd name="connsiteX3" fmla="*/ 2225675 w 4199688"/>
              <a:gd name="connsiteY3" fmla="*/ 47625 h 4416425"/>
              <a:gd name="connsiteX4" fmla="*/ 3362079 w 4199688"/>
              <a:gd name="connsiteY4" fmla="*/ 1066800 h 4416425"/>
              <a:gd name="connsiteX5" fmla="*/ 3441700 w 4199688"/>
              <a:gd name="connsiteY5" fmla="*/ 3448050 h 4416425"/>
              <a:gd name="connsiteX6" fmla="*/ 2422525 w 4199688"/>
              <a:gd name="connsiteY6" fmla="*/ 4416425 h 4416425"/>
              <a:gd name="connsiteX7" fmla="*/ 0 w 4199688"/>
              <a:gd name="connsiteY7" fmla="*/ 4416425 h 4416425"/>
              <a:gd name="connsiteX8" fmla="*/ 1590675 w 4199688"/>
              <a:gd name="connsiteY8" fmla="*/ 2901950 h 4416425"/>
              <a:gd name="connsiteX9" fmla="*/ 1825379 w 4199688"/>
              <a:gd name="connsiteY9" fmla="*/ 2203451 h 4416425"/>
              <a:gd name="connsiteX10" fmla="*/ 1647579 w 4199688"/>
              <a:gd name="connsiteY10" fmla="*/ 1739901 h 4416425"/>
              <a:gd name="connsiteX11" fmla="*/ 1355479 w 4199688"/>
              <a:gd name="connsiteY11" fmla="*/ 1460501 h 4416425"/>
              <a:gd name="connsiteX12" fmla="*/ 1041400 w 4199688"/>
              <a:gd name="connsiteY12" fmla="*/ 574675 h 4416425"/>
              <a:gd name="connsiteX0" fmla="*/ 1041400 w 4199688"/>
              <a:gd name="connsiteY0" fmla="*/ 574675 h 4416425"/>
              <a:gd name="connsiteX1" fmla="*/ 1361829 w 4199688"/>
              <a:gd name="connsiteY1" fmla="*/ 190501 h 4416425"/>
              <a:gd name="connsiteX2" fmla="*/ 1888879 w 4199688"/>
              <a:gd name="connsiteY2" fmla="*/ 0 h 4416425"/>
              <a:gd name="connsiteX3" fmla="*/ 2225675 w 4199688"/>
              <a:gd name="connsiteY3" fmla="*/ 47625 h 4416425"/>
              <a:gd name="connsiteX4" fmla="*/ 3362079 w 4199688"/>
              <a:gd name="connsiteY4" fmla="*/ 1066800 h 4416425"/>
              <a:gd name="connsiteX5" fmla="*/ 3441700 w 4199688"/>
              <a:gd name="connsiteY5" fmla="*/ 3448050 h 4416425"/>
              <a:gd name="connsiteX6" fmla="*/ 2422525 w 4199688"/>
              <a:gd name="connsiteY6" fmla="*/ 4416425 h 4416425"/>
              <a:gd name="connsiteX7" fmla="*/ 0 w 4199688"/>
              <a:gd name="connsiteY7" fmla="*/ 4416425 h 4416425"/>
              <a:gd name="connsiteX8" fmla="*/ 1590675 w 4199688"/>
              <a:gd name="connsiteY8" fmla="*/ 2901950 h 4416425"/>
              <a:gd name="connsiteX9" fmla="*/ 1825379 w 4199688"/>
              <a:gd name="connsiteY9" fmla="*/ 2203451 h 4416425"/>
              <a:gd name="connsiteX10" fmla="*/ 1647579 w 4199688"/>
              <a:gd name="connsiteY10" fmla="*/ 1739901 h 4416425"/>
              <a:gd name="connsiteX11" fmla="*/ 1355479 w 4199688"/>
              <a:gd name="connsiteY11" fmla="*/ 1460501 h 4416425"/>
              <a:gd name="connsiteX12" fmla="*/ 1041400 w 4199688"/>
              <a:gd name="connsiteY12" fmla="*/ 574675 h 4416425"/>
              <a:gd name="connsiteX0" fmla="*/ 1041400 w 4199688"/>
              <a:gd name="connsiteY0" fmla="*/ 574675 h 4416425"/>
              <a:gd name="connsiteX1" fmla="*/ 1361829 w 4199688"/>
              <a:gd name="connsiteY1" fmla="*/ 190501 h 4416425"/>
              <a:gd name="connsiteX2" fmla="*/ 1888879 w 4199688"/>
              <a:gd name="connsiteY2" fmla="*/ 0 h 4416425"/>
              <a:gd name="connsiteX3" fmla="*/ 2225675 w 4199688"/>
              <a:gd name="connsiteY3" fmla="*/ 47625 h 4416425"/>
              <a:gd name="connsiteX4" fmla="*/ 3362079 w 4199688"/>
              <a:gd name="connsiteY4" fmla="*/ 1066800 h 4416425"/>
              <a:gd name="connsiteX5" fmla="*/ 3441700 w 4199688"/>
              <a:gd name="connsiteY5" fmla="*/ 3448050 h 4416425"/>
              <a:gd name="connsiteX6" fmla="*/ 2422525 w 4199688"/>
              <a:gd name="connsiteY6" fmla="*/ 4416425 h 4416425"/>
              <a:gd name="connsiteX7" fmla="*/ 0 w 4199688"/>
              <a:gd name="connsiteY7" fmla="*/ 4416425 h 4416425"/>
              <a:gd name="connsiteX8" fmla="*/ 1590675 w 4199688"/>
              <a:gd name="connsiteY8" fmla="*/ 2901950 h 4416425"/>
              <a:gd name="connsiteX9" fmla="*/ 1825379 w 4199688"/>
              <a:gd name="connsiteY9" fmla="*/ 2203451 h 4416425"/>
              <a:gd name="connsiteX10" fmla="*/ 1647579 w 4199688"/>
              <a:gd name="connsiteY10" fmla="*/ 1739901 h 4416425"/>
              <a:gd name="connsiteX11" fmla="*/ 1355479 w 4199688"/>
              <a:gd name="connsiteY11" fmla="*/ 1460501 h 4416425"/>
              <a:gd name="connsiteX12" fmla="*/ 1041400 w 4199688"/>
              <a:gd name="connsiteY12" fmla="*/ 574675 h 4416425"/>
              <a:gd name="connsiteX0" fmla="*/ 1041400 w 4199688"/>
              <a:gd name="connsiteY0" fmla="*/ 574675 h 4416425"/>
              <a:gd name="connsiteX1" fmla="*/ 1361829 w 4199688"/>
              <a:gd name="connsiteY1" fmla="*/ 190501 h 4416425"/>
              <a:gd name="connsiteX2" fmla="*/ 1888879 w 4199688"/>
              <a:gd name="connsiteY2" fmla="*/ 0 h 4416425"/>
              <a:gd name="connsiteX3" fmla="*/ 2225675 w 4199688"/>
              <a:gd name="connsiteY3" fmla="*/ 47625 h 4416425"/>
              <a:gd name="connsiteX4" fmla="*/ 3362079 w 4199688"/>
              <a:gd name="connsiteY4" fmla="*/ 1066800 h 4416425"/>
              <a:gd name="connsiteX5" fmla="*/ 3441700 w 4199688"/>
              <a:gd name="connsiteY5" fmla="*/ 3448050 h 4416425"/>
              <a:gd name="connsiteX6" fmla="*/ 2422525 w 4199688"/>
              <a:gd name="connsiteY6" fmla="*/ 4416425 h 4416425"/>
              <a:gd name="connsiteX7" fmla="*/ 0 w 4199688"/>
              <a:gd name="connsiteY7" fmla="*/ 4416425 h 4416425"/>
              <a:gd name="connsiteX8" fmla="*/ 1590675 w 4199688"/>
              <a:gd name="connsiteY8" fmla="*/ 2901950 h 4416425"/>
              <a:gd name="connsiteX9" fmla="*/ 1825379 w 4199688"/>
              <a:gd name="connsiteY9" fmla="*/ 2203451 h 4416425"/>
              <a:gd name="connsiteX10" fmla="*/ 1647579 w 4199688"/>
              <a:gd name="connsiteY10" fmla="*/ 1739901 h 4416425"/>
              <a:gd name="connsiteX11" fmla="*/ 1355479 w 4199688"/>
              <a:gd name="connsiteY11" fmla="*/ 1460501 h 4416425"/>
              <a:gd name="connsiteX12" fmla="*/ 1041400 w 4199688"/>
              <a:gd name="connsiteY12" fmla="*/ 574675 h 4416425"/>
              <a:gd name="connsiteX0" fmla="*/ 1041400 w 4199688"/>
              <a:gd name="connsiteY0" fmla="*/ 574675 h 4416425"/>
              <a:gd name="connsiteX1" fmla="*/ 1361829 w 4199688"/>
              <a:gd name="connsiteY1" fmla="*/ 190501 h 4416425"/>
              <a:gd name="connsiteX2" fmla="*/ 1888879 w 4199688"/>
              <a:gd name="connsiteY2" fmla="*/ 0 h 4416425"/>
              <a:gd name="connsiteX3" fmla="*/ 2225675 w 4199688"/>
              <a:gd name="connsiteY3" fmla="*/ 47625 h 4416425"/>
              <a:gd name="connsiteX4" fmla="*/ 3362079 w 4199688"/>
              <a:gd name="connsiteY4" fmla="*/ 1066800 h 4416425"/>
              <a:gd name="connsiteX5" fmla="*/ 3441700 w 4199688"/>
              <a:gd name="connsiteY5" fmla="*/ 3448050 h 4416425"/>
              <a:gd name="connsiteX6" fmla="*/ 2422525 w 4199688"/>
              <a:gd name="connsiteY6" fmla="*/ 4416425 h 4416425"/>
              <a:gd name="connsiteX7" fmla="*/ 0 w 4199688"/>
              <a:gd name="connsiteY7" fmla="*/ 4416425 h 4416425"/>
              <a:gd name="connsiteX8" fmla="*/ 1590675 w 4199688"/>
              <a:gd name="connsiteY8" fmla="*/ 2901950 h 4416425"/>
              <a:gd name="connsiteX9" fmla="*/ 1825379 w 4199688"/>
              <a:gd name="connsiteY9" fmla="*/ 2203451 h 4416425"/>
              <a:gd name="connsiteX10" fmla="*/ 1647579 w 4199688"/>
              <a:gd name="connsiteY10" fmla="*/ 1739901 h 4416425"/>
              <a:gd name="connsiteX11" fmla="*/ 1355479 w 4199688"/>
              <a:gd name="connsiteY11" fmla="*/ 1460501 h 4416425"/>
              <a:gd name="connsiteX12" fmla="*/ 1041400 w 4199688"/>
              <a:gd name="connsiteY12" fmla="*/ 574675 h 4416425"/>
              <a:gd name="connsiteX0" fmla="*/ 1041400 w 4141381"/>
              <a:gd name="connsiteY0" fmla="*/ 574675 h 4416425"/>
              <a:gd name="connsiteX1" fmla="*/ 1361829 w 4141381"/>
              <a:gd name="connsiteY1" fmla="*/ 190501 h 4416425"/>
              <a:gd name="connsiteX2" fmla="*/ 1888879 w 4141381"/>
              <a:gd name="connsiteY2" fmla="*/ 0 h 4416425"/>
              <a:gd name="connsiteX3" fmla="*/ 2225675 w 4141381"/>
              <a:gd name="connsiteY3" fmla="*/ 47625 h 4416425"/>
              <a:gd name="connsiteX4" fmla="*/ 2574679 w 4141381"/>
              <a:gd name="connsiteY4" fmla="*/ 298451 h 4416425"/>
              <a:gd name="connsiteX5" fmla="*/ 3362079 w 4141381"/>
              <a:gd name="connsiteY5" fmla="*/ 1066800 h 4416425"/>
              <a:gd name="connsiteX6" fmla="*/ 3441700 w 4141381"/>
              <a:gd name="connsiteY6" fmla="*/ 3448050 h 4416425"/>
              <a:gd name="connsiteX7" fmla="*/ 2422525 w 4141381"/>
              <a:gd name="connsiteY7" fmla="*/ 4416425 h 4416425"/>
              <a:gd name="connsiteX8" fmla="*/ 0 w 4141381"/>
              <a:gd name="connsiteY8" fmla="*/ 4416425 h 4416425"/>
              <a:gd name="connsiteX9" fmla="*/ 1590675 w 4141381"/>
              <a:gd name="connsiteY9" fmla="*/ 2901950 h 4416425"/>
              <a:gd name="connsiteX10" fmla="*/ 1825379 w 4141381"/>
              <a:gd name="connsiteY10" fmla="*/ 2203451 h 4416425"/>
              <a:gd name="connsiteX11" fmla="*/ 1647579 w 4141381"/>
              <a:gd name="connsiteY11" fmla="*/ 1739901 h 4416425"/>
              <a:gd name="connsiteX12" fmla="*/ 1355479 w 4141381"/>
              <a:gd name="connsiteY12" fmla="*/ 1460501 h 4416425"/>
              <a:gd name="connsiteX13" fmla="*/ 1041400 w 4141381"/>
              <a:gd name="connsiteY13" fmla="*/ 574675 h 4416425"/>
              <a:gd name="connsiteX0" fmla="*/ 1041400 w 4141381"/>
              <a:gd name="connsiteY0" fmla="*/ 574675 h 4416425"/>
              <a:gd name="connsiteX1" fmla="*/ 1361829 w 4141381"/>
              <a:gd name="connsiteY1" fmla="*/ 190501 h 4416425"/>
              <a:gd name="connsiteX2" fmla="*/ 1888879 w 4141381"/>
              <a:gd name="connsiteY2" fmla="*/ 0 h 4416425"/>
              <a:gd name="connsiteX3" fmla="*/ 2225675 w 4141381"/>
              <a:gd name="connsiteY3" fmla="*/ 47625 h 4416425"/>
              <a:gd name="connsiteX4" fmla="*/ 2574679 w 4141381"/>
              <a:gd name="connsiteY4" fmla="*/ 279401 h 4416425"/>
              <a:gd name="connsiteX5" fmla="*/ 3362079 w 4141381"/>
              <a:gd name="connsiteY5" fmla="*/ 1066800 h 4416425"/>
              <a:gd name="connsiteX6" fmla="*/ 3441700 w 4141381"/>
              <a:gd name="connsiteY6" fmla="*/ 3448050 h 4416425"/>
              <a:gd name="connsiteX7" fmla="*/ 2422525 w 4141381"/>
              <a:gd name="connsiteY7" fmla="*/ 4416425 h 4416425"/>
              <a:gd name="connsiteX8" fmla="*/ 0 w 4141381"/>
              <a:gd name="connsiteY8" fmla="*/ 4416425 h 4416425"/>
              <a:gd name="connsiteX9" fmla="*/ 1590675 w 4141381"/>
              <a:gd name="connsiteY9" fmla="*/ 2901950 h 4416425"/>
              <a:gd name="connsiteX10" fmla="*/ 1825379 w 4141381"/>
              <a:gd name="connsiteY10" fmla="*/ 2203451 h 4416425"/>
              <a:gd name="connsiteX11" fmla="*/ 1647579 w 4141381"/>
              <a:gd name="connsiteY11" fmla="*/ 1739901 h 4416425"/>
              <a:gd name="connsiteX12" fmla="*/ 1355479 w 4141381"/>
              <a:gd name="connsiteY12" fmla="*/ 1460501 h 4416425"/>
              <a:gd name="connsiteX13" fmla="*/ 1041400 w 4141381"/>
              <a:gd name="connsiteY13" fmla="*/ 574675 h 4416425"/>
              <a:gd name="connsiteX0" fmla="*/ 1041400 w 4141381"/>
              <a:gd name="connsiteY0" fmla="*/ 574675 h 4416425"/>
              <a:gd name="connsiteX1" fmla="*/ 1361829 w 4141381"/>
              <a:gd name="connsiteY1" fmla="*/ 190501 h 4416425"/>
              <a:gd name="connsiteX2" fmla="*/ 1888879 w 4141381"/>
              <a:gd name="connsiteY2" fmla="*/ 0 h 4416425"/>
              <a:gd name="connsiteX3" fmla="*/ 2225675 w 4141381"/>
              <a:gd name="connsiteY3" fmla="*/ 47625 h 4416425"/>
              <a:gd name="connsiteX4" fmla="*/ 2574679 w 4141381"/>
              <a:gd name="connsiteY4" fmla="*/ 279401 h 4416425"/>
              <a:gd name="connsiteX5" fmla="*/ 3362079 w 4141381"/>
              <a:gd name="connsiteY5" fmla="*/ 1066800 h 4416425"/>
              <a:gd name="connsiteX6" fmla="*/ 3441700 w 4141381"/>
              <a:gd name="connsiteY6" fmla="*/ 3448050 h 4416425"/>
              <a:gd name="connsiteX7" fmla="*/ 2422525 w 4141381"/>
              <a:gd name="connsiteY7" fmla="*/ 4416425 h 4416425"/>
              <a:gd name="connsiteX8" fmla="*/ 0 w 4141381"/>
              <a:gd name="connsiteY8" fmla="*/ 4416425 h 4416425"/>
              <a:gd name="connsiteX9" fmla="*/ 1590675 w 4141381"/>
              <a:gd name="connsiteY9" fmla="*/ 2901950 h 4416425"/>
              <a:gd name="connsiteX10" fmla="*/ 1825379 w 4141381"/>
              <a:gd name="connsiteY10" fmla="*/ 2203451 h 4416425"/>
              <a:gd name="connsiteX11" fmla="*/ 1647579 w 4141381"/>
              <a:gd name="connsiteY11" fmla="*/ 1739901 h 4416425"/>
              <a:gd name="connsiteX12" fmla="*/ 1355479 w 4141381"/>
              <a:gd name="connsiteY12" fmla="*/ 1460501 h 4416425"/>
              <a:gd name="connsiteX13" fmla="*/ 1041400 w 4141381"/>
              <a:gd name="connsiteY13" fmla="*/ 574675 h 4416425"/>
              <a:gd name="connsiteX0" fmla="*/ 1041400 w 4141381"/>
              <a:gd name="connsiteY0" fmla="*/ 574675 h 4416425"/>
              <a:gd name="connsiteX1" fmla="*/ 1361829 w 4141381"/>
              <a:gd name="connsiteY1" fmla="*/ 190501 h 4416425"/>
              <a:gd name="connsiteX2" fmla="*/ 1888879 w 4141381"/>
              <a:gd name="connsiteY2" fmla="*/ 0 h 4416425"/>
              <a:gd name="connsiteX3" fmla="*/ 2225675 w 4141381"/>
              <a:gd name="connsiteY3" fmla="*/ 47625 h 4416425"/>
              <a:gd name="connsiteX4" fmla="*/ 2574679 w 4141381"/>
              <a:gd name="connsiteY4" fmla="*/ 279401 h 4416425"/>
              <a:gd name="connsiteX5" fmla="*/ 3362079 w 4141381"/>
              <a:gd name="connsiteY5" fmla="*/ 1066800 h 4416425"/>
              <a:gd name="connsiteX6" fmla="*/ 3441700 w 4141381"/>
              <a:gd name="connsiteY6" fmla="*/ 3448050 h 4416425"/>
              <a:gd name="connsiteX7" fmla="*/ 2422525 w 4141381"/>
              <a:gd name="connsiteY7" fmla="*/ 4416425 h 4416425"/>
              <a:gd name="connsiteX8" fmla="*/ 0 w 4141381"/>
              <a:gd name="connsiteY8" fmla="*/ 4416425 h 4416425"/>
              <a:gd name="connsiteX9" fmla="*/ 1590675 w 4141381"/>
              <a:gd name="connsiteY9" fmla="*/ 2901950 h 4416425"/>
              <a:gd name="connsiteX10" fmla="*/ 1825379 w 4141381"/>
              <a:gd name="connsiteY10" fmla="*/ 2203451 h 4416425"/>
              <a:gd name="connsiteX11" fmla="*/ 1647579 w 4141381"/>
              <a:gd name="connsiteY11" fmla="*/ 1739901 h 4416425"/>
              <a:gd name="connsiteX12" fmla="*/ 1355479 w 4141381"/>
              <a:gd name="connsiteY12" fmla="*/ 1460501 h 4416425"/>
              <a:gd name="connsiteX13" fmla="*/ 1041400 w 4141381"/>
              <a:gd name="connsiteY13" fmla="*/ 574675 h 4416425"/>
              <a:gd name="connsiteX0" fmla="*/ 1041400 w 4212151"/>
              <a:gd name="connsiteY0" fmla="*/ 574675 h 4416425"/>
              <a:gd name="connsiteX1" fmla="*/ 1361829 w 4212151"/>
              <a:gd name="connsiteY1" fmla="*/ 190501 h 4416425"/>
              <a:gd name="connsiteX2" fmla="*/ 1888879 w 4212151"/>
              <a:gd name="connsiteY2" fmla="*/ 0 h 4416425"/>
              <a:gd name="connsiteX3" fmla="*/ 2225675 w 4212151"/>
              <a:gd name="connsiteY3" fmla="*/ 47625 h 4416425"/>
              <a:gd name="connsiteX4" fmla="*/ 2574679 w 4212151"/>
              <a:gd name="connsiteY4" fmla="*/ 279401 h 4416425"/>
              <a:gd name="connsiteX5" fmla="*/ 3362079 w 4212151"/>
              <a:gd name="connsiteY5" fmla="*/ 1066800 h 4416425"/>
              <a:gd name="connsiteX6" fmla="*/ 3441700 w 4212151"/>
              <a:gd name="connsiteY6" fmla="*/ 3448050 h 4416425"/>
              <a:gd name="connsiteX7" fmla="*/ 2422525 w 4212151"/>
              <a:gd name="connsiteY7" fmla="*/ 4416425 h 4416425"/>
              <a:gd name="connsiteX8" fmla="*/ 0 w 4212151"/>
              <a:gd name="connsiteY8" fmla="*/ 4416425 h 4416425"/>
              <a:gd name="connsiteX9" fmla="*/ 1590675 w 4212151"/>
              <a:gd name="connsiteY9" fmla="*/ 2901950 h 4416425"/>
              <a:gd name="connsiteX10" fmla="*/ 1825379 w 4212151"/>
              <a:gd name="connsiteY10" fmla="*/ 2203451 h 4416425"/>
              <a:gd name="connsiteX11" fmla="*/ 1647579 w 4212151"/>
              <a:gd name="connsiteY11" fmla="*/ 1739901 h 4416425"/>
              <a:gd name="connsiteX12" fmla="*/ 1355479 w 4212151"/>
              <a:gd name="connsiteY12" fmla="*/ 1460501 h 4416425"/>
              <a:gd name="connsiteX13" fmla="*/ 1041400 w 4212151"/>
              <a:gd name="connsiteY13" fmla="*/ 574675 h 4416425"/>
              <a:gd name="connsiteX0" fmla="*/ 1041400 w 4003839"/>
              <a:gd name="connsiteY0" fmla="*/ 574675 h 4416425"/>
              <a:gd name="connsiteX1" fmla="*/ 1361829 w 4003839"/>
              <a:gd name="connsiteY1" fmla="*/ 190501 h 4416425"/>
              <a:gd name="connsiteX2" fmla="*/ 1888879 w 4003839"/>
              <a:gd name="connsiteY2" fmla="*/ 0 h 4416425"/>
              <a:gd name="connsiteX3" fmla="*/ 2225675 w 4003839"/>
              <a:gd name="connsiteY3" fmla="*/ 47625 h 4416425"/>
              <a:gd name="connsiteX4" fmla="*/ 2574679 w 4003839"/>
              <a:gd name="connsiteY4" fmla="*/ 279401 h 4416425"/>
              <a:gd name="connsiteX5" fmla="*/ 3362079 w 4003839"/>
              <a:gd name="connsiteY5" fmla="*/ 1066800 h 4416425"/>
              <a:gd name="connsiteX6" fmla="*/ 4003430 w 4003839"/>
              <a:gd name="connsiteY6" fmla="*/ 2870201 h 4416425"/>
              <a:gd name="connsiteX7" fmla="*/ 3441700 w 4003839"/>
              <a:gd name="connsiteY7" fmla="*/ 3448050 h 4416425"/>
              <a:gd name="connsiteX8" fmla="*/ 2422525 w 4003839"/>
              <a:gd name="connsiteY8" fmla="*/ 4416425 h 4416425"/>
              <a:gd name="connsiteX9" fmla="*/ 0 w 4003839"/>
              <a:gd name="connsiteY9" fmla="*/ 4416425 h 4416425"/>
              <a:gd name="connsiteX10" fmla="*/ 1590675 w 4003839"/>
              <a:gd name="connsiteY10" fmla="*/ 2901950 h 4416425"/>
              <a:gd name="connsiteX11" fmla="*/ 1825379 w 4003839"/>
              <a:gd name="connsiteY11" fmla="*/ 2203451 h 4416425"/>
              <a:gd name="connsiteX12" fmla="*/ 1647579 w 4003839"/>
              <a:gd name="connsiteY12" fmla="*/ 1739901 h 4416425"/>
              <a:gd name="connsiteX13" fmla="*/ 1355479 w 4003839"/>
              <a:gd name="connsiteY13" fmla="*/ 1460501 h 4416425"/>
              <a:gd name="connsiteX14" fmla="*/ 1041400 w 4003839"/>
              <a:gd name="connsiteY14" fmla="*/ 574675 h 4416425"/>
              <a:gd name="connsiteX0" fmla="*/ 1041400 w 4187841"/>
              <a:gd name="connsiteY0" fmla="*/ 574675 h 4416425"/>
              <a:gd name="connsiteX1" fmla="*/ 1361829 w 4187841"/>
              <a:gd name="connsiteY1" fmla="*/ 190501 h 4416425"/>
              <a:gd name="connsiteX2" fmla="*/ 1888879 w 4187841"/>
              <a:gd name="connsiteY2" fmla="*/ 0 h 4416425"/>
              <a:gd name="connsiteX3" fmla="*/ 2225675 w 4187841"/>
              <a:gd name="connsiteY3" fmla="*/ 47625 h 4416425"/>
              <a:gd name="connsiteX4" fmla="*/ 2574679 w 4187841"/>
              <a:gd name="connsiteY4" fmla="*/ 279401 h 4416425"/>
              <a:gd name="connsiteX5" fmla="*/ 3362079 w 4187841"/>
              <a:gd name="connsiteY5" fmla="*/ 1066800 h 4416425"/>
              <a:gd name="connsiteX6" fmla="*/ 4187580 w 4187841"/>
              <a:gd name="connsiteY6" fmla="*/ 2279651 h 4416425"/>
              <a:gd name="connsiteX7" fmla="*/ 3441700 w 4187841"/>
              <a:gd name="connsiteY7" fmla="*/ 3448050 h 4416425"/>
              <a:gd name="connsiteX8" fmla="*/ 2422525 w 4187841"/>
              <a:gd name="connsiteY8" fmla="*/ 4416425 h 4416425"/>
              <a:gd name="connsiteX9" fmla="*/ 0 w 4187841"/>
              <a:gd name="connsiteY9" fmla="*/ 4416425 h 4416425"/>
              <a:gd name="connsiteX10" fmla="*/ 1590675 w 4187841"/>
              <a:gd name="connsiteY10" fmla="*/ 2901950 h 4416425"/>
              <a:gd name="connsiteX11" fmla="*/ 1825379 w 4187841"/>
              <a:gd name="connsiteY11" fmla="*/ 2203451 h 4416425"/>
              <a:gd name="connsiteX12" fmla="*/ 1647579 w 4187841"/>
              <a:gd name="connsiteY12" fmla="*/ 1739901 h 4416425"/>
              <a:gd name="connsiteX13" fmla="*/ 1355479 w 4187841"/>
              <a:gd name="connsiteY13" fmla="*/ 1460501 h 4416425"/>
              <a:gd name="connsiteX14" fmla="*/ 1041400 w 4187841"/>
              <a:gd name="connsiteY14" fmla="*/ 574675 h 4416425"/>
              <a:gd name="connsiteX0" fmla="*/ 1041400 w 4200656"/>
              <a:gd name="connsiteY0" fmla="*/ 574675 h 4416425"/>
              <a:gd name="connsiteX1" fmla="*/ 1361829 w 4200656"/>
              <a:gd name="connsiteY1" fmla="*/ 190501 h 4416425"/>
              <a:gd name="connsiteX2" fmla="*/ 1888879 w 4200656"/>
              <a:gd name="connsiteY2" fmla="*/ 0 h 4416425"/>
              <a:gd name="connsiteX3" fmla="*/ 2225675 w 4200656"/>
              <a:gd name="connsiteY3" fmla="*/ 47625 h 4416425"/>
              <a:gd name="connsiteX4" fmla="*/ 2574679 w 4200656"/>
              <a:gd name="connsiteY4" fmla="*/ 279401 h 4416425"/>
              <a:gd name="connsiteX5" fmla="*/ 3362079 w 4200656"/>
              <a:gd name="connsiteY5" fmla="*/ 1066800 h 4416425"/>
              <a:gd name="connsiteX6" fmla="*/ 3876430 w 4200656"/>
              <a:gd name="connsiteY6" fmla="*/ 1714501 h 4416425"/>
              <a:gd name="connsiteX7" fmla="*/ 4187580 w 4200656"/>
              <a:gd name="connsiteY7" fmla="*/ 2279651 h 4416425"/>
              <a:gd name="connsiteX8" fmla="*/ 3441700 w 4200656"/>
              <a:gd name="connsiteY8" fmla="*/ 3448050 h 4416425"/>
              <a:gd name="connsiteX9" fmla="*/ 2422525 w 4200656"/>
              <a:gd name="connsiteY9" fmla="*/ 4416425 h 4416425"/>
              <a:gd name="connsiteX10" fmla="*/ 0 w 4200656"/>
              <a:gd name="connsiteY10" fmla="*/ 4416425 h 4416425"/>
              <a:gd name="connsiteX11" fmla="*/ 1590675 w 4200656"/>
              <a:gd name="connsiteY11" fmla="*/ 2901950 h 4416425"/>
              <a:gd name="connsiteX12" fmla="*/ 1825379 w 4200656"/>
              <a:gd name="connsiteY12" fmla="*/ 2203451 h 4416425"/>
              <a:gd name="connsiteX13" fmla="*/ 1647579 w 4200656"/>
              <a:gd name="connsiteY13" fmla="*/ 1739901 h 4416425"/>
              <a:gd name="connsiteX14" fmla="*/ 1355479 w 4200656"/>
              <a:gd name="connsiteY14" fmla="*/ 1460501 h 4416425"/>
              <a:gd name="connsiteX15" fmla="*/ 1041400 w 4200656"/>
              <a:gd name="connsiteY15" fmla="*/ 574675 h 4416425"/>
              <a:gd name="connsiteX0" fmla="*/ 1041400 w 4204890"/>
              <a:gd name="connsiteY0" fmla="*/ 574675 h 4416425"/>
              <a:gd name="connsiteX1" fmla="*/ 1361829 w 4204890"/>
              <a:gd name="connsiteY1" fmla="*/ 190501 h 4416425"/>
              <a:gd name="connsiteX2" fmla="*/ 1888879 w 4204890"/>
              <a:gd name="connsiteY2" fmla="*/ 0 h 4416425"/>
              <a:gd name="connsiteX3" fmla="*/ 2225675 w 4204890"/>
              <a:gd name="connsiteY3" fmla="*/ 47625 h 4416425"/>
              <a:gd name="connsiteX4" fmla="*/ 2574679 w 4204890"/>
              <a:gd name="connsiteY4" fmla="*/ 279401 h 4416425"/>
              <a:gd name="connsiteX5" fmla="*/ 3362079 w 4204890"/>
              <a:gd name="connsiteY5" fmla="*/ 1066800 h 4416425"/>
              <a:gd name="connsiteX6" fmla="*/ 3952630 w 4204890"/>
              <a:gd name="connsiteY6" fmla="*/ 1663701 h 4416425"/>
              <a:gd name="connsiteX7" fmla="*/ 4187580 w 4204890"/>
              <a:gd name="connsiteY7" fmla="*/ 2279651 h 4416425"/>
              <a:gd name="connsiteX8" fmla="*/ 3441700 w 4204890"/>
              <a:gd name="connsiteY8" fmla="*/ 3448050 h 4416425"/>
              <a:gd name="connsiteX9" fmla="*/ 2422525 w 4204890"/>
              <a:gd name="connsiteY9" fmla="*/ 4416425 h 4416425"/>
              <a:gd name="connsiteX10" fmla="*/ 0 w 4204890"/>
              <a:gd name="connsiteY10" fmla="*/ 4416425 h 4416425"/>
              <a:gd name="connsiteX11" fmla="*/ 1590675 w 4204890"/>
              <a:gd name="connsiteY11" fmla="*/ 2901950 h 4416425"/>
              <a:gd name="connsiteX12" fmla="*/ 1825379 w 4204890"/>
              <a:gd name="connsiteY12" fmla="*/ 2203451 h 4416425"/>
              <a:gd name="connsiteX13" fmla="*/ 1647579 w 4204890"/>
              <a:gd name="connsiteY13" fmla="*/ 1739901 h 4416425"/>
              <a:gd name="connsiteX14" fmla="*/ 1355479 w 4204890"/>
              <a:gd name="connsiteY14" fmla="*/ 1460501 h 4416425"/>
              <a:gd name="connsiteX15" fmla="*/ 1041400 w 4204890"/>
              <a:gd name="connsiteY15" fmla="*/ 574675 h 4416425"/>
              <a:gd name="connsiteX0" fmla="*/ 1041400 w 4204890"/>
              <a:gd name="connsiteY0" fmla="*/ 574675 h 4416425"/>
              <a:gd name="connsiteX1" fmla="*/ 1361829 w 4204890"/>
              <a:gd name="connsiteY1" fmla="*/ 190501 h 4416425"/>
              <a:gd name="connsiteX2" fmla="*/ 1888879 w 4204890"/>
              <a:gd name="connsiteY2" fmla="*/ 0 h 4416425"/>
              <a:gd name="connsiteX3" fmla="*/ 2225675 w 4204890"/>
              <a:gd name="connsiteY3" fmla="*/ 47625 h 4416425"/>
              <a:gd name="connsiteX4" fmla="*/ 2574679 w 4204890"/>
              <a:gd name="connsiteY4" fmla="*/ 279401 h 4416425"/>
              <a:gd name="connsiteX5" fmla="*/ 3362079 w 4204890"/>
              <a:gd name="connsiteY5" fmla="*/ 1066800 h 4416425"/>
              <a:gd name="connsiteX6" fmla="*/ 3952630 w 4204890"/>
              <a:gd name="connsiteY6" fmla="*/ 1663701 h 4416425"/>
              <a:gd name="connsiteX7" fmla="*/ 4187580 w 4204890"/>
              <a:gd name="connsiteY7" fmla="*/ 2279651 h 4416425"/>
              <a:gd name="connsiteX8" fmla="*/ 3441700 w 4204890"/>
              <a:gd name="connsiteY8" fmla="*/ 3448050 h 4416425"/>
              <a:gd name="connsiteX9" fmla="*/ 2422525 w 4204890"/>
              <a:gd name="connsiteY9" fmla="*/ 4416425 h 4416425"/>
              <a:gd name="connsiteX10" fmla="*/ 0 w 4204890"/>
              <a:gd name="connsiteY10" fmla="*/ 4416425 h 4416425"/>
              <a:gd name="connsiteX11" fmla="*/ 1590675 w 4204890"/>
              <a:gd name="connsiteY11" fmla="*/ 2901950 h 4416425"/>
              <a:gd name="connsiteX12" fmla="*/ 1825379 w 4204890"/>
              <a:gd name="connsiteY12" fmla="*/ 2203451 h 4416425"/>
              <a:gd name="connsiteX13" fmla="*/ 1647579 w 4204890"/>
              <a:gd name="connsiteY13" fmla="*/ 1739901 h 4416425"/>
              <a:gd name="connsiteX14" fmla="*/ 1355479 w 4204890"/>
              <a:gd name="connsiteY14" fmla="*/ 1460501 h 4416425"/>
              <a:gd name="connsiteX15" fmla="*/ 1041400 w 4204890"/>
              <a:gd name="connsiteY15" fmla="*/ 574675 h 4416425"/>
              <a:gd name="connsiteX0" fmla="*/ 1041400 w 4203672"/>
              <a:gd name="connsiteY0" fmla="*/ 574675 h 4416425"/>
              <a:gd name="connsiteX1" fmla="*/ 1361829 w 4203672"/>
              <a:gd name="connsiteY1" fmla="*/ 190501 h 4416425"/>
              <a:gd name="connsiteX2" fmla="*/ 1888879 w 4203672"/>
              <a:gd name="connsiteY2" fmla="*/ 0 h 4416425"/>
              <a:gd name="connsiteX3" fmla="*/ 2225675 w 4203672"/>
              <a:gd name="connsiteY3" fmla="*/ 47625 h 4416425"/>
              <a:gd name="connsiteX4" fmla="*/ 2574679 w 4203672"/>
              <a:gd name="connsiteY4" fmla="*/ 279401 h 4416425"/>
              <a:gd name="connsiteX5" fmla="*/ 3362079 w 4203672"/>
              <a:gd name="connsiteY5" fmla="*/ 1066800 h 4416425"/>
              <a:gd name="connsiteX6" fmla="*/ 3952630 w 4203672"/>
              <a:gd name="connsiteY6" fmla="*/ 1663701 h 4416425"/>
              <a:gd name="connsiteX7" fmla="*/ 4187580 w 4203672"/>
              <a:gd name="connsiteY7" fmla="*/ 2279651 h 4416425"/>
              <a:gd name="connsiteX8" fmla="*/ 3441700 w 4203672"/>
              <a:gd name="connsiteY8" fmla="*/ 3448050 h 4416425"/>
              <a:gd name="connsiteX9" fmla="*/ 2422525 w 4203672"/>
              <a:gd name="connsiteY9" fmla="*/ 4416425 h 4416425"/>
              <a:gd name="connsiteX10" fmla="*/ 0 w 4203672"/>
              <a:gd name="connsiteY10" fmla="*/ 4416425 h 4416425"/>
              <a:gd name="connsiteX11" fmla="*/ 1590675 w 4203672"/>
              <a:gd name="connsiteY11" fmla="*/ 2901950 h 4416425"/>
              <a:gd name="connsiteX12" fmla="*/ 1825379 w 4203672"/>
              <a:gd name="connsiteY12" fmla="*/ 2203451 h 4416425"/>
              <a:gd name="connsiteX13" fmla="*/ 1647579 w 4203672"/>
              <a:gd name="connsiteY13" fmla="*/ 1739901 h 4416425"/>
              <a:gd name="connsiteX14" fmla="*/ 1355479 w 4203672"/>
              <a:gd name="connsiteY14" fmla="*/ 1460501 h 4416425"/>
              <a:gd name="connsiteX15" fmla="*/ 1041400 w 4203672"/>
              <a:gd name="connsiteY15" fmla="*/ 574675 h 4416425"/>
              <a:gd name="connsiteX0" fmla="*/ 1041400 w 4191105"/>
              <a:gd name="connsiteY0" fmla="*/ 574675 h 4416425"/>
              <a:gd name="connsiteX1" fmla="*/ 1361829 w 4191105"/>
              <a:gd name="connsiteY1" fmla="*/ 190501 h 4416425"/>
              <a:gd name="connsiteX2" fmla="*/ 1888879 w 4191105"/>
              <a:gd name="connsiteY2" fmla="*/ 0 h 4416425"/>
              <a:gd name="connsiteX3" fmla="*/ 2225675 w 4191105"/>
              <a:gd name="connsiteY3" fmla="*/ 47625 h 4416425"/>
              <a:gd name="connsiteX4" fmla="*/ 2574679 w 4191105"/>
              <a:gd name="connsiteY4" fmla="*/ 279401 h 4416425"/>
              <a:gd name="connsiteX5" fmla="*/ 3362079 w 4191105"/>
              <a:gd name="connsiteY5" fmla="*/ 1066800 h 4416425"/>
              <a:gd name="connsiteX6" fmla="*/ 3952630 w 4191105"/>
              <a:gd name="connsiteY6" fmla="*/ 1663701 h 4416425"/>
              <a:gd name="connsiteX7" fmla="*/ 4187580 w 4191105"/>
              <a:gd name="connsiteY7" fmla="*/ 2279651 h 4416425"/>
              <a:gd name="connsiteX8" fmla="*/ 3441700 w 4191105"/>
              <a:gd name="connsiteY8" fmla="*/ 3448050 h 4416425"/>
              <a:gd name="connsiteX9" fmla="*/ 2422525 w 4191105"/>
              <a:gd name="connsiteY9" fmla="*/ 4416425 h 4416425"/>
              <a:gd name="connsiteX10" fmla="*/ 0 w 4191105"/>
              <a:gd name="connsiteY10" fmla="*/ 4416425 h 4416425"/>
              <a:gd name="connsiteX11" fmla="*/ 1590675 w 4191105"/>
              <a:gd name="connsiteY11" fmla="*/ 2901950 h 4416425"/>
              <a:gd name="connsiteX12" fmla="*/ 1825379 w 4191105"/>
              <a:gd name="connsiteY12" fmla="*/ 2203451 h 4416425"/>
              <a:gd name="connsiteX13" fmla="*/ 1647579 w 4191105"/>
              <a:gd name="connsiteY13" fmla="*/ 1739901 h 4416425"/>
              <a:gd name="connsiteX14" fmla="*/ 1355479 w 4191105"/>
              <a:gd name="connsiteY14" fmla="*/ 1460501 h 4416425"/>
              <a:gd name="connsiteX15" fmla="*/ 1041400 w 4191105"/>
              <a:gd name="connsiteY15" fmla="*/ 574675 h 4416425"/>
              <a:gd name="connsiteX0" fmla="*/ 1041400 w 4191105"/>
              <a:gd name="connsiteY0" fmla="*/ 574675 h 4416425"/>
              <a:gd name="connsiteX1" fmla="*/ 1361829 w 4191105"/>
              <a:gd name="connsiteY1" fmla="*/ 190501 h 4416425"/>
              <a:gd name="connsiteX2" fmla="*/ 1888879 w 4191105"/>
              <a:gd name="connsiteY2" fmla="*/ 0 h 4416425"/>
              <a:gd name="connsiteX3" fmla="*/ 2225675 w 4191105"/>
              <a:gd name="connsiteY3" fmla="*/ 47625 h 4416425"/>
              <a:gd name="connsiteX4" fmla="*/ 2574679 w 4191105"/>
              <a:gd name="connsiteY4" fmla="*/ 279401 h 4416425"/>
              <a:gd name="connsiteX5" fmla="*/ 3362079 w 4191105"/>
              <a:gd name="connsiteY5" fmla="*/ 1066800 h 4416425"/>
              <a:gd name="connsiteX6" fmla="*/ 3952630 w 4191105"/>
              <a:gd name="connsiteY6" fmla="*/ 1663701 h 4416425"/>
              <a:gd name="connsiteX7" fmla="*/ 4187580 w 4191105"/>
              <a:gd name="connsiteY7" fmla="*/ 2279651 h 4416425"/>
              <a:gd name="connsiteX8" fmla="*/ 3971680 w 4191105"/>
              <a:gd name="connsiteY8" fmla="*/ 2743201 h 4416425"/>
              <a:gd name="connsiteX9" fmla="*/ 3441700 w 4191105"/>
              <a:gd name="connsiteY9" fmla="*/ 3448050 h 4416425"/>
              <a:gd name="connsiteX10" fmla="*/ 2422525 w 4191105"/>
              <a:gd name="connsiteY10" fmla="*/ 4416425 h 4416425"/>
              <a:gd name="connsiteX11" fmla="*/ 0 w 4191105"/>
              <a:gd name="connsiteY11" fmla="*/ 4416425 h 4416425"/>
              <a:gd name="connsiteX12" fmla="*/ 1590675 w 4191105"/>
              <a:gd name="connsiteY12" fmla="*/ 2901950 h 4416425"/>
              <a:gd name="connsiteX13" fmla="*/ 1825379 w 4191105"/>
              <a:gd name="connsiteY13" fmla="*/ 2203451 h 4416425"/>
              <a:gd name="connsiteX14" fmla="*/ 1647579 w 4191105"/>
              <a:gd name="connsiteY14" fmla="*/ 1739901 h 4416425"/>
              <a:gd name="connsiteX15" fmla="*/ 1355479 w 4191105"/>
              <a:gd name="connsiteY15" fmla="*/ 1460501 h 4416425"/>
              <a:gd name="connsiteX16" fmla="*/ 1041400 w 4191105"/>
              <a:gd name="connsiteY16" fmla="*/ 574675 h 4416425"/>
              <a:gd name="connsiteX0" fmla="*/ 1041400 w 4191105"/>
              <a:gd name="connsiteY0" fmla="*/ 574675 h 4416425"/>
              <a:gd name="connsiteX1" fmla="*/ 1361829 w 4191105"/>
              <a:gd name="connsiteY1" fmla="*/ 190501 h 4416425"/>
              <a:gd name="connsiteX2" fmla="*/ 1888879 w 4191105"/>
              <a:gd name="connsiteY2" fmla="*/ 0 h 4416425"/>
              <a:gd name="connsiteX3" fmla="*/ 2225675 w 4191105"/>
              <a:gd name="connsiteY3" fmla="*/ 47625 h 4416425"/>
              <a:gd name="connsiteX4" fmla="*/ 2574679 w 4191105"/>
              <a:gd name="connsiteY4" fmla="*/ 279401 h 4416425"/>
              <a:gd name="connsiteX5" fmla="*/ 3362079 w 4191105"/>
              <a:gd name="connsiteY5" fmla="*/ 1066800 h 4416425"/>
              <a:gd name="connsiteX6" fmla="*/ 3952630 w 4191105"/>
              <a:gd name="connsiteY6" fmla="*/ 1663701 h 4416425"/>
              <a:gd name="connsiteX7" fmla="*/ 4187580 w 4191105"/>
              <a:gd name="connsiteY7" fmla="*/ 2279651 h 4416425"/>
              <a:gd name="connsiteX8" fmla="*/ 4035180 w 4191105"/>
              <a:gd name="connsiteY8" fmla="*/ 2819401 h 4416425"/>
              <a:gd name="connsiteX9" fmla="*/ 3441700 w 4191105"/>
              <a:gd name="connsiteY9" fmla="*/ 3448050 h 4416425"/>
              <a:gd name="connsiteX10" fmla="*/ 2422525 w 4191105"/>
              <a:gd name="connsiteY10" fmla="*/ 4416425 h 4416425"/>
              <a:gd name="connsiteX11" fmla="*/ 0 w 4191105"/>
              <a:gd name="connsiteY11" fmla="*/ 4416425 h 4416425"/>
              <a:gd name="connsiteX12" fmla="*/ 1590675 w 4191105"/>
              <a:gd name="connsiteY12" fmla="*/ 2901950 h 4416425"/>
              <a:gd name="connsiteX13" fmla="*/ 1825379 w 4191105"/>
              <a:gd name="connsiteY13" fmla="*/ 2203451 h 4416425"/>
              <a:gd name="connsiteX14" fmla="*/ 1647579 w 4191105"/>
              <a:gd name="connsiteY14" fmla="*/ 1739901 h 4416425"/>
              <a:gd name="connsiteX15" fmla="*/ 1355479 w 4191105"/>
              <a:gd name="connsiteY15" fmla="*/ 1460501 h 4416425"/>
              <a:gd name="connsiteX16" fmla="*/ 1041400 w 4191105"/>
              <a:gd name="connsiteY16" fmla="*/ 574675 h 4416425"/>
              <a:gd name="connsiteX0" fmla="*/ 1041400 w 4191237"/>
              <a:gd name="connsiteY0" fmla="*/ 574675 h 4416425"/>
              <a:gd name="connsiteX1" fmla="*/ 1361829 w 4191237"/>
              <a:gd name="connsiteY1" fmla="*/ 190501 h 4416425"/>
              <a:gd name="connsiteX2" fmla="*/ 1888879 w 4191237"/>
              <a:gd name="connsiteY2" fmla="*/ 0 h 4416425"/>
              <a:gd name="connsiteX3" fmla="*/ 2225675 w 4191237"/>
              <a:gd name="connsiteY3" fmla="*/ 47625 h 4416425"/>
              <a:gd name="connsiteX4" fmla="*/ 2574679 w 4191237"/>
              <a:gd name="connsiteY4" fmla="*/ 279401 h 4416425"/>
              <a:gd name="connsiteX5" fmla="*/ 3362079 w 4191237"/>
              <a:gd name="connsiteY5" fmla="*/ 1066800 h 4416425"/>
              <a:gd name="connsiteX6" fmla="*/ 3952630 w 4191237"/>
              <a:gd name="connsiteY6" fmla="*/ 1663701 h 4416425"/>
              <a:gd name="connsiteX7" fmla="*/ 4187580 w 4191237"/>
              <a:gd name="connsiteY7" fmla="*/ 2279651 h 4416425"/>
              <a:gd name="connsiteX8" fmla="*/ 4035180 w 4191237"/>
              <a:gd name="connsiteY8" fmla="*/ 2819401 h 4416425"/>
              <a:gd name="connsiteX9" fmla="*/ 3441700 w 4191237"/>
              <a:gd name="connsiteY9" fmla="*/ 3448050 h 4416425"/>
              <a:gd name="connsiteX10" fmla="*/ 2422525 w 4191237"/>
              <a:gd name="connsiteY10" fmla="*/ 4416425 h 4416425"/>
              <a:gd name="connsiteX11" fmla="*/ 0 w 4191237"/>
              <a:gd name="connsiteY11" fmla="*/ 4416425 h 4416425"/>
              <a:gd name="connsiteX12" fmla="*/ 1590675 w 4191237"/>
              <a:gd name="connsiteY12" fmla="*/ 2901950 h 4416425"/>
              <a:gd name="connsiteX13" fmla="*/ 1825379 w 4191237"/>
              <a:gd name="connsiteY13" fmla="*/ 2203451 h 4416425"/>
              <a:gd name="connsiteX14" fmla="*/ 1647579 w 4191237"/>
              <a:gd name="connsiteY14" fmla="*/ 1739901 h 4416425"/>
              <a:gd name="connsiteX15" fmla="*/ 1355479 w 4191237"/>
              <a:gd name="connsiteY15" fmla="*/ 1460501 h 4416425"/>
              <a:gd name="connsiteX16" fmla="*/ 1041400 w 4191237"/>
              <a:gd name="connsiteY16" fmla="*/ 574675 h 4416425"/>
              <a:gd name="connsiteX0" fmla="*/ 1041400 w 4191237"/>
              <a:gd name="connsiteY0" fmla="*/ 574675 h 4416425"/>
              <a:gd name="connsiteX1" fmla="*/ 1361829 w 4191237"/>
              <a:gd name="connsiteY1" fmla="*/ 190501 h 4416425"/>
              <a:gd name="connsiteX2" fmla="*/ 1888879 w 4191237"/>
              <a:gd name="connsiteY2" fmla="*/ 0 h 4416425"/>
              <a:gd name="connsiteX3" fmla="*/ 2225675 w 4191237"/>
              <a:gd name="connsiteY3" fmla="*/ 47625 h 4416425"/>
              <a:gd name="connsiteX4" fmla="*/ 2574679 w 4191237"/>
              <a:gd name="connsiteY4" fmla="*/ 279401 h 4416425"/>
              <a:gd name="connsiteX5" fmla="*/ 3362079 w 4191237"/>
              <a:gd name="connsiteY5" fmla="*/ 1066800 h 4416425"/>
              <a:gd name="connsiteX6" fmla="*/ 3952630 w 4191237"/>
              <a:gd name="connsiteY6" fmla="*/ 1663701 h 4416425"/>
              <a:gd name="connsiteX7" fmla="*/ 4187580 w 4191237"/>
              <a:gd name="connsiteY7" fmla="*/ 2279651 h 4416425"/>
              <a:gd name="connsiteX8" fmla="*/ 4035180 w 4191237"/>
              <a:gd name="connsiteY8" fmla="*/ 2819401 h 4416425"/>
              <a:gd name="connsiteX9" fmla="*/ 3441700 w 4191237"/>
              <a:gd name="connsiteY9" fmla="*/ 3448050 h 4416425"/>
              <a:gd name="connsiteX10" fmla="*/ 2422525 w 4191237"/>
              <a:gd name="connsiteY10" fmla="*/ 4416425 h 4416425"/>
              <a:gd name="connsiteX11" fmla="*/ 0 w 4191237"/>
              <a:gd name="connsiteY11" fmla="*/ 4416425 h 4416425"/>
              <a:gd name="connsiteX12" fmla="*/ 1590675 w 4191237"/>
              <a:gd name="connsiteY12" fmla="*/ 2901950 h 4416425"/>
              <a:gd name="connsiteX13" fmla="*/ 1825379 w 4191237"/>
              <a:gd name="connsiteY13" fmla="*/ 2203451 h 4416425"/>
              <a:gd name="connsiteX14" fmla="*/ 1647579 w 4191237"/>
              <a:gd name="connsiteY14" fmla="*/ 1739901 h 4416425"/>
              <a:gd name="connsiteX15" fmla="*/ 1355479 w 4191237"/>
              <a:gd name="connsiteY15" fmla="*/ 1460501 h 4416425"/>
              <a:gd name="connsiteX16" fmla="*/ 1041400 w 4191237"/>
              <a:gd name="connsiteY16" fmla="*/ 574675 h 4416425"/>
              <a:gd name="connsiteX0" fmla="*/ 1041400 w 4191237"/>
              <a:gd name="connsiteY0" fmla="*/ 574675 h 4416425"/>
              <a:gd name="connsiteX1" fmla="*/ 1361829 w 4191237"/>
              <a:gd name="connsiteY1" fmla="*/ 190501 h 4416425"/>
              <a:gd name="connsiteX2" fmla="*/ 1888879 w 4191237"/>
              <a:gd name="connsiteY2" fmla="*/ 0 h 4416425"/>
              <a:gd name="connsiteX3" fmla="*/ 2225675 w 4191237"/>
              <a:gd name="connsiteY3" fmla="*/ 47625 h 4416425"/>
              <a:gd name="connsiteX4" fmla="*/ 2574679 w 4191237"/>
              <a:gd name="connsiteY4" fmla="*/ 279401 h 4416425"/>
              <a:gd name="connsiteX5" fmla="*/ 3362079 w 4191237"/>
              <a:gd name="connsiteY5" fmla="*/ 1066800 h 4416425"/>
              <a:gd name="connsiteX6" fmla="*/ 3952630 w 4191237"/>
              <a:gd name="connsiteY6" fmla="*/ 1663701 h 4416425"/>
              <a:gd name="connsiteX7" fmla="*/ 4187580 w 4191237"/>
              <a:gd name="connsiteY7" fmla="*/ 2279651 h 4416425"/>
              <a:gd name="connsiteX8" fmla="*/ 3978030 w 4191237"/>
              <a:gd name="connsiteY8" fmla="*/ 2882901 h 4416425"/>
              <a:gd name="connsiteX9" fmla="*/ 3441700 w 4191237"/>
              <a:gd name="connsiteY9" fmla="*/ 3448050 h 4416425"/>
              <a:gd name="connsiteX10" fmla="*/ 2422525 w 4191237"/>
              <a:gd name="connsiteY10" fmla="*/ 4416425 h 4416425"/>
              <a:gd name="connsiteX11" fmla="*/ 0 w 4191237"/>
              <a:gd name="connsiteY11" fmla="*/ 4416425 h 4416425"/>
              <a:gd name="connsiteX12" fmla="*/ 1590675 w 4191237"/>
              <a:gd name="connsiteY12" fmla="*/ 2901950 h 4416425"/>
              <a:gd name="connsiteX13" fmla="*/ 1825379 w 4191237"/>
              <a:gd name="connsiteY13" fmla="*/ 2203451 h 4416425"/>
              <a:gd name="connsiteX14" fmla="*/ 1647579 w 4191237"/>
              <a:gd name="connsiteY14" fmla="*/ 1739901 h 4416425"/>
              <a:gd name="connsiteX15" fmla="*/ 1355479 w 4191237"/>
              <a:gd name="connsiteY15" fmla="*/ 1460501 h 4416425"/>
              <a:gd name="connsiteX16" fmla="*/ 1041400 w 4191237"/>
              <a:gd name="connsiteY16" fmla="*/ 574675 h 4416425"/>
              <a:gd name="connsiteX0" fmla="*/ 1041400 w 4191237"/>
              <a:gd name="connsiteY0" fmla="*/ 574675 h 4416425"/>
              <a:gd name="connsiteX1" fmla="*/ 1361829 w 4191237"/>
              <a:gd name="connsiteY1" fmla="*/ 190501 h 4416425"/>
              <a:gd name="connsiteX2" fmla="*/ 1888879 w 4191237"/>
              <a:gd name="connsiteY2" fmla="*/ 0 h 4416425"/>
              <a:gd name="connsiteX3" fmla="*/ 2225675 w 4191237"/>
              <a:gd name="connsiteY3" fmla="*/ 47625 h 4416425"/>
              <a:gd name="connsiteX4" fmla="*/ 2574679 w 4191237"/>
              <a:gd name="connsiteY4" fmla="*/ 279401 h 4416425"/>
              <a:gd name="connsiteX5" fmla="*/ 3362079 w 4191237"/>
              <a:gd name="connsiteY5" fmla="*/ 1066800 h 4416425"/>
              <a:gd name="connsiteX6" fmla="*/ 3952630 w 4191237"/>
              <a:gd name="connsiteY6" fmla="*/ 1663701 h 4416425"/>
              <a:gd name="connsiteX7" fmla="*/ 4187580 w 4191237"/>
              <a:gd name="connsiteY7" fmla="*/ 2279651 h 4416425"/>
              <a:gd name="connsiteX8" fmla="*/ 3978030 w 4191237"/>
              <a:gd name="connsiteY8" fmla="*/ 2882901 h 4416425"/>
              <a:gd name="connsiteX9" fmla="*/ 3441700 w 4191237"/>
              <a:gd name="connsiteY9" fmla="*/ 3448050 h 4416425"/>
              <a:gd name="connsiteX10" fmla="*/ 2422525 w 4191237"/>
              <a:gd name="connsiteY10" fmla="*/ 4416425 h 4416425"/>
              <a:gd name="connsiteX11" fmla="*/ 0 w 4191237"/>
              <a:gd name="connsiteY11" fmla="*/ 4416425 h 4416425"/>
              <a:gd name="connsiteX12" fmla="*/ 1590675 w 4191237"/>
              <a:gd name="connsiteY12" fmla="*/ 2901950 h 4416425"/>
              <a:gd name="connsiteX13" fmla="*/ 1825379 w 4191237"/>
              <a:gd name="connsiteY13" fmla="*/ 2203451 h 4416425"/>
              <a:gd name="connsiteX14" fmla="*/ 1647579 w 4191237"/>
              <a:gd name="connsiteY14" fmla="*/ 1739901 h 4416425"/>
              <a:gd name="connsiteX15" fmla="*/ 1355479 w 4191237"/>
              <a:gd name="connsiteY15" fmla="*/ 1460501 h 4416425"/>
              <a:gd name="connsiteX16" fmla="*/ 1041400 w 4191237"/>
              <a:gd name="connsiteY16" fmla="*/ 574675 h 4416425"/>
              <a:gd name="connsiteX0" fmla="*/ 1041400 w 4191237"/>
              <a:gd name="connsiteY0" fmla="*/ 574675 h 4416425"/>
              <a:gd name="connsiteX1" fmla="*/ 1361829 w 4191237"/>
              <a:gd name="connsiteY1" fmla="*/ 190501 h 4416425"/>
              <a:gd name="connsiteX2" fmla="*/ 1888879 w 4191237"/>
              <a:gd name="connsiteY2" fmla="*/ 0 h 4416425"/>
              <a:gd name="connsiteX3" fmla="*/ 2225675 w 4191237"/>
              <a:gd name="connsiteY3" fmla="*/ 47625 h 4416425"/>
              <a:gd name="connsiteX4" fmla="*/ 2574679 w 4191237"/>
              <a:gd name="connsiteY4" fmla="*/ 279401 h 4416425"/>
              <a:gd name="connsiteX5" fmla="*/ 3362079 w 4191237"/>
              <a:gd name="connsiteY5" fmla="*/ 1066800 h 4416425"/>
              <a:gd name="connsiteX6" fmla="*/ 3952630 w 4191237"/>
              <a:gd name="connsiteY6" fmla="*/ 1663701 h 4416425"/>
              <a:gd name="connsiteX7" fmla="*/ 4187580 w 4191237"/>
              <a:gd name="connsiteY7" fmla="*/ 2279651 h 4416425"/>
              <a:gd name="connsiteX8" fmla="*/ 3978030 w 4191237"/>
              <a:gd name="connsiteY8" fmla="*/ 2882901 h 4416425"/>
              <a:gd name="connsiteX9" fmla="*/ 3441700 w 4191237"/>
              <a:gd name="connsiteY9" fmla="*/ 3448050 h 4416425"/>
              <a:gd name="connsiteX10" fmla="*/ 2422525 w 4191237"/>
              <a:gd name="connsiteY10" fmla="*/ 4416425 h 4416425"/>
              <a:gd name="connsiteX11" fmla="*/ 0 w 4191237"/>
              <a:gd name="connsiteY11" fmla="*/ 4416425 h 4416425"/>
              <a:gd name="connsiteX12" fmla="*/ 1590675 w 4191237"/>
              <a:gd name="connsiteY12" fmla="*/ 2901950 h 4416425"/>
              <a:gd name="connsiteX13" fmla="*/ 1825379 w 4191237"/>
              <a:gd name="connsiteY13" fmla="*/ 2203451 h 4416425"/>
              <a:gd name="connsiteX14" fmla="*/ 1647579 w 4191237"/>
              <a:gd name="connsiteY14" fmla="*/ 1739901 h 4416425"/>
              <a:gd name="connsiteX15" fmla="*/ 1355479 w 4191237"/>
              <a:gd name="connsiteY15" fmla="*/ 1460501 h 4416425"/>
              <a:gd name="connsiteX16" fmla="*/ 1041400 w 4191237"/>
              <a:gd name="connsiteY16" fmla="*/ 574675 h 4416425"/>
              <a:gd name="connsiteX0" fmla="*/ 22549 w 3172386"/>
              <a:gd name="connsiteY0" fmla="*/ 574675 h 4575175"/>
              <a:gd name="connsiteX1" fmla="*/ 342978 w 3172386"/>
              <a:gd name="connsiteY1" fmla="*/ 190501 h 4575175"/>
              <a:gd name="connsiteX2" fmla="*/ 870028 w 3172386"/>
              <a:gd name="connsiteY2" fmla="*/ 0 h 4575175"/>
              <a:gd name="connsiteX3" fmla="*/ 1206824 w 3172386"/>
              <a:gd name="connsiteY3" fmla="*/ 47625 h 4575175"/>
              <a:gd name="connsiteX4" fmla="*/ 1555828 w 3172386"/>
              <a:gd name="connsiteY4" fmla="*/ 279401 h 4575175"/>
              <a:gd name="connsiteX5" fmla="*/ 2343228 w 3172386"/>
              <a:gd name="connsiteY5" fmla="*/ 1066800 h 4575175"/>
              <a:gd name="connsiteX6" fmla="*/ 2933779 w 3172386"/>
              <a:gd name="connsiteY6" fmla="*/ 1663701 h 4575175"/>
              <a:gd name="connsiteX7" fmla="*/ 3168729 w 3172386"/>
              <a:gd name="connsiteY7" fmla="*/ 2279651 h 4575175"/>
              <a:gd name="connsiteX8" fmla="*/ 2959179 w 3172386"/>
              <a:gd name="connsiteY8" fmla="*/ 2882901 h 4575175"/>
              <a:gd name="connsiteX9" fmla="*/ 2422849 w 3172386"/>
              <a:gd name="connsiteY9" fmla="*/ 3448050 h 4575175"/>
              <a:gd name="connsiteX10" fmla="*/ 1403674 w 3172386"/>
              <a:gd name="connsiteY10" fmla="*/ 4416425 h 4575175"/>
              <a:gd name="connsiteX11" fmla="*/ 924249 w 3172386"/>
              <a:gd name="connsiteY11" fmla="*/ 4575175 h 4575175"/>
              <a:gd name="connsiteX12" fmla="*/ 571824 w 3172386"/>
              <a:gd name="connsiteY12" fmla="*/ 2901950 h 4575175"/>
              <a:gd name="connsiteX13" fmla="*/ 806528 w 3172386"/>
              <a:gd name="connsiteY13" fmla="*/ 2203451 h 4575175"/>
              <a:gd name="connsiteX14" fmla="*/ 628728 w 3172386"/>
              <a:gd name="connsiteY14" fmla="*/ 1739901 h 4575175"/>
              <a:gd name="connsiteX15" fmla="*/ 336628 w 3172386"/>
              <a:gd name="connsiteY15" fmla="*/ 1460501 h 4575175"/>
              <a:gd name="connsiteX16" fmla="*/ 22549 w 3172386"/>
              <a:gd name="connsiteY16" fmla="*/ 574675 h 4575175"/>
              <a:gd name="connsiteX0" fmla="*/ 22549 w 3172386"/>
              <a:gd name="connsiteY0" fmla="*/ 574675 h 4575175"/>
              <a:gd name="connsiteX1" fmla="*/ 342978 w 3172386"/>
              <a:gd name="connsiteY1" fmla="*/ 190501 h 4575175"/>
              <a:gd name="connsiteX2" fmla="*/ 870028 w 3172386"/>
              <a:gd name="connsiteY2" fmla="*/ 0 h 4575175"/>
              <a:gd name="connsiteX3" fmla="*/ 1206824 w 3172386"/>
              <a:gd name="connsiteY3" fmla="*/ 47625 h 4575175"/>
              <a:gd name="connsiteX4" fmla="*/ 1555828 w 3172386"/>
              <a:gd name="connsiteY4" fmla="*/ 279401 h 4575175"/>
              <a:gd name="connsiteX5" fmla="*/ 2343228 w 3172386"/>
              <a:gd name="connsiteY5" fmla="*/ 1066800 h 4575175"/>
              <a:gd name="connsiteX6" fmla="*/ 2933779 w 3172386"/>
              <a:gd name="connsiteY6" fmla="*/ 1663701 h 4575175"/>
              <a:gd name="connsiteX7" fmla="*/ 3168729 w 3172386"/>
              <a:gd name="connsiteY7" fmla="*/ 2279651 h 4575175"/>
              <a:gd name="connsiteX8" fmla="*/ 2959179 w 3172386"/>
              <a:gd name="connsiteY8" fmla="*/ 2882901 h 4575175"/>
              <a:gd name="connsiteX9" fmla="*/ 2422849 w 3172386"/>
              <a:gd name="connsiteY9" fmla="*/ 3448050 h 4575175"/>
              <a:gd name="connsiteX10" fmla="*/ 1403674 w 3172386"/>
              <a:gd name="connsiteY10" fmla="*/ 4416425 h 4575175"/>
              <a:gd name="connsiteX11" fmla="*/ 924249 w 3172386"/>
              <a:gd name="connsiteY11" fmla="*/ 4575175 h 4575175"/>
              <a:gd name="connsiteX12" fmla="*/ 571824 w 3172386"/>
              <a:gd name="connsiteY12" fmla="*/ 2901950 h 4575175"/>
              <a:gd name="connsiteX13" fmla="*/ 806528 w 3172386"/>
              <a:gd name="connsiteY13" fmla="*/ 2203451 h 4575175"/>
              <a:gd name="connsiteX14" fmla="*/ 628728 w 3172386"/>
              <a:gd name="connsiteY14" fmla="*/ 1739901 h 4575175"/>
              <a:gd name="connsiteX15" fmla="*/ 336628 w 3172386"/>
              <a:gd name="connsiteY15" fmla="*/ 1460501 h 4575175"/>
              <a:gd name="connsiteX16" fmla="*/ 22549 w 3172386"/>
              <a:gd name="connsiteY16" fmla="*/ 574675 h 4575175"/>
              <a:gd name="connsiteX0" fmla="*/ 22549 w 3172386"/>
              <a:gd name="connsiteY0" fmla="*/ 574675 h 4575175"/>
              <a:gd name="connsiteX1" fmla="*/ 342978 w 3172386"/>
              <a:gd name="connsiteY1" fmla="*/ 190501 h 4575175"/>
              <a:gd name="connsiteX2" fmla="*/ 870028 w 3172386"/>
              <a:gd name="connsiteY2" fmla="*/ 0 h 4575175"/>
              <a:gd name="connsiteX3" fmla="*/ 1206824 w 3172386"/>
              <a:gd name="connsiteY3" fmla="*/ 47625 h 4575175"/>
              <a:gd name="connsiteX4" fmla="*/ 1555828 w 3172386"/>
              <a:gd name="connsiteY4" fmla="*/ 279401 h 4575175"/>
              <a:gd name="connsiteX5" fmla="*/ 2343228 w 3172386"/>
              <a:gd name="connsiteY5" fmla="*/ 1066800 h 4575175"/>
              <a:gd name="connsiteX6" fmla="*/ 2933779 w 3172386"/>
              <a:gd name="connsiteY6" fmla="*/ 1663701 h 4575175"/>
              <a:gd name="connsiteX7" fmla="*/ 3168729 w 3172386"/>
              <a:gd name="connsiteY7" fmla="*/ 2279651 h 4575175"/>
              <a:gd name="connsiteX8" fmla="*/ 2959179 w 3172386"/>
              <a:gd name="connsiteY8" fmla="*/ 2882901 h 4575175"/>
              <a:gd name="connsiteX9" fmla="*/ 2422849 w 3172386"/>
              <a:gd name="connsiteY9" fmla="*/ 3448050 h 4575175"/>
              <a:gd name="connsiteX10" fmla="*/ 1403674 w 3172386"/>
              <a:gd name="connsiteY10" fmla="*/ 4416425 h 4575175"/>
              <a:gd name="connsiteX11" fmla="*/ 924249 w 3172386"/>
              <a:gd name="connsiteY11" fmla="*/ 4575175 h 4575175"/>
              <a:gd name="connsiteX12" fmla="*/ 571824 w 3172386"/>
              <a:gd name="connsiteY12" fmla="*/ 2901950 h 4575175"/>
              <a:gd name="connsiteX13" fmla="*/ 806528 w 3172386"/>
              <a:gd name="connsiteY13" fmla="*/ 2203451 h 4575175"/>
              <a:gd name="connsiteX14" fmla="*/ 628728 w 3172386"/>
              <a:gd name="connsiteY14" fmla="*/ 1739901 h 4575175"/>
              <a:gd name="connsiteX15" fmla="*/ 336628 w 3172386"/>
              <a:gd name="connsiteY15" fmla="*/ 1460501 h 4575175"/>
              <a:gd name="connsiteX16" fmla="*/ 22549 w 3172386"/>
              <a:gd name="connsiteY16" fmla="*/ 574675 h 4575175"/>
              <a:gd name="connsiteX0" fmla="*/ 22549 w 3172386"/>
              <a:gd name="connsiteY0" fmla="*/ 574675 h 4575175"/>
              <a:gd name="connsiteX1" fmla="*/ 342978 w 3172386"/>
              <a:gd name="connsiteY1" fmla="*/ 190501 h 4575175"/>
              <a:gd name="connsiteX2" fmla="*/ 870028 w 3172386"/>
              <a:gd name="connsiteY2" fmla="*/ 0 h 4575175"/>
              <a:gd name="connsiteX3" fmla="*/ 1206824 w 3172386"/>
              <a:gd name="connsiteY3" fmla="*/ 47625 h 4575175"/>
              <a:gd name="connsiteX4" fmla="*/ 1555828 w 3172386"/>
              <a:gd name="connsiteY4" fmla="*/ 279401 h 4575175"/>
              <a:gd name="connsiteX5" fmla="*/ 2343228 w 3172386"/>
              <a:gd name="connsiteY5" fmla="*/ 1066800 h 4575175"/>
              <a:gd name="connsiteX6" fmla="*/ 2933779 w 3172386"/>
              <a:gd name="connsiteY6" fmla="*/ 1663701 h 4575175"/>
              <a:gd name="connsiteX7" fmla="*/ 3168729 w 3172386"/>
              <a:gd name="connsiteY7" fmla="*/ 2279651 h 4575175"/>
              <a:gd name="connsiteX8" fmla="*/ 2959179 w 3172386"/>
              <a:gd name="connsiteY8" fmla="*/ 2882901 h 4575175"/>
              <a:gd name="connsiteX9" fmla="*/ 2422849 w 3172386"/>
              <a:gd name="connsiteY9" fmla="*/ 3448050 h 4575175"/>
              <a:gd name="connsiteX10" fmla="*/ 1403674 w 3172386"/>
              <a:gd name="connsiteY10" fmla="*/ 4416425 h 4575175"/>
              <a:gd name="connsiteX11" fmla="*/ 924249 w 3172386"/>
              <a:gd name="connsiteY11" fmla="*/ 4575175 h 4575175"/>
              <a:gd name="connsiteX12" fmla="*/ 838278 w 3172386"/>
              <a:gd name="connsiteY12" fmla="*/ 4184651 h 4575175"/>
              <a:gd name="connsiteX13" fmla="*/ 571824 w 3172386"/>
              <a:gd name="connsiteY13" fmla="*/ 2901950 h 4575175"/>
              <a:gd name="connsiteX14" fmla="*/ 806528 w 3172386"/>
              <a:gd name="connsiteY14" fmla="*/ 2203451 h 4575175"/>
              <a:gd name="connsiteX15" fmla="*/ 628728 w 3172386"/>
              <a:gd name="connsiteY15" fmla="*/ 1739901 h 4575175"/>
              <a:gd name="connsiteX16" fmla="*/ 336628 w 3172386"/>
              <a:gd name="connsiteY16" fmla="*/ 1460501 h 4575175"/>
              <a:gd name="connsiteX17" fmla="*/ 22549 w 3172386"/>
              <a:gd name="connsiteY17" fmla="*/ 574675 h 4575175"/>
              <a:gd name="connsiteX0" fmla="*/ 22549 w 3172386"/>
              <a:gd name="connsiteY0" fmla="*/ 574675 h 4575175"/>
              <a:gd name="connsiteX1" fmla="*/ 342978 w 3172386"/>
              <a:gd name="connsiteY1" fmla="*/ 190501 h 4575175"/>
              <a:gd name="connsiteX2" fmla="*/ 870028 w 3172386"/>
              <a:gd name="connsiteY2" fmla="*/ 0 h 4575175"/>
              <a:gd name="connsiteX3" fmla="*/ 1206824 w 3172386"/>
              <a:gd name="connsiteY3" fmla="*/ 47625 h 4575175"/>
              <a:gd name="connsiteX4" fmla="*/ 1555828 w 3172386"/>
              <a:gd name="connsiteY4" fmla="*/ 279401 h 4575175"/>
              <a:gd name="connsiteX5" fmla="*/ 2343228 w 3172386"/>
              <a:gd name="connsiteY5" fmla="*/ 1066800 h 4575175"/>
              <a:gd name="connsiteX6" fmla="*/ 2933779 w 3172386"/>
              <a:gd name="connsiteY6" fmla="*/ 1663701 h 4575175"/>
              <a:gd name="connsiteX7" fmla="*/ 3168729 w 3172386"/>
              <a:gd name="connsiteY7" fmla="*/ 2279651 h 4575175"/>
              <a:gd name="connsiteX8" fmla="*/ 2959179 w 3172386"/>
              <a:gd name="connsiteY8" fmla="*/ 2882901 h 4575175"/>
              <a:gd name="connsiteX9" fmla="*/ 2422849 w 3172386"/>
              <a:gd name="connsiteY9" fmla="*/ 3448050 h 4575175"/>
              <a:gd name="connsiteX10" fmla="*/ 1403674 w 3172386"/>
              <a:gd name="connsiteY10" fmla="*/ 4416425 h 4575175"/>
              <a:gd name="connsiteX11" fmla="*/ 924249 w 3172386"/>
              <a:gd name="connsiteY11" fmla="*/ 4575175 h 4575175"/>
              <a:gd name="connsiteX12" fmla="*/ 323928 w 3172386"/>
              <a:gd name="connsiteY12" fmla="*/ 4292601 h 4575175"/>
              <a:gd name="connsiteX13" fmla="*/ 571824 w 3172386"/>
              <a:gd name="connsiteY13" fmla="*/ 2901950 h 4575175"/>
              <a:gd name="connsiteX14" fmla="*/ 806528 w 3172386"/>
              <a:gd name="connsiteY14" fmla="*/ 2203451 h 4575175"/>
              <a:gd name="connsiteX15" fmla="*/ 628728 w 3172386"/>
              <a:gd name="connsiteY15" fmla="*/ 1739901 h 4575175"/>
              <a:gd name="connsiteX16" fmla="*/ 336628 w 3172386"/>
              <a:gd name="connsiteY16" fmla="*/ 1460501 h 4575175"/>
              <a:gd name="connsiteX17" fmla="*/ 22549 w 3172386"/>
              <a:gd name="connsiteY17" fmla="*/ 574675 h 4575175"/>
              <a:gd name="connsiteX0" fmla="*/ 22549 w 3172386"/>
              <a:gd name="connsiteY0" fmla="*/ 574675 h 4575175"/>
              <a:gd name="connsiteX1" fmla="*/ 342978 w 3172386"/>
              <a:gd name="connsiteY1" fmla="*/ 190501 h 4575175"/>
              <a:gd name="connsiteX2" fmla="*/ 870028 w 3172386"/>
              <a:gd name="connsiteY2" fmla="*/ 0 h 4575175"/>
              <a:gd name="connsiteX3" fmla="*/ 1206824 w 3172386"/>
              <a:gd name="connsiteY3" fmla="*/ 47625 h 4575175"/>
              <a:gd name="connsiteX4" fmla="*/ 1555828 w 3172386"/>
              <a:gd name="connsiteY4" fmla="*/ 279401 h 4575175"/>
              <a:gd name="connsiteX5" fmla="*/ 2343228 w 3172386"/>
              <a:gd name="connsiteY5" fmla="*/ 1066800 h 4575175"/>
              <a:gd name="connsiteX6" fmla="*/ 2933779 w 3172386"/>
              <a:gd name="connsiteY6" fmla="*/ 1663701 h 4575175"/>
              <a:gd name="connsiteX7" fmla="*/ 3168729 w 3172386"/>
              <a:gd name="connsiteY7" fmla="*/ 2279651 h 4575175"/>
              <a:gd name="connsiteX8" fmla="*/ 2959179 w 3172386"/>
              <a:gd name="connsiteY8" fmla="*/ 2882901 h 4575175"/>
              <a:gd name="connsiteX9" fmla="*/ 2422849 w 3172386"/>
              <a:gd name="connsiteY9" fmla="*/ 3448050 h 4575175"/>
              <a:gd name="connsiteX10" fmla="*/ 1403674 w 3172386"/>
              <a:gd name="connsiteY10" fmla="*/ 4416425 h 4575175"/>
              <a:gd name="connsiteX11" fmla="*/ 924249 w 3172386"/>
              <a:gd name="connsiteY11" fmla="*/ 4575175 h 4575175"/>
              <a:gd name="connsiteX12" fmla="*/ 323928 w 3172386"/>
              <a:gd name="connsiteY12" fmla="*/ 4292601 h 4575175"/>
              <a:gd name="connsiteX13" fmla="*/ 571824 w 3172386"/>
              <a:gd name="connsiteY13" fmla="*/ 2901950 h 4575175"/>
              <a:gd name="connsiteX14" fmla="*/ 806528 w 3172386"/>
              <a:gd name="connsiteY14" fmla="*/ 2203451 h 4575175"/>
              <a:gd name="connsiteX15" fmla="*/ 628728 w 3172386"/>
              <a:gd name="connsiteY15" fmla="*/ 1739901 h 4575175"/>
              <a:gd name="connsiteX16" fmla="*/ 336628 w 3172386"/>
              <a:gd name="connsiteY16" fmla="*/ 1460501 h 4575175"/>
              <a:gd name="connsiteX17" fmla="*/ 22549 w 3172386"/>
              <a:gd name="connsiteY17" fmla="*/ 574675 h 4575175"/>
              <a:gd name="connsiteX0" fmla="*/ 22549 w 3172386"/>
              <a:gd name="connsiteY0" fmla="*/ 574675 h 4575175"/>
              <a:gd name="connsiteX1" fmla="*/ 342978 w 3172386"/>
              <a:gd name="connsiteY1" fmla="*/ 190501 h 4575175"/>
              <a:gd name="connsiteX2" fmla="*/ 870028 w 3172386"/>
              <a:gd name="connsiteY2" fmla="*/ 0 h 4575175"/>
              <a:gd name="connsiteX3" fmla="*/ 1206824 w 3172386"/>
              <a:gd name="connsiteY3" fmla="*/ 47625 h 4575175"/>
              <a:gd name="connsiteX4" fmla="*/ 1555828 w 3172386"/>
              <a:gd name="connsiteY4" fmla="*/ 279401 h 4575175"/>
              <a:gd name="connsiteX5" fmla="*/ 2343228 w 3172386"/>
              <a:gd name="connsiteY5" fmla="*/ 1066800 h 4575175"/>
              <a:gd name="connsiteX6" fmla="*/ 2933779 w 3172386"/>
              <a:gd name="connsiteY6" fmla="*/ 1663701 h 4575175"/>
              <a:gd name="connsiteX7" fmla="*/ 3168729 w 3172386"/>
              <a:gd name="connsiteY7" fmla="*/ 2279651 h 4575175"/>
              <a:gd name="connsiteX8" fmla="*/ 2959179 w 3172386"/>
              <a:gd name="connsiteY8" fmla="*/ 2882901 h 4575175"/>
              <a:gd name="connsiteX9" fmla="*/ 2422849 w 3172386"/>
              <a:gd name="connsiteY9" fmla="*/ 3448050 h 4575175"/>
              <a:gd name="connsiteX10" fmla="*/ 1403674 w 3172386"/>
              <a:gd name="connsiteY10" fmla="*/ 4416425 h 4575175"/>
              <a:gd name="connsiteX11" fmla="*/ 924249 w 3172386"/>
              <a:gd name="connsiteY11" fmla="*/ 4575175 h 4575175"/>
              <a:gd name="connsiteX12" fmla="*/ 323928 w 3172386"/>
              <a:gd name="connsiteY12" fmla="*/ 4292601 h 4575175"/>
              <a:gd name="connsiteX13" fmla="*/ 571824 w 3172386"/>
              <a:gd name="connsiteY13" fmla="*/ 2901950 h 4575175"/>
              <a:gd name="connsiteX14" fmla="*/ 806528 w 3172386"/>
              <a:gd name="connsiteY14" fmla="*/ 2203451 h 4575175"/>
              <a:gd name="connsiteX15" fmla="*/ 628728 w 3172386"/>
              <a:gd name="connsiteY15" fmla="*/ 1739901 h 4575175"/>
              <a:gd name="connsiteX16" fmla="*/ 336628 w 3172386"/>
              <a:gd name="connsiteY16" fmla="*/ 1460501 h 4575175"/>
              <a:gd name="connsiteX17" fmla="*/ 22549 w 3172386"/>
              <a:gd name="connsiteY17" fmla="*/ 574675 h 4575175"/>
              <a:gd name="connsiteX0" fmla="*/ 22549 w 3172386"/>
              <a:gd name="connsiteY0" fmla="*/ 574675 h 4575175"/>
              <a:gd name="connsiteX1" fmla="*/ 342978 w 3172386"/>
              <a:gd name="connsiteY1" fmla="*/ 190501 h 4575175"/>
              <a:gd name="connsiteX2" fmla="*/ 870028 w 3172386"/>
              <a:gd name="connsiteY2" fmla="*/ 0 h 4575175"/>
              <a:gd name="connsiteX3" fmla="*/ 1206824 w 3172386"/>
              <a:gd name="connsiteY3" fmla="*/ 47625 h 4575175"/>
              <a:gd name="connsiteX4" fmla="*/ 1555828 w 3172386"/>
              <a:gd name="connsiteY4" fmla="*/ 279401 h 4575175"/>
              <a:gd name="connsiteX5" fmla="*/ 2343228 w 3172386"/>
              <a:gd name="connsiteY5" fmla="*/ 1066800 h 4575175"/>
              <a:gd name="connsiteX6" fmla="*/ 2933779 w 3172386"/>
              <a:gd name="connsiteY6" fmla="*/ 1663701 h 4575175"/>
              <a:gd name="connsiteX7" fmla="*/ 3168729 w 3172386"/>
              <a:gd name="connsiteY7" fmla="*/ 2279651 h 4575175"/>
              <a:gd name="connsiteX8" fmla="*/ 2959179 w 3172386"/>
              <a:gd name="connsiteY8" fmla="*/ 2882901 h 4575175"/>
              <a:gd name="connsiteX9" fmla="*/ 2422849 w 3172386"/>
              <a:gd name="connsiteY9" fmla="*/ 3448050 h 4575175"/>
              <a:gd name="connsiteX10" fmla="*/ 1403674 w 3172386"/>
              <a:gd name="connsiteY10" fmla="*/ 4416425 h 4575175"/>
              <a:gd name="connsiteX11" fmla="*/ 924249 w 3172386"/>
              <a:gd name="connsiteY11" fmla="*/ 4575175 h 4575175"/>
              <a:gd name="connsiteX12" fmla="*/ 323928 w 3172386"/>
              <a:gd name="connsiteY12" fmla="*/ 4292601 h 4575175"/>
              <a:gd name="connsiteX13" fmla="*/ 393778 w 3172386"/>
              <a:gd name="connsiteY13" fmla="*/ 3854451 h 4575175"/>
              <a:gd name="connsiteX14" fmla="*/ 571824 w 3172386"/>
              <a:gd name="connsiteY14" fmla="*/ 2901950 h 4575175"/>
              <a:gd name="connsiteX15" fmla="*/ 806528 w 3172386"/>
              <a:gd name="connsiteY15" fmla="*/ 2203451 h 4575175"/>
              <a:gd name="connsiteX16" fmla="*/ 628728 w 3172386"/>
              <a:gd name="connsiteY16" fmla="*/ 1739901 h 4575175"/>
              <a:gd name="connsiteX17" fmla="*/ 336628 w 3172386"/>
              <a:gd name="connsiteY17" fmla="*/ 1460501 h 4575175"/>
              <a:gd name="connsiteX18" fmla="*/ 22549 w 3172386"/>
              <a:gd name="connsiteY18" fmla="*/ 574675 h 4575175"/>
              <a:gd name="connsiteX0" fmla="*/ 22549 w 3172386"/>
              <a:gd name="connsiteY0" fmla="*/ 574675 h 4575175"/>
              <a:gd name="connsiteX1" fmla="*/ 342978 w 3172386"/>
              <a:gd name="connsiteY1" fmla="*/ 190501 h 4575175"/>
              <a:gd name="connsiteX2" fmla="*/ 870028 w 3172386"/>
              <a:gd name="connsiteY2" fmla="*/ 0 h 4575175"/>
              <a:gd name="connsiteX3" fmla="*/ 1206824 w 3172386"/>
              <a:gd name="connsiteY3" fmla="*/ 47625 h 4575175"/>
              <a:gd name="connsiteX4" fmla="*/ 1555828 w 3172386"/>
              <a:gd name="connsiteY4" fmla="*/ 279401 h 4575175"/>
              <a:gd name="connsiteX5" fmla="*/ 2343228 w 3172386"/>
              <a:gd name="connsiteY5" fmla="*/ 1066800 h 4575175"/>
              <a:gd name="connsiteX6" fmla="*/ 2933779 w 3172386"/>
              <a:gd name="connsiteY6" fmla="*/ 1663701 h 4575175"/>
              <a:gd name="connsiteX7" fmla="*/ 3168729 w 3172386"/>
              <a:gd name="connsiteY7" fmla="*/ 2279651 h 4575175"/>
              <a:gd name="connsiteX8" fmla="*/ 2959179 w 3172386"/>
              <a:gd name="connsiteY8" fmla="*/ 2882901 h 4575175"/>
              <a:gd name="connsiteX9" fmla="*/ 2422849 w 3172386"/>
              <a:gd name="connsiteY9" fmla="*/ 3448050 h 4575175"/>
              <a:gd name="connsiteX10" fmla="*/ 1403674 w 3172386"/>
              <a:gd name="connsiteY10" fmla="*/ 4416425 h 4575175"/>
              <a:gd name="connsiteX11" fmla="*/ 924249 w 3172386"/>
              <a:gd name="connsiteY11" fmla="*/ 4575175 h 4575175"/>
              <a:gd name="connsiteX12" fmla="*/ 323928 w 3172386"/>
              <a:gd name="connsiteY12" fmla="*/ 4292601 h 4575175"/>
              <a:gd name="connsiteX13" fmla="*/ 76278 w 3172386"/>
              <a:gd name="connsiteY13" fmla="*/ 3822701 h 4575175"/>
              <a:gd name="connsiteX14" fmla="*/ 571824 w 3172386"/>
              <a:gd name="connsiteY14" fmla="*/ 2901950 h 4575175"/>
              <a:gd name="connsiteX15" fmla="*/ 806528 w 3172386"/>
              <a:gd name="connsiteY15" fmla="*/ 2203451 h 4575175"/>
              <a:gd name="connsiteX16" fmla="*/ 628728 w 3172386"/>
              <a:gd name="connsiteY16" fmla="*/ 1739901 h 4575175"/>
              <a:gd name="connsiteX17" fmla="*/ 336628 w 3172386"/>
              <a:gd name="connsiteY17" fmla="*/ 1460501 h 4575175"/>
              <a:gd name="connsiteX18" fmla="*/ 22549 w 3172386"/>
              <a:gd name="connsiteY18" fmla="*/ 574675 h 4575175"/>
              <a:gd name="connsiteX0" fmla="*/ 22549 w 3172386"/>
              <a:gd name="connsiteY0" fmla="*/ 574675 h 4575175"/>
              <a:gd name="connsiteX1" fmla="*/ 342978 w 3172386"/>
              <a:gd name="connsiteY1" fmla="*/ 190501 h 4575175"/>
              <a:gd name="connsiteX2" fmla="*/ 870028 w 3172386"/>
              <a:gd name="connsiteY2" fmla="*/ 0 h 4575175"/>
              <a:gd name="connsiteX3" fmla="*/ 1206824 w 3172386"/>
              <a:gd name="connsiteY3" fmla="*/ 47625 h 4575175"/>
              <a:gd name="connsiteX4" fmla="*/ 1555828 w 3172386"/>
              <a:gd name="connsiteY4" fmla="*/ 279401 h 4575175"/>
              <a:gd name="connsiteX5" fmla="*/ 2343228 w 3172386"/>
              <a:gd name="connsiteY5" fmla="*/ 1066800 h 4575175"/>
              <a:gd name="connsiteX6" fmla="*/ 2933779 w 3172386"/>
              <a:gd name="connsiteY6" fmla="*/ 1663701 h 4575175"/>
              <a:gd name="connsiteX7" fmla="*/ 3168729 w 3172386"/>
              <a:gd name="connsiteY7" fmla="*/ 2279651 h 4575175"/>
              <a:gd name="connsiteX8" fmla="*/ 2959179 w 3172386"/>
              <a:gd name="connsiteY8" fmla="*/ 2882901 h 4575175"/>
              <a:gd name="connsiteX9" fmla="*/ 2422849 w 3172386"/>
              <a:gd name="connsiteY9" fmla="*/ 3448050 h 4575175"/>
              <a:gd name="connsiteX10" fmla="*/ 1403674 w 3172386"/>
              <a:gd name="connsiteY10" fmla="*/ 4416425 h 4575175"/>
              <a:gd name="connsiteX11" fmla="*/ 924249 w 3172386"/>
              <a:gd name="connsiteY11" fmla="*/ 4575175 h 4575175"/>
              <a:gd name="connsiteX12" fmla="*/ 323928 w 3172386"/>
              <a:gd name="connsiteY12" fmla="*/ 4292601 h 4575175"/>
              <a:gd name="connsiteX13" fmla="*/ 76278 w 3172386"/>
              <a:gd name="connsiteY13" fmla="*/ 3822701 h 4575175"/>
              <a:gd name="connsiteX14" fmla="*/ 571824 w 3172386"/>
              <a:gd name="connsiteY14" fmla="*/ 2901950 h 4575175"/>
              <a:gd name="connsiteX15" fmla="*/ 806528 w 3172386"/>
              <a:gd name="connsiteY15" fmla="*/ 2203451 h 4575175"/>
              <a:gd name="connsiteX16" fmla="*/ 628728 w 3172386"/>
              <a:gd name="connsiteY16" fmla="*/ 1739901 h 4575175"/>
              <a:gd name="connsiteX17" fmla="*/ 336628 w 3172386"/>
              <a:gd name="connsiteY17" fmla="*/ 1460501 h 4575175"/>
              <a:gd name="connsiteX18" fmla="*/ 22549 w 3172386"/>
              <a:gd name="connsiteY18" fmla="*/ 574675 h 4575175"/>
              <a:gd name="connsiteX0" fmla="*/ 22549 w 3172386"/>
              <a:gd name="connsiteY0" fmla="*/ 574675 h 4575175"/>
              <a:gd name="connsiteX1" fmla="*/ 342978 w 3172386"/>
              <a:gd name="connsiteY1" fmla="*/ 190501 h 4575175"/>
              <a:gd name="connsiteX2" fmla="*/ 870028 w 3172386"/>
              <a:gd name="connsiteY2" fmla="*/ 0 h 4575175"/>
              <a:gd name="connsiteX3" fmla="*/ 1206824 w 3172386"/>
              <a:gd name="connsiteY3" fmla="*/ 47625 h 4575175"/>
              <a:gd name="connsiteX4" fmla="*/ 1555828 w 3172386"/>
              <a:gd name="connsiteY4" fmla="*/ 279401 h 4575175"/>
              <a:gd name="connsiteX5" fmla="*/ 2343228 w 3172386"/>
              <a:gd name="connsiteY5" fmla="*/ 1066800 h 4575175"/>
              <a:gd name="connsiteX6" fmla="*/ 2933779 w 3172386"/>
              <a:gd name="connsiteY6" fmla="*/ 1663701 h 4575175"/>
              <a:gd name="connsiteX7" fmla="*/ 3168729 w 3172386"/>
              <a:gd name="connsiteY7" fmla="*/ 2279651 h 4575175"/>
              <a:gd name="connsiteX8" fmla="*/ 2959179 w 3172386"/>
              <a:gd name="connsiteY8" fmla="*/ 2882901 h 4575175"/>
              <a:gd name="connsiteX9" fmla="*/ 2422849 w 3172386"/>
              <a:gd name="connsiteY9" fmla="*/ 3448050 h 4575175"/>
              <a:gd name="connsiteX10" fmla="*/ 1403674 w 3172386"/>
              <a:gd name="connsiteY10" fmla="*/ 4416425 h 4575175"/>
              <a:gd name="connsiteX11" fmla="*/ 924249 w 3172386"/>
              <a:gd name="connsiteY11" fmla="*/ 4575175 h 4575175"/>
              <a:gd name="connsiteX12" fmla="*/ 323928 w 3172386"/>
              <a:gd name="connsiteY12" fmla="*/ 4292601 h 4575175"/>
              <a:gd name="connsiteX13" fmla="*/ 76278 w 3172386"/>
              <a:gd name="connsiteY13" fmla="*/ 3822701 h 4575175"/>
              <a:gd name="connsiteX14" fmla="*/ 571824 w 3172386"/>
              <a:gd name="connsiteY14" fmla="*/ 2901950 h 4575175"/>
              <a:gd name="connsiteX15" fmla="*/ 806528 w 3172386"/>
              <a:gd name="connsiteY15" fmla="*/ 2203451 h 4575175"/>
              <a:gd name="connsiteX16" fmla="*/ 628728 w 3172386"/>
              <a:gd name="connsiteY16" fmla="*/ 1739901 h 4575175"/>
              <a:gd name="connsiteX17" fmla="*/ 336628 w 3172386"/>
              <a:gd name="connsiteY17" fmla="*/ 1460501 h 4575175"/>
              <a:gd name="connsiteX18" fmla="*/ 22549 w 3172386"/>
              <a:gd name="connsiteY18" fmla="*/ 574675 h 4575175"/>
              <a:gd name="connsiteX0" fmla="*/ 22549 w 3172386"/>
              <a:gd name="connsiteY0" fmla="*/ 574675 h 4575175"/>
              <a:gd name="connsiteX1" fmla="*/ 342978 w 3172386"/>
              <a:gd name="connsiteY1" fmla="*/ 190501 h 4575175"/>
              <a:gd name="connsiteX2" fmla="*/ 870028 w 3172386"/>
              <a:gd name="connsiteY2" fmla="*/ 0 h 4575175"/>
              <a:gd name="connsiteX3" fmla="*/ 1206824 w 3172386"/>
              <a:gd name="connsiteY3" fmla="*/ 47625 h 4575175"/>
              <a:gd name="connsiteX4" fmla="*/ 1555828 w 3172386"/>
              <a:gd name="connsiteY4" fmla="*/ 279401 h 4575175"/>
              <a:gd name="connsiteX5" fmla="*/ 2343228 w 3172386"/>
              <a:gd name="connsiteY5" fmla="*/ 1066800 h 4575175"/>
              <a:gd name="connsiteX6" fmla="*/ 2933779 w 3172386"/>
              <a:gd name="connsiteY6" fmla="*/ 1663701 h 4575175"/>
              <a:gd name="connsiteX7" fmla="*/ 3168729 w 3172386"/>
              <a:gd name="connsiteY7" fmla="*/ 2279651 h 4575175"/>
              <a:gd name="connsiteX8" fmla="*/ 2959179 w 3172386"/>
              <a:gd name="connsiteY8" fmla="*/ 2882901 h 4575175"/>
              <a:gd name="connsiteX9" fmla="*/ 2422849 w 3172386"/>
              <a:gd name="connsiteY9" fmla="*/ 3448050 h 4575175"/>
              <a:gd name="connsiteX10" fmla="*/ 1403674 w 3172386"/>
              <a:gd name="connsiteY10" fmla="*/ 4416425 h 4575175"/>
              <a:gd name="connsiteX11" fmla="*/ 924249 w 3172386"/>
              <a:gd name="connsiteY11" fmla="*/ 4575175 h 4575175"/>
              <a:gd name="connsiteX12" fmla="*/ 323928 w 3172386"/>
              <a:gd name="connsiteY12" fmla="*/ 4292601 h 4575175"/>
              <a:gd name="connsiteX13" fmla="*/ 76278 w 3172386"/>
              <a:gd name="connsiteY13" fmla="*/ 3822701 h 4575175"/>
              <a:gd name="connsiteX14" fmla="*/ 222328 w 3172386"/>
              <a:gd name="connsiteY14" fmla="*/ 3309938 h 4575175"/>
              <a:gd name="connsiteX15" fmla="*/ 571824 w 3172386"/>
              <a:gd name="connsiteY15" fmla="*/ 2901950 h 4575175"/>
              <a:gd name="connsiteX16" fmla="*/ 806528 w 3172386"/>
              <a:gd name="connsiteY16" fmla="*/ 2203451 h 4575175"/>
              <a:gd name="connsiteX17" fmla="*/ 628728 w 3172386"/>
              <a:gd name="connsiteY17" fmla="*/ 1739901 h 4575175"/>
              <a:gd name="connsiteX18" fmla="*/ 336628 w 3172386"/>
              <a:gd name="connsiteY18" fmla="*/ 1460501 h 4575175"/>
              <a:gd name="connsiteX19" fmla="*/ 22549 w 3172386"/>
              <a:gd name="connsiteY19" fmla="*/ 574675 h 4575175"/>
              <a:gd name="connsiteX0" fmla="*/ 22549 w 3172386"/>
              <a:gd name="connsiteY0" fmla="*/ 574675 h 4575175"/>
              <a:gd name="connsiteX1" fmla="*/ 342978 w 3172386"/>
              <a:gd name="connsiteY1" fmla="*/ 190501 h 4575175"/>
              <a:gd name="connsiteX2" fmla="*/ 870028 w 3172386"/>
              <a:gd name="connsiteY2" fmla="*/ 0 h 4575175"/>
              <a:gd name="connsiteX3" fmla="*/ 1206824 w 3172386"/>
              <a:gd name="connsiteY3" fmla="*/ 47625 h 4575175"/>
              <a:gd name="connsiteX4" fmla="*/ 1555828 w 3172386"/>
              <a:gd name="connsiteY4" fmla="*/ 279401 h 4575175"/>
              <a:gd name="connsiteX5" fmla="*/ 2343228 w 3172386"/>
              <a:gd name="connsiteY5" fmla="*/ 1066800 h 4575175"/>
              <a:gd name="connsiteX6" fmla="*/ 2933779 w 3172386"/>
              <a:gd name="connsiteY6" fmla="*/ 1663701 h 4575175"/>
              <a:gd name="connsiteX7" fmla="*/ 3168729 w 3172386"/>
              <a:gd name="connsiteY7" fmla="*/ 2279651 h 4575175"/>
              <a:gd name="connsiteX8" fmla="*/ 2959179 w 3172386"/>
              <a:gd name="connsiteY8" fmla="*/ 2882901 h 4575175"/>
              <a:gd name="connsiteX9" fmla="*/ 2422849 w 3172386"/>
              <a:gd name="connsiteY9" fmla="*/ 3448050 h 4575175"/>
              <a:gd name="connsiteX10" fmla="*/ 1403674 w 3172386"/>
              <a:gd name="connsiteY10" fmla="*/ 4416425 h 4575175"/>
              <a:gd name="connsiteX11" fmla="*/ 924249 w 3172386"/>
              <a:gd name="connsiteY11" fmla="*/ 4575175 h 4575175"/>
              <a:gd name="connsiteX12" fmla="*/ 323928 w 3172386"/>
              <a:gd name="connsiteY12" fmla="*/ 4292601 h 4575175"/>
              <a:gd name="connsiteX13" fmla="*/ 76278 w 3172386"/>
              <a:gd name="connsiteY13" fmla="*/ 3822701 h 4575175"/>
              <a:gd name="connsiteX14" fmla="*/ 222328 w 3172386"/>
              <a:gd name="connsiteY14" fmla="*/ 3309938 h 4575175"/>
              <a:gd name="connsiteX15" fmla="*/ 571824 w 3172386"/>
              <a:gd name="connsiteY15" fmla="*/ 2901950 h 4575175"/>
              <a:gd name="connsiteX16" fmla="*/ 806528 w 3172386"/>
              <a:gd name="connsiteY16" fmla="*/ 2203451 h 4575175"/>
              <a:gd name="connsiteX17" fmla="*/ 628728 w 3172386"/>
              <a:gd name="connsiteY17" fmla="*/ 1739901 h 4575175"/>
              <a:gd name="connsiteX18" fmla="*/ 336628 w 3172386"/>
              <a:gd name="connsiteY18" fmla="*/ 1460501 h 4575175"/>
              <a:gd name="connsiteX19" fmla="*/ 22549 w 3172386"/>
              <a:gd name="connsiteY19" fmla="*/ 574675 h 4575175"/>
              <a:gd name="connsiteX0" fmla="*/ 22549 w 3172386"/>
              <a:gd name="connsiteY0" fmla="*/ 574675 h 4575175"/>
              <a:gd name="connsiteX1" fmla="*/ 342978 w 3172386"/>
              <a:gd name="connsiteY1" fmla="*/ 190501 h 4575175"/>
              <a:gd name="connsiteX2" fmla="*/ 870028 w 3172386"/>
              <a:gd name="connsiteY2" fmla="*/ 0 h 4575175"/>
              <a:gd name="connsiteX3" fmla="*/ 1206824 w 3172386"/>
              <a:gd name="connsiteY3" fmla="*/ 47625 h 4575175"/>
              <a:gd name="connsiteX4" fmla="*/ 1555828 w 3172386"/>
              <a:gd name="connsiteY4" fmla="*/ 279401 h 4575175"/>
              <a:gd name="connsiteX5" fmla="*/ 2343228 w 3172386"/>
              <a:gd name="connsiteY5" fmla="*/ 1066800 h 4575175"/>
              <a:gd name="connsiteX6" fmla="*/ 2933779 w 3172386"/>
              <a:gd name="connsiteY6" fmla="*/ 1663701 h 4575175"/>
              <a:gd name="connsiteX7" fmla="*/ 3168729 w 3172386"/>
              <a:gd name="connsiteY7" fmla="*/ 2279651 h 4575175"/>
              <a:gd name="connsiteX8" fmla="*/ 2959179 w 3172386"/>
              <a:gd name="connsiteY8" fmla="*/ 2882901 h 4575175"/>
              <a:gd name="connsiteX9" fmla="*/ 2422849 w 3172386"/>
              <a:gd name="connsiteY9" fmla="*/ 3448050 h 4575175"/>
              <a:gd name="connsiteX10" fmla="*/ 1403674 w 3172386"/>
              <a:gd name="connsiteY10" fmla="*/ 4416425 h 4575175"/>
              <a:gd name="connsiteX11" fmla="*/ 924249 w 3172386"/>
              <a:gd name="connsiteY11" fmla="*/ 4575175 h 4575175"/>
              <a:gd name="connsiteX12" fmla="*/ 323928 w 3172386"/>
              <a:gd name="connsiteY12" fmla="*/ 4292601 h 4575175"/>
              <a:gd name="connsiteX13" fmla="*/ 76278 w 3172386"/>
              <a:gd name="connsiteY13" fmla="*/ 3822701 h 4575175"/>
              <a:gd name="connsiteX14" fmla="*/ 222328 w 3172386"/>
              <a:gd name="connsiteY14" fmla="*/ 3309938 h 4575175"/>
              <a:gd name="connsiteX15" fmla="*/ 571824 w 3172386"/>
              <a:gd name="connsiteY15" fmla="*/ 2901950 h 4575175"/>
              <a:gd name="connsiteX16" fmla="*/ 806528 w 3172386"/>
              <a:gd name="connsiteY16" fmla="*/ 2203451 h 4575175"/>
              <a:gd name="connsiteX17" fmla="*/ 628728 w 3172386"/>
              <a:gd name="connsiteY17" fmla="*/ 1739901 h 4575175"/>
              <a:gd name="connsiteX18" fmla="*/ 336628 w 3172386"/>
              <a:gd name="connsiteY18" fmla="*/ 1460501 h 4575175"/>
              <a:gd name="connsiteX19" fmla="*/ 22549 w 3172386"/>
              <a:gd name="connsiteY19" fmla="*/ 574675 h 4575175"/>
              <a:gd name="connsiteX0" fmla="*/ 22549 w 3172386"/>
              <a:gd name="connsiteY0" fmla="*/ 574675 h 4575175"/>
              <a:gd name="connsiteX1" fmla="*/ 342978 w 3172386"/>
              <a:gd name="connsiteY1" fmla="*/ 190501 h 4575175"/>
              <a:gd name="connsiteX2" fmla="*/ 870028 w 3172386"/>
              <a:gd name="connsiteY2" fmla="*/ 0 h 4575175"/>
              <a:gd name="connsiteX3" fmla="*/ 1206824 w 3172386"/>
              <a:gd name="connsiteY3" fmla="*/ 47625 h 4575175"/>
              <a:gd name="connsiteX4" fmla="*/ 1555828 w 3172386"/>
              <a:gd name="connsiteY4" fmla="*/ 279401 h 4575175"/>
              <a:gd name="connsiteX5" fmla="*/ 2343228 w 3172386"/>
              <a:gd name="connsiteY5" fmla="*/ 1066800 h 4575175"/>
              <a:gd name="connsiteX6" fmla="*/ 2933779 w 3172386"/>
              <a:gd name="connsiteY6" fmla="*/ 1663701 h 4575175"/>
              <a:gd name="connsiteX7" fmla="*/ 3168729 w 3172386"/>
              <a:gd name="connsiteY7" fmla="*/ 2279651 h 4575175"/>
              <a:gd name="connsiteX8" fmla="*/ 2959179 w 3172386"/>
              <a:gd name="connsiteY8" fmla="*/ 2882901 h 4575175"/>
              <a:gd name="connsiteX9" fmla="*/ 2422849 w 3172386"/>
              <a:gd name="connsiteY9" fmla="*/ 3448050 h 4575175"/>
              <a:gd name="connsiteX10" fmla="*/ 1403674 w 3172386"/>
              <a:gd name="connsiteY10" fmla="*/ 4416425 h 4575175"/>
              <a:gd name="connsiteX11" fmla="*/ 924249 w 3172386"/>
              <a:gd name="connsiteY11" fmla="*/ 4575175 h 4575175"/>
              <a:gd name="connsiteX12" fmla="*/ 323928 w 3172386"/>
              <a:gd name="connsiteY12" fmla="*/ 4292601 h 4575175"/>
              <a:gd name="connsiteX13" fmla="*/ 76278 w 3172386"/>
              <a:gd name="connsiteY13" fmla="*/ 3822701 h 4575175"/>
              <a:gd name="connsiteX14" fmla="*/ 222328 w 3172386"/>
              <a:gd name="connsiteY14" fmla="*/ 3309938 h 4575175"/>
              <a:gd name="connsiteX15" fmla="*/ 571824 w 3172386"/>
              <a:gd name="connsiteY15" fmla="*/ 2901950 h 4575175"/>
              <a:gd name="connsiteX16" fmla="*/ 806528 w 3172386"/>
              <a:gd name="connsiteY16" fmla="*/ 2203451 h 4575175"/>
              <a:gd name="connsiteX17" fmla="*/ 628728 w 3172386"/>
              <a:gd name="connsiteY17" fmla="*/ 1739901 h 4575175"/>
              <a:gd name="connsiteX18" fmla="*/ 336628 w 3172386"/>
              <a:gd name="connsiteY18" fmla="*/ 1460501 h 4575175"/>
              <a:gd name="connsiteX19" fmla="*/ 22549 w 3172386"/>
              <a:gd name="connsiteY19" fmla="*/ 574675 h 4575175"/>
              <a:gd name="connsiteX0" fmla="*/ 22549 w 3172386"/>
              <a:gd name="connsiteY0" fmla="*/ 574675 h 4575175"/>
              <a:gd name="connsiteX1" fmla="*/ 342978 w 3172386"/>
              <a:gd name="connsiteY1" fmla="*/ 190501 h 4575175"/>
              <a:gd name="connsiteX2" fmla="*/ 870028 w 3172386"/>
              <a:gd name="connsiteY2" fmla="*/ 0 h 4575175"/>
              <a:gd name="connsiteX3" fmla="*/ 1206824 w 3172386"/>
              <a:gd name="connsiteY3" fmla="*/ 47625 h 4575175"/>
              <a:gd name="connsiteX4" fmla="*/ 1555828 w 3172386"/>
              <a:gd name="connsiteY4" fmla="*/ 279401 h 4575175"/>
              <a:gd name="connsiteX5" fmla="*/ 2343228 w 3172386"/>
              <a:gd name="connsiteY5" fmla="*/ 1066800 h 4575175"/>
              <a:gd name="connsiteX6" fmla="*/ 2933779 w 3172386"/>
              <a:gd name="connsiteY6" fmla="*/ 1663701 h 4575175"/>
              <a:gd name="connsiteX7" fmla="*/ 3168729 w 3172386"/>
              <a:gd name="connsiteY7" fmla="*/ 2279651 h 4575175"/>
              <a:gd name="connsiteX8" fmla="*/ 2959179 w 3172386"/>
              <a:gd name="connsiteY8" fmla="*/ 2882901 h 4575175"/>
              <a:gd name="connsiteX9" fmla="*/ 2422849 w 3172386"/>
              <a:gd name="connsiteY9" fmla="*/ 3448050 h 4575175"/>
              <a:gd name="connsiteX10" fmla="*/ 1403674 w 3172386"/>
              <a:gd name="connsiteY10" fmla="*/ 4416425 h 4575175"/>
              <a:gd name="connsiteX11" fmla="*/ 924249 w 3172386"/>
              <a:gd name="connsiteY11" fmla="*/ 4575175 h 4575175"/>
              <a:gd name="connsiteX12" fmla="*/ 323928 w 3172386"/>
              <a:gd name="connsiteY12" fmla="*/ 4292601 h 4575175"/>
              <a:gd name="connsiteX13" fmla="*/ 76278 w 3172386"/>
              <a:gd name="connsiteY13" fmla="*/ 3822701 h 4575175"/>
              <a:gd name="connsiteX14" fmla="*/ 222328 w 3172386"/>
              <a:gd name="connsiteY14" fmla="*/ 3309938 h 4575175"/>
              <a:gd name="connsiteX15" fmla="*/ 571824 w 3172386"/>
              <a:gd name="connsiteY15" fmla="*/ 2901950 h 4575175"/>
              <a:gd name="connsiteX16" fmla="*/ 806528 w 3172386"/>
              <a:gd name="connsiteY16" fmla="*/ 2203451 h 4575175"/>
              <a:gd name="connsiteX17" fmla="*/ 628728 w 3172386"/>
              <a:gd name="connsiteY17" fmla="*/ 1739901 h 4575175"/>
              <a:gd name="connsiteX18" fmla="*/ 336628 w 3172386"/>
              <a:gd name="connsiteY18" fmla="*/ 1460501 h 4575175"/>
              <a:gd name="connsiteX19" fmla="*/ 22549 w 3172386"/>
              <a:gd name="connsiteY19" fmla="*/ 574675 h 4575175"/>
              <a:gd name="connsiteX0" fmla="*/ 22549 w 3172386"/>
              <a:gd name="connsiteY0" fmla="*/ 574675 h 4575175"/>
              <a:gd name="connsiteX1" fmla="*/ 342978 w 3172386"/>
              <a:gd name="connsiteY1" fmla="*/ 190501 h 4575175"/>
              <a:gd name="connsiteX2" fmla="*/ 870028 w 3172386"/>
              <a:gd name="connsiteY2" fmla="*/ 0 h 4575175"/>
              <a:gd name="connsiteX3" fmla="*/ 1206824 w 3172386"/>
              <a:gd name="connsiteY3" fmla="*/ 47625 h 4575175"/>
              <a:gd name="connsiteX4" fmla="*/ 1555828 w 3172386"/>
              <a:gd name="connsiteY4" fmla="*/ 279401 h 4575175"/>
              <a:gd name="connsiteX5" fmla="*/ 2343228 w 3172386"/>
              <a:gd name="connsiteY5" fmla="*/ 1066800 h 4575175"/>
              <a:gd name="connsiteX6" fmla="*/ 2933779 w 3172386"/>
              <a:gd name="connsiteY6" fmla="*/ 1663701 h 4575175"/>
              <a:gd name="connsiteX7" fmla="*/ 3168729 w 3172386"/>
              <a:gd name="connsiteY7" fmla="*/ 2279651 h 4575175"/>
              <a:gd name="connsiteX8" fmla="*/ 2959179 w 3172386"/>
              <a:gd name="connsiteY8" fmla="*/ 2882901 h 4575175"/>
              <a:gd name="connsiteX9" fmla="*/ 2422849 w 3172386"/>
              <a:gd name="connsiteY9" fmla="*/ 3448050 h 4575175"/>
              <a:gd name="connsiteX10" fmla="*/ 1403674 w 3172386"/>
              <a:gd name="connsiteY10" fmla="*/ 4416425 h 4575175"/>
              <a:gd name="connsiteX11" fmla="*/ 924249 w 3172386"/>
              <a:gd name="connsiteY11" fmla="*/ 4575175 h 4575175"/>
              <a:gd name="connsiteX12" fmla="*/ 323928 w 3172386"/>
              <a:gd name="connsiteY12" fmla="*/ 4292601 h 4575175"/>
              <a:gd name="connsiteX13" fmla="*/ 76278 w 3172386"/>
              <a:gd name="connsiteY13" fmla="*/ 3822701 h 4575175"/>
              <a:gd name="connsiteX14" fmla="*/ 222328 w 3172386"/>
              <a:gd name="connsiteY14" fmla="*/ 3309938 h 4575175"/>
              <a:gd name="connsiteX15" fmla="*/ 571824 w 3172386"/>
              <a:gd name="connsiteY15" fmla="*/ 2901950 h 4575175"/>
              <a:gd name="connsiteX16" fmla="*/ 806528 w 3172386"/>
              <a:gd name="connsiteY16" fmla="*/ 2203451 h 4575175"/>
              <a:gd name="connsiteX17" fmla="*/ 628728 w 3172386"/>
              <a:gd name="connsiteY17" fmla="*/ 1739901 h 4575175"/>
              <a:gd name="connsiteX18" fmla="*/ 336628 w 3172386"/>
              <a:gd name="connsiteY18" fmla="*/ 1460501 h 4575175"/>
              <a:gd name="connsiteX19" fmla="*/ 22549 w 3172386"/>
              <a:gd name="connsiteY19" fmla="*/ 574675 h 4575175"/>
              <a:gd name="connsiteX0" fmla="*/ 22996 w 3163824"/>
              <a:gd name="connsiteY0" fmla="*/ 633232 h 4575175"/>
              <a:gd name="connsiteX1" fmla="*/ 334416 w 3163824"/>
              <a:gd name="connsiteY1" fmla="*/ 190501 h 4575175"/>
              <a:gd name="connsiteX2" fmla="*/ 861466 w 3163824"/>
              <a:gd name="connsiteY2" fmla="*/ 0 h 4575175"/>
              <a:gd name="connsiteX3" fmla="*/ 1198262 w 3163824"/>
              <a:gd name="connsiteY3" fmla="*/ 47625 h 4575175"/>
              <a:gd name="connsiteX4" fmla="*/ 1547266 w 3163824"/>
              <a:gd name="connsiteY4" fmla="*/ 279401 h 4575175"/>
              <a:gd name="connsiteX5" fmla="*/ 2334666 w 3163824"/>
              <a:gd name="connsiteY5" fmla="*/ 1066800 h 4575175"/>
              <a:gd name="connsiteX6" fmla="*/ 2925217 w 3163824"/>
              <a:gd name="connsiteY6" fmla="*/ 1663701 h 4575175"/>
              <a:gd name="connsiteX7" fmla="*/ 3160167 w 3163824"/>
              <a:gd name="connsiteY7" fmla="*/ 2279651 h 4575175"/>
              <a:gd name="connsiteX8" fmla="*/ 2950617 w 3163824"/>
              <a:gd name="connsiteY8" fmla="*/ 2882901 h 4575175"/>
              <a:gd name="connsiteX9" fmla="*/ 2414287 w 3163824"/>
              <a:gd name="connsiteY9" fmla="*/ 3448050 h 4575175"/>
              <a:gd name="connsiteX10" fmla="*/ 1395112 w 3163824"/>
              <a:gd name="connsiteY10" fmla="*/ 4416425 h 4575175"/>
              <a:gd name="connsiteX11" fmla="*/ 915687 w 3163824"/>
              <a:gd name="connsiteY11" fmla="*/ 4575175 h 4575175"/>
              <a:gd name="connsiteX12" fmla="*/ 315366 w 3163824"/>
              <a:gd name="connsiteY12" fmla="*/ 4292601 h 4575175"/>
              <a:gd name="connsiteX13" fmla="*/ 67716 w 3163824"/>
              <a:gd name="connsiteY13" fmla="*/ 3822701 h 4575175"/>
              <a:gd name="connsiteX14" fmla="*/ 213766 w 3163824"/>
              <a:gd name="connsiteY14" fmla="*/ 3309938 h 4575175"/>
              <a:gd name="connsiteX15" fmla="*/ 563262 w 3163824"/>
              <a:gd name="connsiteY15" fmla="*/ 2901950 h 4575175"/>
              <a:gd name="connsiteX16" fmla="*/ 797966 w 3163824"/>
              <a:gd name="connsiteY16" fmla="*/ 2203451 h 4575175"/>
              <a:gd name="connsiteX17" fmla="*/ 620166 w 3163824"/>
              <a:gd name="connsiteY17" fmla="*/ 1739901 h 4575175"/>
              <a:gd name="connsiteX18" fmla="*/ 328066 w 3163824"/>
              <a:gd name="connsiteY18" fmla="*/ 1460501 h 4575175"/>
              <a:gd name="connsiteX19" fmla="*/ 22996 w 3163824"/>
              <a:gd name="connsiteY19" fmla="*/ 633232 h 4575175"/>
              <a:gd name="connsiteX0" fmla="*/ 22548 w 3172385"/>
              <a:gd name="connsiteY0" fmla="*/ 606206 h 4575175"/>
              <a:gd name="connsiteX1" fmla="*/ 342977 w 3172385"/>
              <a:gd name="connsiteY1" fmla="*/ 190501 h 4575175"/>
              <a:gd name="connsiteX2" fmla="*/ 870027 w 3172385"/>
              <a:gd name="connsiteY2" fmla="*/ 0 h 4575175"/>
              <a:gd name="connsiteX3" fmla="*/ 1206823 w 3172385"/>
              <a:gd name="connsiteY3" fmla="*/ 47625 h 4575175"/>
              <a:gd name="connsiteX4" fmla="*/ 1555827 w 3172385"/>
              <a:gd name="connsiteY4" fmla="*/ 279401 h 4575175"/>
              <a:gd name="connsiteX5" fmla="*/ 2343227 w 3172385"/>
              <a:gd name="connsiteY5" fmla="*/ 1066800 h 4575175"/>
              <a:gd name="connsiteX6" fmla="*/ 2933778 w 3172385"/>
              <a:gd name="connsiteY6" fmla="*/ 1663701 h 4575175"/>
              <a:gd name="connsiteX7" fmla="*/ 3168728 w 3172385"/>
              <a:gd name="connsiteY7" fmla="*/ 2279651 h 4575175"/>
              <a:gd name="connsiteX8" fmla="*/ 2959178 w 3172385"/>
              <a:gd name="connsiteY8" fmla="*/ 2882901 h 4575175"/>
              <a:gd name="connsiteX9" fmla="*/ 2422848 w 3172385"/>
              <a:gd name="connsiteY9" fmla="*/ 3448050 h 4575175"/>
              <a:gd name="connsiteX10" fmla="*/ 1403673 w 3172385"/>
              <a:gd name="connsiteY10" fmla="*/ 4416425 h 4575175"/>
              <a:gd name="connsiteX11" fmla="*/ 924248 w 3172385"/>
              <a:gd name="connsiteY11" fmla="*/ 4575175 h 4575175"/>
              <a:gd name="connsiteX12" fmla="*/ 323927 w 3172385"/>
              <a:gd name="connsiteY12" fmla="*/ 4292601 h 4575175"/>
              <a:gd name="connsiteX13" fmla="*/ 76277 w 3172385"/>
              <a:gd name="connsiteY13" fmla="*/ 3822701 h 4575175"/>
              <a:gd name="connsiteX14" fmla="*/ 222327 w 3172385"/>
              <a:gd name="connsiteY14" fmla="*/ 3309938 h 4575175"/>
              <a:gd name="connsiteX15" fmla="*/ 571823 w 3172385"/>
              <a:gd name="connsiteY15" fmla="*/ 2901950 h 4575175"/>
              <a:gd name="connsiteX16" fmla="*/ 806527 w 3172385"/>
              <a:gd name="connsiteY16" fmla="*/ 2203451 h 4575175"/>
              <a:gd name="connsiteX17" fmla="*/ 628727 w 3172385"/>
              <a:gd name="connsiteY17" fmla="*/ 1739901 h 4575175"/>
              <a:gd name="connsiteX18" fmla="*/ 336627 w 3172385"/>
              <a:gd name="connsiteY18" fmla="*/ 1460501 h 4575175"/>
              <a:gd name="connsiteX19" fmla="*/ 22548 w 3172385"/>
              <a:gd name="connsiteY19" fmla="*/ 606206 h 4575175"/>
              <a:gd name="connsiteX0" fmla="*/ 22548 w 3172385"/>
              <a:gd name="connsiteY0" fmla="*/ 606206 h 4575175"/>
              <a:gd name="connsiteX1" fmla="*/ 342977 w 3172385"/>
              <a:gd name="connsiteY1" fmla="*/ 190501 h 4575175"/>
              <a:gd name="connsiteX2" fmla="*/ 870027 w 3172385"/>
              <a:gd name="connsiteY2" fmla="*/ 0 h 4575175"/>
              <a:gd name="connsiteX3" fmla="*/ 1206823 w 3172385"/>
              <a:gd name="connsiteY3" fmla="*/ 47625 h 4575175"/>
              <a:gd name="connsiteX4" fmla="*/ 1555827 w 3172385"/>
              <a:gd name="connsiteY4" fmla="*/ 279401 h 4575175"/>
              <a:gd name="connsiteX5" fmla="*/ 2343227 w 3172385"/>
              <a:gd name="connsiteY5" fmla="*/ 1066800 h 4575175"/>
              <a:gd name="connsiteX6" fmla="*/ 2933778 w 3172385"/>
              <a:gd name="connsiteY6" fmla="*/ 1663701 h 4575175"/>
              <a:gd name="connsiteX7" fmla="*/ 3168728 w 3172385"/>
              <a:gd name="connsiteY7" fmla="*/ 2279651 h 4575175"/>
              <a:gd name="connsiteX8" fmla="*/ 2959178 w 3172385"/>
              <a:gd name="connsiteY8" fmla="*/ 2882901 h 4575175"/>
              <a:gd name="connsiteX9" fmla="*/ 2422848 w 3172385"/>
              <a:gd name="connsiteY9" fmla="*/ 3448050 h 4575175"/>
              <a:gd name="connsiteX10" fmla="*/ 1403673 w 3172385"/>
              <a:gd name="connsiteY10" fmla="*/ 4416425 h 4575175"/>
              <a:gd name="connsiteX11" fmla="*/ 924248 w 3172385"/>
              <a:gd name="connsiteY11" fmla="*/ 4575175 h 4575175"/>
              <a:gd name="connsiteX12" fmla="*/ 323927 w 3172385"/>
              <a:gd name="connsiteY12" fmla="*/ 4292601 h 4575175"/>
              <a:gd name="connsiteX13" fmla="*/ 76277 w 3172385"/>
              <a:gd name="connsiteY13" fmla="*/ 3822701 h 4575175"/>
              <a:gd name="connsiteX14" fmla="*/ 222327 w 3172385"/>
              <a:gd name="connsiteY14" fmla="*/ 3309938 h 4575175"/>
              <a:gd name="connsiteX15" fmla="*/ 571823 w 3172385"/>
              <a:gd name="connsiteY15" fmla="*/ 2901950 h 4575175"/>
              <a:gd name="connsiteX16" fmla="*/ 806527 w 3172385"/>
              <a:gd name="connsiteY16" fmla="*/ 2203451 h 4575175"/>
              <a:gd name="connsiteX17" fmla="*/ 628727 w 3172385"/>
              <a:gd name="connsiteY17" fmla="*/ 1739901 h 4575175"/>
              <a:gd name="connsiteX18" fmla="*/ 336627 w 3172385"/>
              <a:gd name="connsiteY18" fmla="*/ 1460501 h 4575175"/>
              <a:gd name="connsiteX19" fmla="*/ 22548 w 3172385"/>
              <a:gd name="connsiteY19" fmla="*/ 606206 h 4575175"/>
              <a:gd name="connsiteX0" fmla="*/ 22548 w 3172385"/>
              <a:gd name="connsiteY0" fmla="*/ 606206 h 4575175"/>
              <a:gd name="connsiteX1" fmla="*/ 342977 w 3172385"/>
              <a:gd name="connsiteY1" fmla="*/ 190501 h 4575175"/>
              <a:gd name="connsiteX2" fmla="*/ 870027 w 3172385"/>
              <a:gd name="connsiteY2" fmla="*/ 0 h 4575175"/>
              <a:gd name="connsiteX3" fmla="*/ 1206823 w 3172385"/>
              <a:gd name="connsiteY3" fmla="*/ 47625 h 4575175"/>
              <a:gd name="connsiteX4" fmla="*/ 1555827 w 3172385"/>
              <a:gd name="connsiteY4" fmla="*/ 279401 h 4575175"/>
              <a:gd name="connsiteX5" fmla="*/ 2343227 w 3172385"/>
              <a:gd name="connsiteY5" fmla="*/ 1066800 h 4575175"/>
              <a:gd name="connsiteX6" fmla="*/ 2933778 w 3172385"/>
              <a:gd name="connsiteY6" fmla="*/ 1663701 h 4575175"/>
              <a:gd name="connsiteX7" fmla="*/ 3168728 w 3172385"/>
              <a:gd name="connsiteY7" fmla="*/ 2279651 h 4575175"/>
              <a:gd name="connsiteX8" fmla="*/ 2959178 w 3172385"/>
              <a:gd name="connsiteY8" fmla="*/ 2882901 h 4575175"/>
              <a:gd name="connsiteX9" fmla="*/ 2422848 w 3172385"/>
              <a:gd name="connsiteY9" fmla="*/ 3448050 h 4575175"/>
              <a:gd name="connsiteX10" fmla="*/ 1403673 w 3172385"/>
              <a:gd name="connsiteY10" fmla="*/ 4416425 h 4575175"/>
              <a:gd name="connsiteX11" fmla="*/ 924248 w 3172385"/>
              <a:gd name="connsiteY11" fmla="*/ 4575175 h 4575175"/>
              <a:gd name="connsiteX12" fmla="*/ 323927 w 3172385"/>
              <a:gd name="connsiteY12" fmla="*/ 4292601 h 4575175"/>
              <a:gd name="connsiteX13" fmla="*/ 76277 w 3172385"/>
              <a:gd name="connsiteY13" fmla="*/ 3822701 h 4575175"/>
              <a:gd name="connsiteX14" fmla="*/ 222327 w 3172385"/>
              <a:gd name="connsiteY14" fmla="*/ 3309938 h 4575175"/>
              <a:gd name="connsiteX15" fmla="*/ 571823 w 3172385"/>
              <a:gd name="connsiteY15" fmla="*/ 2901950 h 4575175"/>
              <a:gd name="connsiteX16" fmla="*/ 806527 w 3172385"/>
              <a:gd name="connsiteY16" fmla="*/ 2203451 h 4575175"/>
              <a:gd name="connsiteX17" fmla="*/ 597196 w 3172385"/>
              <a:gd name="connsiteY17" fmla="*/ 1793954 h 4575175"/>
              <a:gd name="connsiteX18" fmla="*/ 336627 w 3172385"/>
              <a:gd name="connsiteY18" fmla="*/ 1460501 h 4575175"/>
              <a:gd name="connsiteX19" fmla="*/ 22548 w 3172385"/>
              <a:gd name="connsiteY19" fmla="*/ 606206 h 4575175"/>
              <a:gd name="connsiteX0" fmla="*/ 22548 w 3172385"/>
              <a:gd name="connsiteY0" fmla="*/ 606206 h 4575175"/>
              <a:gd name="connsiteX1" fmla="*/ 342977 w 3172385"/>
              <a:gd name="connsiteY1" fmla="*/ 190501 h 4575175"/>
              <a:gd name="connsiteX2" fmla="*/ 870027 w 3172385"/>
              <a:gd name="connsiteY2" fmla="*/ 0 h 4575175"/>
              <a:gd name="connsiteX3" fmla="*/ 1206823 w 3172385"/>
              <a:gd name="connsiteY3" fmla="*/ 47625 h 4575175"/>
              <a:gd name="connsiteX4" fmla="*/ 1555827 w 3172385"/>
              <a:gd name="connsiteY4" fmla="*/ 279401 h 4575175"/>
              <a:gd name="connsiteX5" fmla="*/ 2343227 w 3172385"/>
              <a:gd name="connsiteY5" fmla="*/ 1066800 h 4575175"/>
              <a:gd name="connsiteX6" fmla="*/ 2933778 w 3172385"/>
              <a:gd name="connsiteY6" fmla="*/ 1663701 h 4575175"/>
              <a:gd name="connsiteX7" fmla="*/ 3168728 w 3172385"/>
              <a:gd name="connsiteY7" fmla="*/ 2279651 h 4575175"/>
              <a:gd name="connsiteX8" fmla="*/ 2959178 w 3172385"/>
              <a:gd name="connsiteY8" fmla="*/ 2882901 h 4575175"/>
              <a:gd name="connsiteX9" fmla="*/ 2422848 w 3172385"/>
              <a:gd name="connsiteY9" fmla="*/ 3448050 h 4575175"/>
              <a:gd name="connsiteX10" fmla="*/ 1403673 w 3172385"/>
              <a:gd name="connsiteY10" fmla="*/ 4416425 h 4575175"/>
              <a:gd name="connsiteX11" fmla="*/ 924248 w 3172385"/>
              <a:gd name="connsiteY11" fmla="*/ 4575175 h 4575175"/>
              <a:gd name="connsiteX12" fmla="*/ 323927 w 3172385"/>
              <a:gd name="connsiteY12" fmla="*/ 4292601 h 4575175"/>
              <a:gd name="connsiteX13" fmla="*/ 76277 w 3172385"/>
              <a:gd name="connsiteY13" fmla="*/ 3822701 h 4575175"/>
              <a:gd name="connsiteX14" fmla="*/ 222327 w 3172385"/>
              <a:gd name="connsiteY14" fmla="*/ 3309938 h 4575175"/>
              <a:gd name="connsiteX15" fmla="*/ 571823 w 3172385"/>
              <a:gd name="connsiteY15" fmla="*/ 2901950 h 4575175"/>
              <a:gd name="connsiteX16" fmla="*/ 806527 w 3172385"/>
              <a:gd name="connsiteY16" fmla="*/ 2203451 h 4575175"/>
              <a:gd name="connsiteX17" fmla="*/ 633231 w 3172385"/>
              <a:gd name="connsiteY17" fmla="*/ 1753414 h 4575175"/>
              <a:gd name="connsiteX18" fmla="*/ 336627 w 3172385"/>
              <a:gd name="connsiteY18" fmla="*/ 1460501 h 4575175"/>
              <a:gd name="connsiteX19" fmla="*/ 22548 w 3172385"/>
              <a:gd name="connsiteY19" fmla="*/ 606206 h 4575175"/>
              <a:gd name="connsiteX0" fmla="*/ 22548 w 3172385"/>
              <a:gd name="connsiteY0" fmla="*/ 606206 h 4575175"/>
              <a:gd name="connsiteX1" fmla="*/ 342977 w 3172385"/>
              <a:gd name="connsiteY1" fmla="*/ 190501 h 4575175"/>
              <a:gd name="connsiteX2" fmla="*/ 870027 w 3172385"/>
              <a:gd name="connsiteY2" fmla="*/ 0 h 4575175"/>
              <a:gd name="connsiteX3" fmla="*/ 1206823 w 3172385"/>
              <a:gd name="connsiteY3" fmla="*/ 47625 h 4575175"/>
              <a:gd name="connsiteX4" fmla="*/ 1555827 w 3172385"/>
              <a:gd name="connsiteY4" fmla="*/ 279401 h 4575175"/>
              <a:gd name="connsiteX5" fmla="*/ 2343227 w 3172385"/>
              <a:gd name="connsiteY5" fmla="*/ 1066800 h 4575175"/>
              <a:gd name="connsiteX6" fmla="*/ 2933778 w 3172385"/>
              <a:gd name="connsiteY6" fmla="*/ 1663701 h 4575175"/>
              <a:gd name="connsiteX7" fmla="*/ 3168728 w 3172385"/>
              <a:gd name="connsiteY7" fmla="*/ 2279651 h 4575175"/>
              <a:gd name="connsiteX8" fmla="*/ 2959178 w 3172385"/>
              <a:gd name="connsiteY8" fmla="*/ 2882901 h 4575175"/>
              <a:gd name="connsiteX9" fmla="*/ 2422848 w 3172385"/>
              <a:gd name="connsiteY9" fmla="*/ 3448050 h 4575175"/>
              <a:gd name="connsiteX10" fmla="*/ 1403673 w 3172385"/>
              <a:gd name="connsiteY10" fmla="*/ 4416425 h 4575175"/>
              <a:gd name="connsiteX11" fmla="*/ 924248 w 3172385"/>
              <a:gd name="connsiteY11" fmla="*/ 4575175 h 4575175"/>
              <a:gd name="connsiteX12" fmla="*/ 323927 w 3172385"/>
              <a:gd name="connsiteY12" fmla="*/ 4292601 h 4575175"/>
              <a:gd name="connsiteX13" fmla="*/ 76277 w 3172385"/>
              <a:gd name="connsiteY13" fmla="*/ 3822701 h 4575175"/>
              <a:gd name="connsiteX14" fmla="*/ 222327 w 3172385"/>
              <a:gd name="connsiteY14" fmla="*/ 3309938 h 4575175"/>
              <a:gd name="connsiteX15" fmla="*/ 571823 w 3172385"/>
              <a:gd name="connsiteY15" fmla="*/ 2901950 h 4575175"/>
              <a:gd name="connsiteX16" fmla="*/ 806527 w 3172385"/>
              <a:gd name="connsiteY16" fmla="*/ 2203451 h 4575175"/>
              <a:gd name="connsiteX17" fmla="*/ 633231 w 3172385"/>
              <a:gd name="connsiteY17" fmla="*/ 1753414 h 4575175"/>
              <a:gd name="connsiteX18" fmla="*/ 336627 w 3172385"/>
              <a:gd name="connsiteY18" fmla="*/ 1460501 h 4575175"/>
              <a:gd name="connsiteX19" fmla="*/ 22548 w 3172385"/>
              <a:gd name="connsiteY19" fmla="*/ 606206 h 4575175"/>
              <a:gd name="connsiteX0" fmla="*/ 22332 w 3172169"/>
              <a:gd name="connsiteY0" fmla="*/ 606206 h 4575175"/>
              <a:gd name="connsiteX1" fmla="*/ 342761 w 3172169"/>
              <a:gd name="connsiteY1" fmla="*/ 190501 h 4575175"/>
              <a:gd name="connsiteX2" fmla="*/ 869811 w 3172169"/>
              <a:gd name="connsiteY2" fmla="*/ 0 h 4575175"/>
              <a:gd name="connsiteX3" fmla="*/ 1206607 w 3172169"/>
              <a:gd name="connsiteY3" fmla="*/ 47625 h 4575175"/>
              <a:gd name="connsiteX4" fmla="*/ 1555611 w 3172169"/>
              <a:gd name="connsiteY4" fmla="*/ 279401 h 4575175"/>
              <a:gd name="connsiteX5" fmla="*/ 2343011 w 3172169"/>
              <a:gd name="connsiteY5" fmla="*/ 1066800 h 4575175"/>
              <a:gd name="connsiteX6" fmla="*/ 2933562 w 3172169"/>
              <a:gd name="connsiteY6" fmla="*/ 1663701 h 4575175"/>
              <a:gd name="connsiteX7" fmla="*/ 3168512 w 3172169"/>
              <a:gd name="connsiteY7" fmla="*/ 2279651 h 4575175"/>
              <a:gd name="connsiteX8" fmla="*/ 2958962 w 3172169"/>
              <a:gd name="connsiteY8" fmla="*/ 2882901 h 4575175"/>
              <a:gd name="connsiteX9" fmla="*/ 2422632 w 3172169"/>
              <a:gd name="connsiteY9" fmla="*/ 3448050 h 4575175"/>
              <a:gd name="connsiteX10" fmla="*/ 1403457 w 3172169"/>
              <a:gd name="connsiteY10" fmla="*/ 4416425 h 4575175"/>
              <a:gd name="connsiteX11" fmla="*/ 924032 w 3172169"/>
              <a:gd name="connsiteY11" fmla="*/ 4575175 h 4575175"/>
              <a:gd name="connsiteX12" fmla="*/ 323711 w 3172169"/>
              <a:gd name="connsiteY12" fmla="*/ 4292601 h 4575175"/>
              <a:gd name="connsiteX13" fmla="*/ 76061 w 3172169"/>
              <a:gd name="connsiteY13" fmla="*/ 3822701 h 4575175"/>
              <a:gd name="connsiteX14" fmla="*/ 222111 w 3172169"/>
              <a:gd name="connsiteY14" fmla="*/ 3309938 h 4575175"/>
              <a:gd name="connsiteX15" fmla="*/ 571607 w 3172169"/>
              <a:gd name="connsiteY15" fmla="*/ 2901950 h 4575175"/>
              <a:gd name="connsiteX16" fmla="*/ 806311 w 3172169"/>
              <a:gd name="connsiteY16" fmla="*/ 2203451 h 4575175"/>
              <a:gd name="connsiteX17" fmla="*/ 633015 w 3172169"/>
              <a:gd name="connsiteY17" fmla="*/ 1753414 h 4575175"/>
              <a:gd name="connsiteX18" fmla="*/ 340915 w 3172169"/>
              <a:gd name="connsiteY18" fmla="*/ 1469510 h 4575175"/>
              <a:gd name="connsiteX19" fmla="*/ 22332 w 3172169"/>
              <a:gd name="connsiteY19" fmla="*/ 606206 h 4575175"/>
              <a:gd name="connsiteX0" fmla="*/ 22747 w 3172584"/>
              <a:gd name="connsiteY0" fmla="*/ 606206 h 4575175"/>
              <a:gd name="connsiteX1" fmla="*/ 343176 w 3172584"/>
              <a:gd name="connsiteY1" fmla="*/ 190501 h 4575175"/>
              <a:gd name="connsiteX2" fmla="*/ 870226 w 3172584"/>
              <a:gd name="connsiteY2" fmla="*/ 0 h 4575175"/>
              <a:gd name="connsiteX3" fmla="*/ 1207022 w 3172584"/>
              <a:gd name="connsiteY3" fmla="*/ 47625 h 4575175"/>
              <a:gd name="connsiteX4" fmla="*/ 1556026 w 3172584"/>
              <a:gd name="connsiteY4" fmla="*/ 279401 h 4575175"/>
              <a:gd name="connsiteX5" fmla="*/ 2343426 w 3172584"/>
              <a:gd name="connsiteY5" fmla="*/ 1066800 h 4575175"/>
              <a:gd name="connsiteX6" fmla="*/ 2933977 w 3172584"/>
              <a:gd name="connsiteY6" fmla="*/ 1663701 h 4575175"/>
              <a:gd name="connsiteX7" fmla="*/ 3168927 w 3172584"/>
              <a:gd name="connsiteY7" fmla="*/ 2279651 h 4575175"/>
              <a:gd name="connsiteX8" fmla="*/ 2959377 w 3172584"/>
              <a:gd name="connsiteY8" fmla="*/ 2882901 h 4575175"/>
              <a:gd name="connsiteX9" fmla="*/ 2423047 w 3172584"/>
              <a:gd name="connsiteY9" fmla="*/ 3448050 h 4575175"/>
              <a:gd name="connsiteX10" fmla="*/ 1403872 w 3172584"/>
              <a:gd name="connsiteY10" fmla="*/ 4416425 h 4575175"/>
              <a:gd name="connsiteX11" fmla="*/ 924447 w 3172584"/>
              <a:gd name="connsiteY11" fmla="*/ 4575175 h 4575175"/>
              <a:gd name="connsiteX12" fmla="*/ 324126 w 3172584"/>
              <a:gd name="connsiteY12" fmla="*/ 4292601 h 4575175"/>
              <a:gd name="connsiteX13" fmla="*/ 76476 w 3172584"/>
              <a:gd name="connsiteY13" fmla="*/ 3822701 h 4575175"/>
              <a:gd name="connsiteX14" fmla="*/ 222526 w 3172584"/>
              <a:gd name="connsiteY14" fmla="*/ 3309938 h 4575175"/>
              <a:gd name="connsiteX15" fmla="*/ 572022 w 3172584"/>
              <a:gd name="connsiteY15" fmla="*/ 2901950 h 4575175"/>
              <a:gd name="connsiteX16" fmla="*/ 806726 w 3172584"/>
              <a:gd name="connsiteY16" fmla="*/ 2203451 h 4575175"/>
              <a:gd name="connsiteX17" fmla="*/ 633430 w 3172584"/>
              <a:gd name="connsiteY17" fmla="*/ 1753414 h 4575175"/>
              <a:gd name="connsiteX18" fmla="*/ 341330 w 3172584"/>
              <a:gd name="connsiteY18" fmla="*/ 1469510 h 4575175"/>
              <a:gd name="connsiteX19" fmla="*/ 22747 w 3172584"/>
              <a:gd name="connsiteY19" fmla="*/ 606206 h 4575175"/>
              <a:gd name="connsiteX0" fmla="*/ 21541 w 3171378"/>
              <a:gd name="connsiteY0" fmla="*/ 606206 h 4575175"/>
              <a:gd name="connsiteX1" fmla="*/ 341970 w 3171378"/>
              <a:gd name="connsiteY1" fmla="*/ 190501 h 4575175"/>
              <a:gd name="connsiteX2" fmla="*/ 869020 w 3171378"/>
              <a:gd name="connsiteY2" fmla="*/ 0 h 4575175"/>
              <a:gd name="connsiteX3" fmla="*/ 1205816 w 3171378"/>
              <a:gd name="connsiteY3" fmla="*/ 47625 h 4575175"/>
              <a:gd name="connsiteX4" fmla="*/ 1554820 w 3171378"/>
              <a:gd name="connsiteY4" fmla="*/ 279401 h 4575175"/>
              <a:gd name="connsiteX5" fmla="*/ 2342220 w 3171378"/>
              <a:gd name="connsiteY5" fmla="*/ 1066800 h 4575175"/>
              <a:gd name="connsiteX6" fmla="*/ 2932771 w 3171378"/>
              <a:gd name="connsiteY6" fmla="*/ 1663701 h 4575175"/>
              <a:gd name="connsiteX7" fmla="*/ 3167721 w 3171378"/>
              <a:gd name="connsiteY7" fmla="*/ 2279651 h 4575175"/>
              <a:gd name="connsiteX8" fmla="*/ 2958171 w 3171378"/>
              <a:gd name="connsiteY8" fmla="*/ 2882901 h 4575175"/>
              <a:gd name="connsiteX9" fmla="*/ 2421841 w 3171378"/>
              <a:gd name="connsiteY9" fmla="*/ 3448050 h 4575175"/>
              <a:gd name="connsiteX10" fmla="*/ 1402666 w 3171378"/>
              <a:gd name="connsiteY10" fmla="*/ 4416425 h 4575175"/>
              <a:gd name="connsiteX11" fmla="*/ 923241 w 3171378"/>
              <a:gd name="connsiteY11" fmla="*/ 4575175 h 4575175"/>
              <a:gd name="connsiteX12" fmla="*/ 322920 w 3171378"/>
              <a:gd name="connsiteY12" fmla="*/ 4292601 h 4575175"/>
              <a:gd name="connsiteX13" fmla="*/ 75270 w 3171378"/>
              <a:gd name="connsiteY13" fmla="*/ 3822701 h 4575175"/>
              <a:gd name="connsiteX14" fmla="*/ 221320 w 3171378"/>
              <a:gd name="connsiteY14" fmla="*/ 3309938 h 4575175"/>
              <a:gd name="connsiteX15" fmla="*/ 570816 w 3171378"/>
              <a:gd name="connsiteY15" fmla="*/ 2901950 h 4575175"/>
              <a:gd name="connsiteX16" fmla="*/ 805520 w 3171378"/>
              <a:gd name="connsiteY16" fmla="*/ 2203451 h 4575175"/>
              <a:gd name="connsiteX17" fmla="*/ 632224 w 3171378"/>
              <a:gd name="connsiteY17" fmla="*/ 1753414 h 4575175"/>
              <a:gd name="connsiteX18" fmla="*/ 340124 w 3171378"/>
              <a:gd name="connsiteY18" fmla="*/ 1469510 h 4575175"/>
              <a:gd name="connsiteX19" fmla="*/ 21541 w 3171378"/>
              <a:gd name="connsiteY19" fmla="*/ 606206 h 4575175"/>
              <a:gd name="connsiteX0" fmla="*/ 7707 w 3157544"/>
              <a:gd name="connsiteY0" fmla="*/ 606206 h 4575175"/>
              <a:gd name="connsiteX1" fmla="*/ 328136 w 3157544"/>
              <a:gd name="connsiteY1" fmla="*/ 190501 h 4575175"/>
              <a:gd name="connsiteX2" fmla="*/ 855186 w 3157544"/>
              <a:gd name="connsiteY2" fmla="*/ 0 h 4575175"/>
              <a:gd name="connsiteX3" fmla="*/ 1191982 w 3157544"/>
              <a:gd name="connsiteY3" fmla="*/ 47625 h 4575175"/>
              <a:gd name="connsiteX4" fmla="*/ 1540986 w 3157544"/>
              <a:gd name="connsiteY4" fmla="*/ 279401 h 4575175"/>
              <a:gd name="connsiteX5" fmla="*/ 2328386 w 3157544"/>
              <a:gd name="connsiteY5" fmla="*/ 1066800 h 4575175"/>
              <a:gd name="connsiteX6" fmla="*/ 2918937 w 3157544"/>
              <a:gd name="connsiteY6" fmla="*/ 1663701 h 4575175"/>
              <a:gd name="connsiteX7" fmla="*/ 3153887 w 3157544"/>
              <a:gd name="connsiteY7" fmla="*/ 2279651 h 4575175"/>
              <a:gd name="connsiteX8" fmla="*/ 2944337 w 3157544"/>
              <a:gd name="connsiteY8" fmla="*/ 2882901 h 4575175"/>
              <a:gd name="connsiteX9" fmla="*/ 2408007 w 3157544"/>
              <a:gd name="connsiteY9" fmla="*/ 3448050 h 4575175"/>
              <a:gd name="connsiteX10" fmla="*/ 1388832 w 3157544"/>
              <a:gd name="connsiteY10" fmla="*/ 4416425 h 4575175"/>
              <a:gd name="connsiteX11" fmla="*/ 909407 w 3157544"/>
              <a:gd name="connsiteY11" fmla="*/ 4575175 h 4575175"/>
              <a:gd name="connsiteX12" fmla="*/ 309086 w 3157544"/>
              <a:gd name="connsiteY12" fmla="*/ 4292601 h 4575175"/>
              <a:gd name="connsiteX13" fmla="*/ 61436 w 3157544"/>
              <a:gd name="connsiteY13" fmla="*/ 3822701 h 4575175"/>
              <a:gd name="connsiteX14" fmla="*/ 207486 w 3157544"/>
              <a:gd name="connsiteY14" fmla="*/ 3309938 h 4575175"/>
              <a:gd name="connsiteX15" fmla="*/ 556982 w 3157544"/>
              <a:gd name="connsiteY15" fmla="*/ 2901950 h 4575175"/>
              <a:gd name="connsiteX16" fmla="*/ 791686 w 3157544"/>
              <a:gd name="connsiteY16" fmla="*/ 2203451 h 4575175"/>
              <a:gd name="connsiteX17" fmla="*/ 618390 w 3157544"/>
              <a:gd name="connsiteY17" fmla="*/ 1753414 h 4575175"/>
              <a:gd name="connsiteX18" fmla="*/ 326290 w 3157544"/>
              <a:gd name="connsiteY18" fmla="*/ 1469510 h 4575175"/>
              <a:gd name="connsiteX19" fmla="*/ 118243 w 3157544"/>
              <a:gd name="connsiteY19" fmla="*/ 1272964 h 4575175"/>
              <a:gd name="connsiteX20" fmla="*/ 7707 w 3157544"/>
              <a:gd name="connsiteY20" fmla="*/ 606206 h 4575175"/>
              <a:gd name="connsiteX0" fmla="*/ 7180 w 3157017"/>
              <a:gd name="connsiteY0" fmla="*/ 606206 h 4575175"/>
              <a:gd name="connsiteX1" fmla="*/ 327609 w 3157017"/>
              <a:gd name="connsiteY1" fmla="*/ 190501 h 4575175"/>
              <a:gd name="connsiteX2" fmla="*/ 854659 w 3157017"/>
              <a:gd name="connsiteY2" fmla="*/ 0 h 4575175"/>
              <a:gd name="connsiteX3" fmla="*/ 1191455 w 3157017"/>
              <a:gd name="connsiteY3" fmla="*/ 47625 h 4575175"/>
              <a:gd name="connsiteX4" fmla="*/ 1540459 w 3157017"/>
              <a:gd name="connsiteY4" fmla="*/ 279401 h 4575175"/>
              <a:gd name="connsiteX5" fmla="*/ 2327859 w 3157017"/>
              <a:gd name="connsiteY5" fmla="*/ 1066800 h 4575175"/>
              <a:gd name="connsiteX6" fmla="*/ 2918410 w 3157017"/>
              <a:gd name="connsiteY6" fmla="*/ 1663701 h 4575175"/>
              <a:gd name="connsiteX7" fmla="*/ 3153360 w 3157017"/>
              <a:gd name="connsiteY7" fmla="*/ 2279651 h 4575175"/>
              <a:gd name="connsiteX8" fmla="*/ 2943810 w 3157017"/>
              <a:gd name="connsiteY8" fmla="*/ 2882901 h 4575175"/>
              <a:gd name="connsiteX9" fmla="*/ 2407480 w 3157017"/>
              <a:gd name="connsiteY9" fmla="*/ 3448050 h 4575175"/>
              <a:gd name="connsiteX10" fmla="*/ 1388305 w 3157017"/>
              <a:gd name="connsiteY10" fmla="*/ 4416425 h 4575175"/>
              <a:gd name="connsiteX11" fmla="*/ 908880 w 3157017"/>
              <a:gd name="connsiteY11" fmla="*/ 4575175 h 4575175"/>
              <a:gd name="connsiteX12" fmla="*/ 308559 w 3157017"/>
              <a:gd name="connsiteY12" fmla="*/ 4292601 h 4575175"/>
              <a:gd name="connsiteX13" fmla="*/ 60909 w 3157017"/>
              <a:gd name="connsiteY13" fmla="*/ 3822701 h 4575175"/>
              <a:gd name="connsiteX14" fmla="*/ 206959 w 3157017"/>
              <a:gd name="connsiteY14" fmla="*/ 3309938 h 4575175"/>
              <a:gd name="connsiteX15" fmla="*/ 556455 w 3157017"/>
              <a:gd name="connsiteY15" fmla="*/ 2901950 h 4575175"/>
              <a:gd name="connsiteX16" fmla="*/ 791159 w 3157017"/>
              <a:gd name="connsiteY16" fmla="*/ 2203451 h 4575175"/>
              <a:gd name="connsiteX17" fmla="*/ 617863 w 3157017"/>
              <a:gd name="connsiteY17" fmla="*/ 1753414 h 4575175"/>
              <a:gd name="connsiteX18" fmla="*/ 325763 w 3157017"/>
              <a:gd name="connsiteY18" fmla="*/ 1469510 h 4575175"/>
              <a:gd name="connsiteX19" fmla="*/ 126725 w 3157017"/>
              <a:gd name="connsiteY19" fmla="*/ 1245938 h 4575175"/>
              <a:gd name="connsiteX20" fmla="*/ 7180 w 3157017"/>
              <a:gd name="connsiteY20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05928 w 3174640"/>
              <a:gd name="connsiteY10" fmla="*/ 4416425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78532 w 3174640"/>
              <a:gd name="connsiteY13" fmla="*/ 3822701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808782 w 3174640"/>
              <a:gd name="connsiteY16" fmla="*/ 2203451 h 4575175"/>
              <a:gd name="connsiteX17" fmla="*/ 635486 w 3174640"/>
              <a:gd name="connsiteY17" fmla="*/ 1753414 h 4575175"/>
              <a:gd name="connsiteX18" fmla="*/ 343386 w 3174640"/>
              <a:gd name="connsiteY18" fmla="*/ 1469510 h 4575175"/>
              <a:gd name="connsiteX19" fmla="*/ 144348 w 3174640"/>
              <a:gd name="connsiteY19" fmla="*/ 1245938 h 4575175"/>
              <a:gd name="connsiteX20" fmla="*/ 24803 w 3174640"/>
              <a:gd name="connsiteY20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05928 w 3174640"/>
              <a:gd name="connsiteY10" fmla="*/ 4416425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78532 w 3174640"/>
              <a:gd name="connsiteY13" fmla="*/ 3822701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808782 w 3174640"/>
              <a:gd name="connsiteY16" fmla="*/ 2203451 h 4575175"/>
              <a:gd name="connsiteX17" fmla="*/ 635486 w 3174640"/>
              <a:gd name="connsiteY17" fmla="*/ 1753414 h 4575175"/>
              <a:gd name="connsiteX18" fmla="*/ 343386 w 3174640"/>
              <a:gd name="connsiteY18" fmla="*/ 1469510 h 4575175"/>
              <a:gd name="connsiteX19" fmla="*/ 144348 w 3174640"/>
              <a:gd name="connsiteY19" fmla="*/ 1245938 h 4575175"/>
              <a:gd name="connsiteX20" fmla="*/ 24803 w 3174640"/>
              <a:gd name="connsiteY20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05928 w 3174640"/>
              <a:gd name="connsiteY10" fmla="*/ 4416425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78532 w 3174640"/>
              <a:gd name="connsiteY13" fmla="*/ 3822701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99773 w 3174640"/>
              <a:gd name="connsiteY16" fmla="*/ 2221468 h 4575175"/>
              <a:gd name="connsiteX17" fmla="*/ 635486 w 3174640"/>
              <a:gd name="connsiteY17" fmla="*/ 1753414 h 4575175"/>
              <a:gd name="connsiteX18" fmla="*/ 343386 w 3174640"/>
              <a:gd name="connsiteY18" fmla="*/ 1469510 h 4575175"/>
              <a:gd name="connsiteX19" fmla="*/ 144348 w 3174640"/>
              <a:gd name="connsiteY19" fmla="*/ 1245938 h 4575175"/>
              <a:gd name="connsiteX20" fmla="*/ 24803 w 3174640"/>
              <a:gd name="connsiteY20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05928 w 3174640"/>
              <a:gd name="connsiteY10" fmla="*/ 4416425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78532 w 3174640"/>
              <a:gd name="connsiteY13" fmla="*/ 3822701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99773 w 3174640"/>
              <a:gd name="connsiteY16" fmla="*/ 2221468 h 4575175"/>
              <a:gd name="connsiteX17" fmla="*/ 635486 w 3174640"/>
              <a:gd name="connsiteY17" fmla="*/ 1753414 h 4575175"/>
              <a:gd name="connsiteX18" fmla="*/ 343386 w 3174640"/>
              <a:gd name="connsiteY18" fmla="*/ 1469510 h 4575175"/>
              <a:gd name="connsiteX19" fmla="*/ 144348 w 3174640"/>
              <a:gd name="connsiteY19" fmla="*/ 1245938 h 4575175"/>
              <a:gd name="connsiteX20" fmla="*/ 24803 w 3174640"/>
              <a:gd name="connsiteY20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05928 w 3174640"/>
              <a:gd name="connsiteY10" fmla="*/ 4416425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78532 w 3174640"/>
              <a:gd name="connsiteY13" fmla="*/ 3822701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99773 w 3174640"/>
              <a:gd name="connsiteY16" fmla="*/ 2221468 h 4575175"/>
              <a:gd name="connsiteX17" fmla="*/ 635486 w 3174640"/>
              <a:gd name="connsiteY17" fmla="*/ 1753414 h 4575175"/>
              <a:gd name="connsiteX18" fmla="*/ 343386 w 3174640"/>
              <a:gd name="connsiteY18" fmla="*/ 1469510 h 4575175"/>
              <a:gd name="connsiteX19" fmla="*/ 144348 w 3174640"/>
              <a:gd name="connsiteY19" fmla="*/ 1245938 h 4575175"/>
              <a:gd name="connsiteX20" fmla="*/ 24803 w 3174640"/>
              <a:gd name="connsiteY20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05928 w 3174640"/>
              <a:gd name="connsiteY10" fmla="*/ 4416425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78532 w 3174640"/>
              <a:gd name="connsiteY13" fmla="*/ 3822701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99773 w 3174640"/>
              <a:gd name="connsiteY16" fmla="*/ 2221468 h 4575175"/>
              <a:gd name="connsiteX17" fmla="*/ 635486 w 3174640"/>
              <a:gd name="connsiteY17" fmla="*/ 1753414 h 4575175"/>
              <a:gd name="connsiteX18" fmla="*/ 343386 w 3174640"/>
              <a:gd name="connsiteY18" fmla="*/ 1469510 h 4575175"/>
              <a:gd name="connsiteX19" fmla="*/ 144348 w 3174640"/>
              <a:gd name="connsiteY19" fmla="*/ 1245938 h 4575175"/>
              <a:gd name="connsiteX20" fmla="*/ 24803 w 3174640"/>
              <a:gd name="connsiteY20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05928 w 3174640"/>
              <a:gd name="connsiteY10" fmla="*/ 4416425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78532 w 3174640"/>
              <a:gd name="connsiteY13" fmla="*/ 3822701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99773 w 3174640"/>
              <a:gd name="connsiteY16" fmla="*/ 2221468 h 4575175"/>
              <a:gd name="connsiteX17" fmla="*/ 635486 w 3174640"/>
              <a:gd name="connsiteY17" fmla="*/ 1753414 h 4575175"/>
              <a:gd name="connsiteX18" fmla="*/ 343386 w 3174640"/>
              <a:gd name="connsiteY18" fmla="*/ 1469510 h 4575175"/>
              <a:gd name="connsiteX19" fmla="*/ 144348 w 3174640"/>
              <a:gd name="connsiteY19" fmla="*/ 1245938 h 4575175"/>
              <a:gd name="connsiteX20" fmla="*/ 24803 w 3174640"/>
              <a:gd name="connsiteY20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05928 w 3174640"/>
              <a:gd name="connsiteY10" fmla="*/ 4416425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78532 w 3174640"/>
              <a:gd name="connsiteY13" fmla="*/ 3822701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20915 w 3174640"/>
              <a:gd name="connsiteY16" fmla="*/ 2583755 h 4575175"/>
              <a:gd name="connsiteX17" fmla="*/ 799773 w 3174640"/>
              <a:gd name="connsiteY17" fmla="*/ 2221468 h 4575175"/>
              <a:gd name="connsiteX18" fmla="*/ 635486 w 3174640"/>
              <a:gd name="connsiteY18" fmla="*/ 1753414 h 4575175"/>
              <a:gd name="connsiteX19" fmla="*/ 343386 w 3174640"/>
              <a:gd name="connsiteY19" fmla="*/ 1469510 h 4575175"/>
              <a:gd name="connsiteX20" fmla="*/ 144348 w 3174640"/>
              <a:gd name="connsiteY20" fmla="*/ 1245938 h 4575175"/>
              <a:gd name="connsiteX21" fmla="*/ 24803 w 3174640"/>
              <a:gd name="connsiteY21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05928 w 3174640"/>
              <a:gd name="connsiteY10" fmla="*/ 4416425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78532 w 3174640"/>
              <a:gd name="connsiteY13" fmla="*/ 3822701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47941 w 3174640"/>
              <a:gd name="connsiteY16" fmla="*/ 2592764 h 4575175"/>
              <a:gd name="connsiteX17" fmla="*/ 799773 w 3174640"/>
              <a:gd name="connsiteY17" fmla="*/ 2221468 h 4575175"/>
              <a:gd name="connsiteX18" fmla="*/ 635486 w 3174640"/>
              <a:gd name="connsiteY18" fmla="*/ 1753414 h 4575175"/>
              <a:gd name="connsiteX19" fmla="*/ 343386 w 3174640"/>
              <a:gd name="connsiteY19" fmla="*/ 1469510 h 4575175"/>
              <a:gd name="connsiteX20" fmla="*/ 144348 w 3174640"/>
              <a:gd name="connsiteY20" fmla="*/ 1245938 h 4575175"/>
              <a:gd name="connsiteX21" fmla="*/ 24803 w 3174640"/>
              <a:gd name="connsiteY21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05928 w 3174640"/>
              <a:gd name="connsiteY10" fmla="*/ 4416425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78532 w 3174640"/>
              <a:gd name="connsiteY13" fmla="*/ 3822701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47941 w 3174640"/>
              <a:gd name="connsiteY16" fmla="*/ 2592764 h 4575175"/>
              <a:gd name="connsiteX17" fmla="*/ 799773 w 3174640"/>
              <a:gd name="connsiteY17" fmla="*/ 2221468 h 4575175"/>
              <a:gd name="connsiteX18" fmla="*/ 635486 w 3174640"/>
              <a:gd name="connsiteY18" fmla="*/ 1753414 h 4575175"/>
              <a:gd name="connsiteX19" fmla="*/ 343386 w 3174640"/>
              <a:gd name="connsiteY19" fmla="*/ 1469510 h 4575175"/>
              <a:gd name="connsiteX20" fmla="*/ 144348 w 3174640"/>
              <a:gd name="connsiteY20" fmla="*/ 1245938 h 4575175"/>
              <a:gd name="connsiteX21" fmla="*/ 24803 w 3174640"/>
              <a:gd name="connsiteY21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05928 w 3174640"/>
              <a:gd name="connsiteY10" fmla="*/ 4416425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78532 w 3174640"/>
              <a:gd name="connsiteY13" fmla="*/ 3822701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47941 w 3174640"/>
              <a:gd name="connsiteY16" fmla="*/ 2592764 h 4575175"/>
              <a:gd name="connsiteX17" fmla="*/ 799773 w 3174640"/>
              <a:gd name="connsiteY17" fmla="*/ 2221468 h 4575175"/>
              <a:gd name="connsiteX18" fmla="*/ 635486 w 3174640"/>
              <a:gd name="connsiteY18" fmla="*/ 1753414 h 4575175"/>
              <a:gd name="connsiteX19" fmla="*/ 343386 w 3174640"/>
              <a:gd name="connsiteY19" fmla="*/ 1469510 h 4575175"/>
              <a:gd name="connsiteX20" fmla="*/ 144348 w 3174640"/>
              <a:gd name="connsiteY20" fmla="*/ 1245938 h 4575175"/>
              <a:gd name="connsiteX21" fmla="*/ 24803 w 3174640"/>
              <a:gd name="connsiteY21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05928 w 3174640"/>
              <a:gd name="connsiteY10" fmla="*/ 4416425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78532 w 3174640"/>
              <a:gd name="connsiteY13" fmla="*/ 3822701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47941 w 3174640"/>
              <a:gd name="connsiteY16" fmla="*/ 2592764 h 4575175"/>
              <a:gd name="connsiteX17" fmla="*/ 799773 w 3174640"/>
              <a:gd name="connsiteY17" fmla="*/ 2221468 h 4575175"/>
              <a:gd name="connsiteX18" fmla="*/ 635486 w 3174640"/>
              <a:gd name="connsiteY18" fmla="*/ 1753414 h 4575175"/>
              <a:gd name="connsiteX19" fmla="*/ 343386 w 3174640"/>
              <a:gd name="connsiteY19" fmla="*/ 1469510 h 4575175"/>
              <a:gd name="connsiteX20" fmla="*/ 144348 w 3174640"/>
              <a:gd name="connsiteY20" fmla="*/ 1245938 h 4575175"/>
              <a:gd name="connsiteX21" fmla="*/ 24803 w 3174640"/>
              <a:gd name="connsiteY21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05928 w 3174640"/>
              <a:gd name="connsiteY10" fmla="*/ 4416425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87541 w 3174640"/>
              <a:gd name="connsiteY13" fmla="*/ 3831710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47941 w 3174640"/>
              <a:gd name="connsiteY16" fmla="*/ 2592764 h 4575175"/>
              <a:gd name="connsiteX17" fmla="*/ 799773 w 3174640"/>
              <a:gd name="connsiteY17" fmla="*/ 2221468 h 4575175"/>
              <a:gd name="connsiteX18" fmla="*/ 635486 w 3174640"/>
              <a:gd name="connsiteY18" fmla="*/ 1753414 h 4575175"/>
              <a:gd name="connsiteX19" fmla="*/ 343386 w 3174640"/>
              <a:gd name="connsiteY19" fmla="*/ 1469510 h 4575175"/>
              <a:gd name="connsiteX20" fmla="*/ 144348 w 3174640"/>
              <a:gd name="connsiteY20" fmla="*/ 1245938 h 4575175"/>
              <a:gd name="connsiteX21" fmla="*/ 24803 w 3174640"/>
              <a:gd name="connsiteY21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05928 w 3174640"/>
              <a:gd name="connsiteY10" fmla="*/ 4416425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87541 w 3174640"/>
              <a:gd name="connsiteY13" fmla="*/ 3831710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47941 w 3174640"/>
              <a:gd name="connsiteY16" fmla="*/ 2592764 h 4575175"/>
              <a:gd name="connsiteX17" fmla="*/ 799773 w 3174640"/>
              <a:gd name="connsiteY17" fmla="*/ 2221468 h 4575175"/>
              <a:gd name="connsiteX18" fmla="*/ 635486 w 3174640"/>
              <a:gd name="connsiteY18" fmla="*/ 1753414 h 4575175"/>
              <a:gd name="connsiteX19" fmla="*/ 343386 w 3174640"/>
              <a:gd name="connsiteY19" fmla="*/ 1469510 h 4575175"/>
              <a:gd name="connsiteX20" fmla="*/ 144348 w 3174640"/>
              <a:gd name="connsiteY20" fmla="*/ 1245938 h 4575175"/>
              <a:gd name="connsiteX21" fmla="*/ 24803 w 3174640"/>
              <a:gd name="connsiteY21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05928 w 3174640"/>
              <a:gd name="connsiteY10" fmla="*/ 4416425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87541 w 3174640"/>
              <a:gd name="connsiteY13" fmla="*/ 3831710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47941 w 3174640"/>
              <a:gd name="connsiteY16" fmla="*/ 2592764 h 4575175"/>
              <a:gd name="connsiteX17" fmla="*/ 799773 w 3174640"/>
              <a:gd name="connsiteY17" fmla="*/ 2221468 h 4575175"/>
              <a:gd name="connsiteX18" fmla="*/ 635486 w 3174640"/>
              <a:gd name="connsiteY18" fmla="*/ 1753414 h 4575175"/>
              <a:gd name="connsiteX19" fmla="*/ 343386 w 3174640"/>
              <a:gd name="connsiteY19" fmla="*/ 1469510 h 4575175"/>
              <a:gd name="connsiteX20" fmla="*/ 144348 w 3174640"/>
              <a:gd name="connsiteY20" fmla="*/ 1245938 h 4575175"/>
              <a:gd name="connsiteX21" fmla="*/ 24803 w 3174640"/>
              <a:gd name="connsiteY21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05928 w 3174640"/>
              <a:gd name="connsiteY10" fmla="*/ 4416425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87541 w 3174640"/>
              <a:gd name="connsiteY13" fmla="*/ 3831710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47941 w 3174640"/>
              <a:gd name="connsiteY16" fmla="*/ 2592764 h 4575175"/>
              <a:gd name="connsiteX17" fmla="*/ 799773 w 3174640"/>
              <a:gd name="connsiteY17" fmla="*/ 2221468 h 4575175"/>
              <a:gd name="connsiteX18" fmla="*/ 635486 w 3174640"/>
              <a:gd name="connsiteY18" fmla="*/ 1753414 h 4575175"/>
              <a:gd name="connsiteX19" fmla="*/ 343386 w 3174640"/>
              <a:gd name="connsiteY19" fmla="*/ 1469510 h 4575175"/>
              <a:gd name="connsiteX20" fmla="*/ 144348 w 3174640"/>
              <a:gd name="connsiteY20" fmla="*/ 1245938 h 4575175"/>
              <a:gd name="connsiteX21" fmla="*/ 24803 w 3174640"/>
              <a:gd name="connsiteY21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23945 w 3174640"/>
              <a:gd name="connsiteY10" fmla="*/ 4407416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87541 w 3174640"/>
              <a:gd name="connsiteY13" fmla="*/ 3831710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47941 w 3174640"/>
              <a:gd name="connsiteY16" fmla="*/ 2592764 h 4575175"/>
              <a:gd name="connsiteX17" fmla="*/ 799773 w 3174640"/>
              <a:gd name="connsiteY17" fmla="*/ 2221468 h 4575175"/>
              <a:gd name="connsiteX18" fmla="*/ 635486 w 3174640"/>
              <a:gd name="connsiteY18" fmla="*/ 1753414 h 4575175"/>
              <a:gd name="connsiteX19" fmla="*/ 343386 w 3174640"/>
              <a:gd name="connsiteY19" fmla="*/ 1469510 h 4575175"/>
              <a:gd name="connsiteX20" fmla="*/ 144348 w 3174640"/>
              <a:gd name="connsiteY20" fmla="*/ 1245938 h 4575175"/>
              <a:gd name="connsiteX21" fmla="*/ 24803 w 3174640"/>
              <a:gd name="connsiteY21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23945 w 3174640"/>
              <a:gd name="connsiteY10" fmla="*/ 4407416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87541 w 3174640"/>
              <a:gd name="connsiteY13" fmla="*/ 3831710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47941 w 3174640"/>
              <a:gd name="connsiteY16" fmla="*/ 2592764 h 4575175"/>
              <a:gd name="connsiteX17" fmla="*/ 799773 w 3174640"/>
              <a:gd name="connsiteY17" fmla="*/ 2221468 h 4575175"/>
              <a:gd name="connsiteX18" fmla="*/ 635486 w 3174640"/>
              <a:gd name="connsiteY18" fmla="*/ 1753414 h 4575175"/>
              <a:gd name="connsiteX19" fmla="*/ 343386 w 3174640"/>
              <a:gd name="connsiteY19" fmla="*/ 1469510 h 4575175"/>
              <a:gd name="connsiteX20" fmla="*/ 144348 w 3174640"/>
              <a:gd name="connsiteY20" fmla="*/ 1245938 h 4575175"/>
              <a:gd name="connsiteX21" fmla="*/ 24803 w 3174640"/>
              <a:gd name="connsiteY21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23945 w 3174640"/>
              <a:gd name="connsiteY10" fmla="*/ 4407416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87541 w 3174640"/>
              <a:gd name="connsiteY13" fmla="*/ 3831710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47941 w 3174640"/>
              <a:gd name="connsiteY16" fmla="*/ 2592764 h 4575175"/>
              <a:gd name="connsiteX17" fmla="*/ 799773 w 3174640"/>
              <a:gd name="connsiteY17" fmla="*/ 2221468 h 4575175"/>
              <a:gd name="connsiteX18" fmla="*/ 635486 w 3174640"/>
              <a:gd name="connsiteY18" fmla="*/ 1753414 h 4575175"/>
              <a:gd name="connsiteX19" fmla="*/ 343386 w 3174640"/>
              <a:gd name="connsiteY19" fmla="*/ 1469510 h 4575175"/>
              <a:gd name="connsiteX20" fmla="*/ 144348 w 3174640"/>
              <a:gd name="connsiteY20" fmla="*/ 1245938 h 4575175"/>
              <a:gd name="connsiteX21" fmla="*/ 24803 w 3174640"/>
              <a:gd name="connsiteY21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23945 w 3174640"/>
              <a:gd name="connsiteY10" fmla="*/ 4416425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87541 w 3174640"/>
              <a:gd name="connsiteY13" fmla="*/ 3831710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47941 w 3174640"/>
              <a:gd name="connsiteY16" fmla="*/ 2592764 h 4575175"/>
              <a:gd name="connsiteX17" fmla="*/ 799773 w 3174640"/>
              <a:gd name="connsiteY17" fmla="*/ 2221468 h 4575175"/>
              <a:gd name="connsiteX18" fmla="*/ 635486 w 3174640"/>
              <a:gd name="connsiteY18" fmla="*/ 1753414 h 4575175"/>
              <a:gd name="connsiteX19" fmla="*/ 343386 w 3174640"/>
              <a:gd name="connsiteY19" fmla="*/ 1469510 h 4575175"/>
              <a:gd name="connsiteX20" fmla="*/ 144348 w 3174640"/>
              <a:gd name="connsiteY20" fmla="*/ 1245938 h 4575175"/>
              <a:gd name="connsiteX21" fmla="*/ 24803 w 3174640"/>
              <a:gd name="connsiteY21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23945 w 3174640"/>
              <a:gd name="connsiteY10" fmla="*/ 4416425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9640 w 3174640"/>
              <a:gd name="connsiteY13" fmla="*/ 3845874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47941 w 3174640"/>
              <a:gd name="connsiteY16" fmla="*/ 2592764 h 4575175"/>
              <a:gd name="connsiteX17" fmla="*/ 799773 w 3174640"/>
              <a:gd name="connsiteY17" fmla="*/ 2221468 h 4575175"/>
              <a:gd name="connsiteX18" fmla="*/ 635486 w 3174640"/>
              <a:gd name="connsiteY18" fmla="*/ 1753414 h 4575175"/>
              <a:gd name="connsiteX19" fmla="*/ 343386 w 3174640"/>
              <a:gd name="connsiteY19" fmla="*/ 1469510 h 4575175"/>
              <a:gd name="connsiteX20" fmla="*/ 144348 w 3174640"/>
              <a:gd name="connsiteY20" fmla="*/ 1245938 h 4575175"/>
              <a:gd name="connsiteX21" fmla="*/ 24803 w 3174640"/>
              <a:gd name="connsiteY21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23945 w 3174640"/>
              <a:gd name="connsiteY10" fmla="*/ 4416425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9640 w 3174640"/>
              <a:gd name="connsiteY13" fmla="*/ 3845874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47941 w 3174640"/>
              <a:gd name="connsiteY16" fmla="*/ 2592764 h 4575175"/>
              <a:gd name="connsiteX17" fmla="*/ 799773 w 3174640"/>
              <a:gd name="connsiteY17" fmla="*/ 2221468 h 4575175"/>
              <a:gd name="connsiteX18" fmla="*/ 635486 w 3174640"/>
              <a:gd name="connsiteY18" fmla="*/ 1753414 h 4575175"/>
              <a:gd name="connsiteX19" fmla="*/ 343386 w 3174640"/>
              <a:gd name="connsiteY19" fmla="*/ 1469510 h 4575175"/>
              <a:gd name="connsiteX20" fmla="*/ 144348 w 3174640"/>
              <a:gd name="connsiteY20" fmla="*/ 1245938 h 4575175"/>
              <a:gd name="connsiteX21" fmla="*/ 24803 w 3174640"/>
              <a:gd name="connsiteY21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23945 w 3174640"/>
              <a:gd name="connsiteY10" fmla="*/ 4416425 h 4575175"/>
              <a:gd name="connsiteX11" fmla="*/ 926503 w 3174640"/>
              <a:gd name="connsiteY11" fmla="*/ 4575175 h 4575175"/>
              <a:gd name="connsiteX12" fmla="*/ 297855 w 3174640"/>
              <a:gd name="connsiteY12" fmla="*/ 4398830 h 4575175"/>
              <a:gd name="connsiteX13" fmla="*/ 9640 w 3174640"/>
              <a:gd name="connsiteY13" fmla="*/ 3845874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47941 w 3174640"/>
              <a:gd name="connsiteY16" fmla="*/ 2592764 h 4575175"/>
              <a:gd name="connsiteX17" fmla="*/ 799773 w 3174640"/>
              <a:gd name="connsiteY17" fmla="*/ 2221468 h 4575175"/>
              <a:gd name="connsiteX18" fmla="*/ 635486 w 3174640"/>
              <a:gd name="connsiteY18" fmla="*/ 1753414 h 4575175"/>
              <a:gd name="connsiteX19" fmla="*/ 343386 w 3174640"/>
              <a:gd name="connsiteY19" fmla="*/ 1469510 h 4575175"/>
              <a:gd name="connsiteX20" fmla="*/ 144348 w 3174640"/>
              <a:gd name="connsiteY20" fmla="*/ 1245938 h 4575175"/>
              <a:gd name="connsiteX21" fmla="*/ 24803 w 3174640"/>
              <a:gd name="connsiteY21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23945 w 3174640"/>
              <a:gd name="connsiteY10" fmla="*/ 4416425 h 4575175"/>
              <a:gd name="connsiteX11" fmla="*/ 926503 w 3174640"/>
              <a:gd name="connsiteY11" fmla="*/ 4575175 h 4575175"/>
              <a:gd name="connsiteX12" fmla="*/ 297855 w 3174640"/>
              <a:gd name="connsiteY12" fmla="*/ 4398830 h 4575175"/>
              <a:gd name="connsiteX13" fmla="*/ 9640 w 3174640"/>
              <a:gd name="connsiteY13" fmla="*/ 3845874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47941 w 3174640"/>
              <a:gd name="connsiteY16" fmla="*/ 2592764 h 4575175"/>
              <a:gd name="connsiteX17" fmla="*/ 799773 w 3174640"/>
              <a:gd name="connsiteY17" fmla="*/ 2221468 h 4575175"/>
              <a:gd name="connsiteX18" fmla="*/ 635486 w 3174640"/>
              <a:gd name="connsiteY18" fmla="*/ 1753414 h 4575175"/>
              <a:gd name="connsiteX19" fmla="*/ 343386 w 3174640"/>
              <a:gd name="connsiteY19" fmla="*/ 1469510 h 4575175"/>
              <a:gd name="connsiteX20" fmla="*/ 144348 w 3174640"/>
              <a:gd name="connsiteY20" fmla="*/ 1245938 h 4575175"/>
              <a:gd name="connsiteX21" fmla="*/ 24803 w 3174640"/>
              <a:gd name="connsiteY21" fmla="*/ 606206 h 4575175"/>
              <a:gd name="connsiteX0" fmla="*/ 24803 w 3174640"/>
              <a:gd name="connsiteY0" fmla="*/ 606206 h 4610584"/>
              <a:gd name="connsiteX1" fmla="*/ 345232 w 3174640"/>
              <a:gd name="connsiteY1" fmla="*/ 190501 h 4610584"/>
              <a:gd name="connsiteX2" fmla="*/ 872282 w 3174640"/>
              <a:gd name="connsiteY2" fmla="*/ 0 h 4610584"/>
              <a:gd name="connsiteX3" fmla="*/ 1209078 w 3174640"/>
              <a:gd name="connsiteY3" fmla="*/ 47625 h 4610584"/>
              <a:gd name="connsiteX4" fmla="*/ 1558082 w 3174640"/>
              <a:gd name="connsiteY4" fmla="*/ 279401 h 4610584"/>
              <a:gd name="connsiteX5" fmla="*/ 2345482 w 3174640"/>
              <a:gd name="connsiteY5" fmla="*/ 1066800 h 4610584"/>
              <a:gd name="connsiteX6" fmla="*/ 2936033 w 3174640"/>
              <a:gd name="connsiteY6" fmla="*/ 1663701 h 4610584"/>
              <a:gd name="connsiteX7" fmla="*/ 3170983 w 3174640"/>
              <a:gd name="connsiteY7" fmla="*/ 2279651 h 4610584"/>
              <a:gd name="connsiteX8" fmla="*/ 2961433 w 3174640"/>
              <a:gd name="connsiteY8" fmla="*/ 2882901 h 4610584"/>
              <a:gd name="connsiteX9" fmla="*/ 2425103 w 3174640"/>
              <a:gd name="connsiteY9" fmla="*/ 3448050 h 4610584"/>
              <a:gd name="connsiteX10" fmla="*/ 1423945 w 3174640"/>
              <a:gd name="connsiteY10" fmla="*/ 4416425 h 4610584"/>
              <a:gd name="connsiteX11" fmla="*/ 912339 w 3174640"/>
              <a:gd name="connsiteY11" fmla="*/ 4610584 h 4610584"/>
              <a:gd name="connsiteX12" fmla="*/ 297855 w 3174640"/>
              <a:gd name="connsiteY12" fmla="*/ 4398830 h 4610584"/>
              <a:gd name="connsiteX13" fmla="*/ 9640 w 3174640"/>
              <a:gd name="connsiteY13" fmla="*/ 3845874 h 4610584"/>
              <a:gd name="connsiteX14" fmla="*/ 224582 w 3174640"/>
              <a:gd name="connsiteY14" fmla="*/ 3309938 h 4610584"/>
              <a:gd name="connsiteX15" fmla="*/ 574078 w 3174640"/>
              <a:gd name="connsiteY15" fmla="*/ 2901950 h 4610584"/>
              <a:gd name="connsiteX16" fmla="*/ 747941 w 3174640"/>
              <a:gd name="connsiteY16" fmla="*/ 2592764 h 4610584"/>
              <a:gd name="connsiteX17" fmla="*/ 799773 w 3174640"/>
              <a:gd name="connsiteY17" fmla="*/ 2221468 h 4610584"/>
              <a:gd name="connsiteX18" fmla="*/ 635486 w 3174640"/>
              <a:gd name="connsiteY18" fmla="*/ 1753414 h 4610584"/>
              <a:gd name="connsiteX19" fmla="*/ 343386 w 3174640"/>
              <a:gd name="connsiteY19" fmla="*/ 1469510 h 4610584"/>
              <a:gd name="connsiteX20" fmla="*/ 144348 w 3174640"/>
              <a:gd name="connsiteY20" fmla="*/ 1245938 h 4610584"/>
              <a:gd name="connsiteX21" fmla="*/ 24803 w 3174640"/>
              <a:gd name="connsiteY21" fmla="*/ 606206 h 4610584"/>
              <a:gd name="connsiteX0" fmla="*/ 24803 w 3174640"/>
              <a:gd name="connsiteY0" fmla="*/ 606206 h 4611234"/>
              <a:gd name="connsiteX1" fmla="*/ 345232 w 3174640"/>
              <a:gd name="connsiteY1" fmla="*/ 190501 h 4611234"/>
              <a:gd name="connsiteX2" fmla="*/ 872282 w 3174640"/>
              <a:gd name="connsiteY2" fmla="*/ 0 h 4611234"/>
              <a:gd name="connsiteX3" fmla="*/ 1209078 w 3174640"/>
              <a:gd name="connsiteY3" fmla="*/ 47625 h 4611234"/>
              <a:gd name="connsiteX4" fmla="*/ 1558082 w 3174640"/>
              <a:gd name="connsiteY4" fmla="*/ 279401 h 4611234"/>
              <a:gd name="connsiteX5" fmla="*/ 2345482 w 3174640"/>
              <a:gd name="connsiteY5" fmla="*/ 1066800 h 4611234"/>
              <a:gd name="connsiteX6" fmla="*/ 2936033 w 3174640"/>
              <a:gd name="connsiteY6" fmla="*/ 1663701 h 4611234"/>
              <a:gd name="connsiteX7" fmla="*/ 3170983 w 3174640"/>
              <a:gd name="connsiteY7" fmla="*/ 2279651 h 4611234"/>
              <a:gd name="connsiteX8" fmla="*/ 2961433 w 3174640"/>
              <a:gd name="connsiteY8" fmla="*/ 2882901 h 4611234"/>
              <a:gd name="connsiteX9" fmla="*/ 2425103 w 3174640"/>
              <a:gd name="connsiteY9" fmla="*/ 3448050 h 4611234"/>
              <a:gd name="connsiteX10" fmla="*/ 1423945 w 3174640"/>
              <a:gd name="connsiteY10" fmla="*/ 4416425 h 4611234"/>
              <a:gd name="connsiteX11" fmla="*/ 912339 w 3174640"/>
              <a:gd name="connsiteY11" fmla="*/ 4610584 h 4611234"/>
              <a:gd name="connsiteX12" fmla="*/ 297855 w 3174640"/>
              <a:gd name="connsiteY12" fmla="*/ 4398830 h 4611234"/>
              <a:gd name="connsiteX13" fmla="*/ 9640 w 3174640"/>
              <a:gd name="connsiteY13" fmla="*/ 3845874 h 4611234"/>
              <a:gd name="connsiteX14" fmla="*/ 224582 w 3174640"/>
              <a:gd name="connsiteY14" fmla="*/ 3309938 h 4611234"/>
              <a:gd name="connsiteX15" fmla="*/ 574078 w 3174640"/>
              <a:gd name="connsiteY15" fmla="*/ 2901950 h 4611234"/>
              <a:gd name="connsiteX16" fmla="*/ 747941 w 3174640"/>
              <a:gd name="connsiteY16" fmla="*/ 2592764 h 4611234"/>
              <a:gd name="connsiteX17" fmla="*/ 799773 w 3174640"/>
              <a:gd name="connsiteY17" fmla="*/ 2221468 h 4611234"/>
              <a:gd name="connsiteX18" fmla="*/ 635486 w 3174640"/>
              <a:gd name="connsiteY18" fmla="*/ 1753414 h 4611234"/>
              <a:gd name="connsiteX19" fmla="*/ 343386 w 3174640"/>
              <a:gd name="connsiteY19" fmla="*/ 1469510 h 4611234"/>
              <a:gd name="connsiteX20" fmla="*/ 144348 w 3174640"/>
              <a:gd name="connsiteY20" fmla="*/ 1245938 h 4611234"/>
              <a:gd name="connsiteX21" fmla="*/ 24803 w 3174640"/>
              <a:gd name="connsiteY21" fmla="*/ 606206 h 4611234"/>
              <a:gd name="connsiteX0" fmla="*/ 24803 w 3174640"/>
              <a:gd name="connsiteY0" fmla="*/ 606206 h 4614475"/>
              <a:gd name="connsiteX1" fmla="*/ 345232 w 3174640"/>
              <a:gd name="connsiteY1" fmla="*/ 190501 h 4614475"/>
              <a:gd name="connsiteX2" fmla="*/ 872282 w 3174640"/>
              <a:gd name="connsiteY2" fmla="*/ 0 h 4614475"/>
              <a:gd name="connsiteX3" fmla="*/ 1209078 w 3174640"/>
              <a:gd name="connsiteY3" fmla="*/ 47625 h 4614475"/>
              <a:gd name="connsiteX4" fmla="*/ 1558082 w 3174640"/>
              <a:gd name="connsiteY4" fmla="*/ 279401 h 4614475"/>
              <a:gd name="connsiteX5" fmla="*/ 2345482 w 3174640"/>
              <a:gd name="connsiteY5" fmla="*/ 1066800 h 4614475"/>
              <a:gd name="connsiteX6" fmla="*/ 2936033 w 3174640"/>
              <a:gd name="connsiteY6" fmla="*/ 1663701 h 4614475"/>
              <a:gd name="connsiteX7" fmla="*/ 3170983 w 3174640"/>
              <a:gd name="connsiteY7" fmla="*/ 2279651 h 4614475"/>
              <a:gd name="connsiteX8" fmla="*/ 2961433 w 3174640"/>
              <a:gd name="connsiteY8" fmla="*/ 2882901 h 4614475"/>
              <a:gd name="connsiteX9" fmla="*/ 2425103 w 3174640"/>
              <a:gd name="connsiteY9" fmla="*/ 3448050 h 4614475"/>
              <a:gd name="connsiteX10" fmla="*/ 1423945 w 3174640"/>
              <a:gd name="connsiteY10" fmla="*/ 4416425 h 4614475"/>
              <a:gd name="connsiteX11" fmla="*/ 912339 w 3174640"/>
              <a:gd name="connsiteY11" fmla="*/ 4610584 h 4614475"/>
              <a:gd name="connsiteX12" fmla="*/ 297855 w 3174640"/>
              <a:gd name="connsiteY12" fmla="*/ 4398830 h 4614475"/>
              <a:gd name="connsiteX13" fmla="*/ 9640 w 3174640"/>
              <a:gd name="connsiteY13" fmla="*/ 3845874 h 4614475"/>
              <a:gd name="connsiteX14" fmla="*/ 224582 w 3174640"/>
              <a:gd name="connsiteY14" fmla="*/ 3309938 h 4614475"/>
              <a:gd name="connsiteX15" fmla="*/ 574078 w 3174640"/>
              <a:gd name="connsiteY15" fmla="*/ 2901950 h 4614475"/>
              <a:gd name="connsiteX16" fmla="*/ 747941 w 3174640"/>
              <a:gd name="connsiteY16" fmla="*/ 2592764 h 4614475"/>
              <a:gd name="connsiteX17" fmla="*/ 799773 w 3174640"/>
              <a:gd name="connsiteY17" fmla="*/ 2221468 h 4614475"/>
              <a:gd name="connsiteX18" fmla="*/ 635486 w 3174640"/>
              <a:gd name="connsiteY18" fmla="*/ 1753414 h 4614475"/>
              <a:gd name="connsiteX19" fmla="*/ 343386 w 3174640"/>
              <a:gd name="connsiteY19" fmla="*/ 1469510 h 4614475"/>
              <a:gd name="connsiteX20" fmla="*/ 144348 w 3174640"/>
              <a:gd name="connsiteY20" fmla="*/ 1245938 h 4614475"/>
              <a:gd name="connsiteX21" fmla="*/ 24803 w 3174640"/>
              <a:gd name="connsiteY21" fmla="*/ 606206 h 4614475"/>
              <a:gd name="connsiteX0" fmla="*/ 24803 w 3174640"/>
              <a:gd name="connsiteY0" fmla="*/ 606206 h 4614475"/>
              <a:gd name="connsiteX1" fmla="*/ 345232 w 3174640"/>
              <a:gd name="connsiteY1" fmla="*/ 190501 h 4614475"/>
              <a:gd name="connsiteX2" fmla="*/ 872282 w 3174640"/>
              <a:gd name="connsiteY2" fmla="*/ 0 h 4614475"/>
              <a:gd name="connsiteX3" fmla="*/ 1209078 w 3174640"/>
              <a:gd name="connsiteY3" fmla="*/ 47625 h 4614475"/>
              <a:gd name="connsiteX4" fmla="*/ 1558082 w 3174640"/>
              <a:gd name="connsiteY4" fmla="*/ 279401 h 4614475"/>
              <a:gd name="connsiteX5" fmla="*/ 2345482 w 3174640"/>
              <a:gd name="connsiteY5" fmla="*/ 1066800 h 4614475"/>
              <a:gd name="connsiteX6" fmla="*/ 2936033 w 3174640"/>
              <a:gd name="connsiteY6" fmla="*/ 1663701 h 4614475"/>
              <a:gd name="connsiteX7" fmla="*/ 3170983 w 3174640"/>
              <a:gd name="connsiteY7" fmla="*/ 2279651 h 4614475"/>
              <a:gd name="connsiteX8" fmla="*/ 2961433 w 3174640"/>
              <a:gd name="connsiteY8" fmla="*/ 2882901 h 4614475"/>
              <a:gd name="connsiteX9" fmla="*/ 2425103 w 3174640"/>
              <a:gd name="connsiteY9" fmla="*/ 3448050 h 4614475"/>
              <a:gd name="connsiteX10" fmla="*/ 1423945 w 3174640"/>
              <a:gd name="connsiteY10" fmla="*/ 4416425 h 4614475"/>
              <a:gd name="connsiteX11" fmla="*/ 912339 w 3174640"/>
              <a:gd name="connsiteY11" fmla="*/ 4610584 h 4614475"/>
              <a:gd name="connsiteX12" fmla="*/ 297855 w 3174640"/>
              <a:gd name="connsiteY12" fmla="*/ 4398830 h 4614475"/>
              <a:gd name="connsiteX13" fmla="*/ 9640 w 3174640"/>
              <a:gd name="connsiteY13" fmla="*/ 3845874 h 4614475"/>
              <a:gd name="connsiteX14" fmla="*/ 224582 w 3174640"/>
              <a:gd name="connsiteY14" fmla="*/ 3309938 h 4614475"/>
              <a:gd name="connsiteX15" fmla="*/ 574078 w 3174640"/>
              <a:gd name="connsiteY15" fmla="*/ 2901950 h 4614475"/>
              <a:gd name="connsiteX16" fmla="*/ 747941 w 3174640"/>
              <a:gd name="connsiteY16" fmla="*/ 2592764 h 4614475"/>
              <a:gd name="connsiteX17" fmla="*/ 728954 w 3174640"/>
              <a:gd name="connsiteY17" fmla="*/ 2242714 h 4614475"/>
              <a:gd name="connsiteX18" fmla="*/ 635486 w 3174640"/>
              <a:gd name="connsiteY18" fmla="*/ 1753414 h 4614475"/>
              <a:gd name="connsiteX19" fmla="*/ 343386 w 3174640"/>
              <a:gd name="connsiteY19" fmla="*/ 1469510 h 4614475"/>
              <a:gd name="connsiteX20" fmla="*/ 144348 w 3174640"/>
              <a:gd name="connsiteY20" fmla="*/ 1245938 h 4614475"/>
              <a:gd name="connsiteX21" fmla="*/ 24803 w 3174640"/>
              <a:gd name="connsiteY21" fmla="*/ 606206 h 4614475"/>
              <a:gd name="connsiteX0" fmla="*/ 24803 w 3174640"/>
              <a:gd name="connsiteY0" fmla="*/ 606206 h 4614475"/>
              <a:gd name="connsiteX1" fmla="*/ 345232 w 3174640"/>
              <a:gd name="connsiteY1" fmla="*/ 190501 h 4614475"/>
              <a:gd name="connsiteX2" fmla="*/ 872282 w 3174640"/>
              <a:gd name="connsiteY2" fmla="*/ 0 h 4614475"/>
              <a:gd name="connsiteX3" fmla="*/ 1209078 w 3174640"/>
              <a:gd name="connsiteY3" fmla="*/ 47625 h 4614475"/>
              <a:gd name="connsiteX4" fmla="*/ 1558082 w 3174640"/>
              <a:gd name="connsiteY4" fmla="*/ 279401 h 4614475"/>
              <a:gd name="connsiteX5" fmla="*/ 2345482 w 3174640"/>
              <a:gd name="connsiteY5" fmla="*/ 1066800 h 4614475"/>
              <a:gd name="connsiteX6" fmla="*/ 2936033 w 3174640"/>
              <a:gd name="connsiteY6" fmla="*/ 1663701 h 4614475"/>
              <a:gd name="connsiteX7" fmla="*/ 3170983 w 3174640"/>
              <a:gd name="connsiteY7" fmla="*/ 2279651 h 4614475"/>
              <a:gd name="connsiteX8" fmla="*/ 2961433 w 3174640"/>
              <a:gd name="connsiteY8" fmla="*/ 2882901 h 4614475"/>
              <a:gd name="connsiteX9" fmla="*/ 2425103 w 3174640"/>
              <a:gd name="connsiteY9" fmla="*/ 3448050 h 4614475"/>
              <a:gd name="connsiteX10" fmla="*/ 1423945 w 3174640"/>
              <a:gd name="connsiteY10" fmla="*/ 4416425 h 4614475"/>
              <a:gd name="connsiteX11" fmla="*/ 912339 w 3174640"/>
              <a:gd name="connsiteY11" fmla="*/ 4610584 h 4614475"/>
              <a:gd name="connsiteX12" fmla="*/ 297855 w 3174640"/>
              <a:gd name="connsiteY12" fmla="*/ 4398830 h 4614475"/>
              <a:gd name="connsiteX13" fmla="*/ 9640 w 3174640"/>
              <a:gd name="connsiteY13" fmla="*/ 3845874 h 4614475"/>
              <a:gd name="connsiteX14" fmla="*/ 224582 w 3174640"/>
              <a:gd name="connsiteY14" fmla="*/ 3309938 h 4614475"/>
              <a:gd name="connsiteX15" fmla="*/ 574078 w 3174640"/>
              <a:gd name="connsiteY15" fmla="*/ 2901950 h 4614475"/>
              <a:gd name="connsiteX16" fmla="*/ 747941 w 3174640"/>
              <a:gd name="connsiteY16" fmla="*/ 2592764 h 4614475"/>
              <a:gd name="connsiteX17" fmla="*/ 728954 w 3174640"/>
              <a:gd name="connsiteY17" fmla="*/ 2242714 h 4614475"/>
              <a:gd name="connsiteX18" fmla="*/ 592994 w 3174640"/>
              <a:gd name="connsiteY18" fmla="*/ 1781742 h 4614475"/>
              <a:gd name="connsiteX19" fmla="*/ 343386 w 3174640"/>
              <a:gd name="connsiteY19" fmla="*/ 1469510 h 4614475"/>
              <a:gd name="connsiteX20" fmla="*/ 144348 w 3174640"/>
              <a:gd name="connsiteY20" fmla="*/ 1245938 h 4614475"/>
              <a:gd name="connsiteX21" fmla="*/ 24803 w 3174640"/>
              <a:gd name="connsiteY21" fmla="*/ 606206 h 4614475"/>
              <a:gd name="connsiteX0" fmla="*/ 18139 w 3167976"/>
              <a:gd name="connsiteY0" fmla="*/ 606206 h 4614475"/>
              <a:gd name="connsiteX1" fmla="*/ 338568 w 3167976"/>
              <a:gd name="connsiteY1" fmla="*/ 190501 h 4614475"/>
              <a:gd name="connsiteX2" fmla="*/ 865618 w 3167976"/>
              <a:gd name="connsiteY2" fmla="*/ 0 h 4614475"/>
              <a:gd name="connsiteX3" fmla="*/ 1202414 w 3167976"/>
              <a:gd name="connsiteY3" fmla="*/ 47625 h 4614475"/>
              <a:gd name="connsiteX4" fmla="*/ 1551418 w 3167976"/>
              <a:gd name="connsiteY4" fmla="*/ 279401 h 4614475"/>
              <a:gd name="connsiteX5" fmla="*/ 2338818 w 3167976"/>
              <a:gd name="connsiteY5" fmla="*/ 1066800 h 4614475"/>
              <a:gd name="connsiteX6" fmla="*/ 2929369 w 3167976"/>
              <a:gd name="connsiteY6" fmla="*/ 1663701 h 4614475"/>
              <a:gd name="connsiteX7" fmla="*/ 3164319 w 3167976"/>
              <a:gd name="connsiteY7" fmla="*/ 2279651 h 4614475"/>
              <a:gd name="connsiteX8" fmla="*/ 2954769 w 3167976"/>
              <a:gd name="connsiteY8" fmla="*/ 2882901 h 4614475"/>
              <a:gd name="connsiteX9" fmla="*/ 2418439 w 3167976"/>
              <a:gd name="connsiteY9" fmla="*/ 3448050 h 4614475"/>
              <a:gd name="connsiteX10" fmla="*/ 1417281 w 3167976"/>
              <a:gd name="connsiteY10" fmla="*/ 4416425 h 4614475"/>
              <a:gd name="connsiteX11" fmla="*/ 905675 w 3167976"/>
              <a:gd name="connsiteY11" fmla="*/ 4610584 h 4614475"/>
              <a:gd name="connsiteX12" fmla="*/ 291191 w 3167976"/>
              <a:gd name="connsiteY12" fmla="*/ 4398830 h 4614475"/>
              <a:gd name="connsiteX13" fmla="*/ 2976 w 3167976"/>
              <a:gd name="connsiteY13" fmla="*/ 3845874 h 4614475"/>
              <a:gd name="connsiteX14" fmla="*/ 217918 w 3167976"/>
              <a:gd name="connsiteY14" fmla="*/ 3309938 h 4614475"/>
              <a:gd name="connsiteX15" fmla="*/ 567414 w 3167976"/>
              <a:gd name="connsiteY15" fmla="*/ 2901950 h 4614475"/>
              <a:gd name="connsiteX16" fmla="*/ 741277 w 3167976"/>
              <a:gd name="connsiteY16" fmla="*/ 2592764 h 4614475"/>
              <a:gd name="connsiteX17" fmla="*/ 722290 w 3167976"/>
              <a:gd name="connsiteY17" fmla="*/ 2242714 h 4614475"/>
              <a:gd name="connsiteX18" fmla="*/ 586330 w 3167976"/>
              <a:gd name="connsiteY18" fmla="*/ 1781742 h 4614475"/>
              <a:gd name="connsiteX19" fmla="*/ 336722 w 3167976"/>
              <a:gd name="connsiteY19" fmla="*/ 1469510 h 4614475"/>
              <a:gd name="connsiteX20" fmla="*/ 137684 w 3167976"/>
              <a:gd name="connsiteY20" fmla="*/ 1245938 h 4614475"/>
              <a:gd name="connsiteX21" fmla="*/ 18139 w 3167976"/>
              <a:gd name="connsiteY21" fmla="*/ 606206 h 4614475"/>
              <a:gd name="connsiteX0" fmla="*/ 23007 w 3165727"/>
              <a:gd name="connsiteY0" fmla="*/ 616882 h 4614475"/>
              <a:gd name="connsiteX1" fmla="*/ 336319 w 3165727"/>
              <a:gd name="connsiteY1" fmla="*/ 190501 h 4614475"/>
              <a:gd name="connsiteX2" fmla="*/ 863369 w 3165727"/>
              <a:gd name="connsiteY2" fmla="*/ 0 h 4614475"/>
              <a:gd name="connsiteX3" fmla="*/ 1200165 w 3165727"/>
              <a:gd name="connsiteY3" fmla="*/ 47625 h 4614475"/>
              <a:gd name="connsiteX4" fmla="*/ 1549169 w 3165727"/>
              <a:gd name="connsiteY4" fmla="*/ 279401 h 4614475"/>
              <a:gd name="connsiteX5" fmla="*/ 2336569 w 3165727"/>
              <a:gd name="connsiteY5" fmla="*/ 1066800 h 4614475"/>
              <a:gd name="connsiteX6" fmla="*/ 2927120 w 3165727"/>
              <a:gd name="connsiteY6" fmla="*/ 1663701 h 4614475"/>
              <a:gd name="connsiteX7" fmla="*/ 3162070 w 3165727"/>
              <a:gd name="connsiteY7" fmla="*/ 2279651 h 4614475"/>
              <a:gd name="connsiteX8" fmla="*/ 2952520 w 3165727"/>
              <a:gd name="connsiteY8" fmla="*/ 2882901 h 4614475"/>
              <a:gd name="connsiteX9" fmla="*/ 2416190 w 3165727"/>
              <a:gd name="connsiteY9" fmla="*/ 3448050 h 4614475"/>
              <a:gd name="connsiteX10" fmla="*/ 1415032 w 3165727"/>
              <a:gd name="connsiteY10" fmla="*/ 4416425 h 4614475"/>
              <a:gd name="connsiteX11" fmla="*/ 903426 w 3165727"/>
              <a:gd name="connsiteY11" fmla="*/ 4610584 h 4614475"/>
              <a:gd name="connsiteX12" fmla="*/ 288942 w 3165727"/>
              <a:gd name="connsiteY12" fmla="*/ 4398830 h 4614475"/>
              <a:gd name="connsiteX13" fmla="*/ 727 w 3165727"/>
              <a:gd name="connsiteY13" fmla="*/ 3845874 h 4614475"/>
              <a:gd name="connsiteX14" fmla="*/ 215669 w 3165727"/>
              <a:gd name="connsiteY14" fmla="*/ 3309938 h 4614475"/>
              <a:gd name="connsiteX15" fmla="*/ 565165 w 3165727"/>
              <a:gd name="connsiteY15" fmla="*/ 2901950 h 4614475"/>
              <a:gd name="connsiteX16" fmla="*/ 739028 w 3165727"/>
              <a:gd name="connsiteY16" fmla="*/ 2592764 h 4614475"/>
              <a:gd name="connsiteX17" fmla="*/ 720041 w 3165727"/>
              <a:gd name="connsiteY17" fmla="*/ 2242714 h 4614475"/>
              <a:gd name="connsiteX18" fmla="*/ 584081 w 3165727"/>
              <a:gd name="connsiteY18" fmla="*/ 1781742 h 4614475"/>
              <a:gd name="connsiteX19" fmla="*/ 334473 w 3165727"/>
              <a:gd name="connsiteY19" fmla="*/ 1469510 h 4614475"/>
              <a:gd name="connsiteX20" fmla="*/ 135435 w 3165727"/>
              <a:gd name="connsiteY20" fmla="*/ 1245938 h 4614475"/>
              <a:gd name="connsiteX21" fmla="*/ 23007 w 3165727"/>
              <a:gd name="connsiteY21" fmla="*/ 616882 h 4614475"/>
              <a:gd name="connsiteX0" fmla="*/ 23007 w 3165727"/>
              <a:gd name="connsiteY0" fmla="*/ 616882 h 4614475"/>
              <a:gd name="connsiteX1" fmla="*/ 336319 w 3165727"/>
              <a:gd name="connsiteY1" fmla="*/ 190501 h 4614475"/>
              <a:gd name="connsiteX2" fmla="*/ 863369 w 3165727"/>
              <a:gd name="connsiteY2" fmla="*/ 0 h 4614475"/>
              <a:gd name="connsiteX3" fmla="*/ 1193049 w 3165727"/>
              <a:gd name="connsiteY3" fmla="*/ 68976 h 4614475"/>
              <a:gd name="connsiteX4" fmla="*/ 1549169 w 3165727"/>
              <a:gd name="connsiteY4" fmla="*/ 279401 h 4614475"/>
              <a:gd name="connsiteX5" fmla="*/ 2336569 w 3165727"/>
              <a:gd name="connsiteY5" fmla="*/ 1066800 h 4614475"/>
              <a:gd name="connsiteX6" fmla="*/ 2927120 w 3165727"/>
              <a:gd name="connsiteY6" fmla="*/ 1663701 h 4614475"/>
              <a:gd name="connsiteX7" fmla="*/ 3162070 w 3165727"/>
              <a:gd name="connsiteY7" fmla="*/ 2279651 h 4614475"/>
              <a:gd name="connsiteX8" fmla="*/ 2952520 w 3165727"/>
              <a:gd name="connsiteY8" fmla="*/ 2882901 h 4614475"/>
              <a:gd name="connsiteX9" fmla="*/ 2416190 w 3165727"/>
              <a:gd name="connsiteY9" fmla="*/ 3448050 h 4614475"/>
              <a:gd name="connsiteX10" fmla="*/ 1415032 w 3165727"/>
              <a:gd name="connsiteY10" fmla="*/ 4416425 h 4614475"/>
              <a:gd name="connsiteX11" fmla="*/ 903426 w 3165727"/>
              <a:gd name="connsiteY11" fmla="*/ 4610584 h 4614475"/>
              <a:gd name="connsiteX12" fmla="*/ 288942 w 3165727"/>
              <a:gd name="connsiteY12" fmla="*/ 4398830 h 4614475"/>
              <a:gd name="connsiteX13" fmla="*/ 727 w 3165727"/>
              <a:gd name="connsiteY13" fmla="*/ 3845874 h 4614475"/>
              <a:gd name="connsiteX14" fmla="*/ 215669 w 3165727"/>
              <a:gd name="connsiteY14" fmla="*/ 3309938 h 4614475"/>
              <a:gd name="connsiteX15" fmla="*/ 565165 w 3165727"/>
              <a:gd name="connsiteY15" fmla="*/ 2901950 h 4614475"/>
              <a:gd name="connsiteX16" fmla="*/ 739028 w 3165727"/>
              <a:gd name="connsiteY16" fmla="*/ 2592764 h 4614475"/>
              <a:gd name="connsiteX17" fmla="*/ 720041 w 3165727"/>
              <a:gd name="connsiteY17" fmla="*/ 2242714 h 4614475"/>
              <a:gd name="connsiteX18" fmla="*/ 584081 w 3165727"/>
              <a:gd name="connsiteY18" fmla="*/ 1781742 h 4614475"/>
              <a:gd name="connsiteX19" fmla="*/ 334473 w 3165727"/>
              <a:gd name="connsiteY19" fmla="*/ 1469510 h 4614475"/>
              <a:gd name="connsiteX20" fmla="*/ 135435 w 3165727"/>
              <a:gd name="connsiteY20" fmla="*/ 1245938 h 4614475"/>
              <a:gd name="connsiteX21" fmla="*/ 23007 w 3165727"/>
              <a:gd name="connsiteY21" fmla="*/ 616882 h 4614475"/>
              <a:gd name="connsiteX0" fmla="*/ 23007 w 3165727"/>
              <a:gd name="connsiteY0" fmla="*/ 616882 h 4614475"/>
              <a:gd name="connsiteX1" fmla="*/ 336319 w 3165727"/>
              <a:gd name="connsiteY1" fmla="*/ 190501 h 4614475"/>
              <a:gd name="connsiteX2" fmla="*/ 863369 w 3165727"/>
              <a:gd name="connsiteY2" fmla="*/ 0 h 4614475"/>
              <a:gd name="connsiteX3" fmla="*/ 1193049 w 3165727"/>
              <a:gd name="connsiteY3" fmla="*/ 68976 h 4614475"/>
              <a:gd name="connsiteX4" fmla="*/ 1545611 w 3165727"/>
              <a:gd name="connsiteY4" fmla="*/ 314986 h 4614475"/>
              <a:gd name="connsiteX5" fmla="*/ 2336569 w 3165727"/>
              <a:gd name="connsiteY5" fmla="*/ 1066800 h 4614475"/>
              <a:gd name="connsiteX6" fmla="*/ 2927120 w 3165727"/>
              <a:gd name="connsiteY6" fmla="*/ 1663701 h 4614475"/>
              <a:gd name="connsiteX7" fmla="*/ 3162070 w 3165727"/>
              <a:gd name="connsiteY7" fmla="*/ 2279651 h 4614475"/>
              <a:gd name="connsiteX8" fmla="*/ 2952520 w 3165727"/>
              <a:gd name="connsiteY8" fmla="*/ 2882901 h 4614475"/>
              <a:gd name="connsiteX9" fmla="*/ 2416190 w 3165727"/>
              <a:gd name="connsiteY9" fmla="*/ 3448050 h 4614475"/>
              <a:gd name="connsiteX10" fmla="*/ 1415032 w 3165727"/>
              <a:gd name="connsiteY10" fmla="*/ 4416425 h 4614475"/>
              <a:gd name="connsiteX11" fmla="*/ 903426 w 3165727"/>
              <a:gd name="connsiteY11" fmla="*/ 4610584 h 4614475"/>
              <a:gd name="connsiteX12" fmla="*/ 288942 w 3165727"/>
              <a:gd name="connsiteY12" fmla="*/ 4398830 h 4614475"/>
              <a:gd name="connsiteX13" fmla="*/ 727 w 3165727"/>
              <a:gd name="connsiteY13" fmla="*/ 3845874 h 4614475"/>
              <a:gd name="connsiteX14" fmla="*/ 215669 w 3165727"/>
              <a:gd name="connsiteY14" fmla="*/ 3309938 h 4614475"/>
              <a:gd name="connsiteX15" fmla="*/ 565165 w 3165727"/>
              <a:gd name="connsiteY15" fmla="*/ 2901950 h 4614475"/>
              <a:gd name="connsiteX16" fmla="*/ 739028 w 3165727"/>
              <a:gd name="connsiteY16" fmla="*/ 2592764 h 4614475"/>
              <a:gd name="connsiteX17" fmla="*/ 720041 w 3165727"/>
              <a:gd name="connsiteY17" fmla="*/ 2242714 h 4614475"/>
              <a:gd name="connsiteX18" fmla="*/ 584081 w 3165727"/>
              <a:gd name="connsiteY18" fmla="*/ 1781742 h 4614475"/>
              <a:gd name="connsiteX19" fmla="*/ 334473 w 3165727"/>
              <a:gd name="connsiteY19" fmla="*/ 1469510 h 4614475"/>
              <a:gd name="connsiteX20" fmla="*/ 135435 w 3165727"/>
              <a:gd name="connsiteY20" fmla="*/ 1245938 h 4614475"/>
              <a:gd name="connsiteX21" fmla="*/ 23007 w 3165727"/>
              <a:gd name="connsiteY21" fmla="*/ 616882 h 4614475"/>
              <a:gd name="connsiteX0" fmla="*/ 23007 w 3165727"/>
              <a:gd name="connsiteY0" fmla="*/ 616882 h 4614475"/>
              <a:gd name="connsiteX1" fmla="*/ 336319 w 3165727"/>
              <a:gd name="connsiteY1" fmla="*/ 190501 h 4614475"/>
              <a:gd name="connsiteX2" fmla="*/ 863369 w 3165727"/>
              <a:gd name="connsiteY2" fmla="*/ 0 h 4614475"/>
              <a:gd name="connsiteX3" fmla="*/ 1193049 w 3165727"/>
              <a:gd name="connsiteY3" fmla="*/ 68976 h 4614475"/>
              <a:gd name="connsiteX4" fmla="*/ 1545611 w 3165727"/>
              <a:gd name="connsiteY4" fmla="*/ 314986 h 4614475"/>
              <a:gd name="connsiteX5" fmla="*/ 2318775 w 3165727"/>
              <a:gd name="connsiteY5" fmla="*/ 1084593 h 4614475"/>
              <a:gd name="connsiteX6" fmla="*/ 2927120 w 3165727"/>
              <a:gd name="connsiteY6" fmla="*/ 1663701 h 4614475"/>
              <a:gd name="connsiteX7" fmla="*/ 3162070 w 3165727"/>
              <a:gd name="connsiteY7" fmla="*/ 2279651 h 4614475"/>
              <a:gd name="connsiteX8" fmla="*/ 2952520 w 3165727"/>
              <a:gd name="connsiteY8" fmla="*/ 2882901 h 4614475"/>
              <a:gd name="connsiteX9" fmla="*/ 2416190 w 3165727"/>
              <a:gd name="connsiteY9" fmla="*/ 3448050 h 4614475"/>
              <a:gd name="connsiteX10" fmla="*/ 1415032 w 3165727"/>
              <a:gd name="connsiteY10" fmla="*/ 4416425 h 4614475"/>
              <a:gd name="connsiteX11" fmla="*/ 903426 w 3165727"/>
              <a:gd name="connsiteY11" fmla="*/ 4610584 h 4614475"/>
              <a:gd name="connsiteX12" fmla="*/ 288942 w 3165727"/>
              <a:gd name="connsiteY12" fmla="*/ 4398830 h 4614475"/>
              <a:gd name="connsiteX13" fmla="*/ 727 w 3165727"/>
              <a:gd name="connsiteY13" fmla="*/ 3845874 h 4614475"/>
              <a:gd name="connsiteX14" fmla="*/ 215669 w 3165727"/>
              <a:gd name="connsiteY14" fmla="*/ 3309938 h 4614475"/>
              <a:gd name="connsiteX15" fmla="*/ 565165 w 3165727"/>
              <a:gd name="connsiteY15" fmla="*/ 2901950 h 4614475"/>
              <a:gd name="connsiteX16" fmla="*/ 739028 w 3165727"/>
              <a:gd name="connsiteY16" fmla="*/ 2592764 h 4614475"/>
              <a:gd name="connsiteX17" fmla="*/ 720041 w 3165727"/>
              <a:gd name="connsiteY17" fmla="*/ 2242714 h 4614475"/>
              <a:gd name="connsiteX18" fmla="*/ 584081 w 3165727"/>
              <a:gd name="connsiteY18" fmla="*/ 1781742 h 4614475"/>
              <a:gd name="connsiteX19" fmla="*/ 334473 w 3165727"/>
              <a:gd name="connsiteY19" fmla="*/ 1469510 h 4614475"/>
              <a:gd name="connsiteX20" fmla="*/ 135435 w 3165727"/>
              <a:gd name="connsiteY20" fmla="*/ 1245938 h 4614475"/>
              <a:gd name="connsiteX21" fmla="*/ 23007 w 3165727"/>
              <a:gd name="connsiteY21" fmla="*/ 616882 h 4614475"/>
              <a:gd name="connsiteX0" fmla="*/ 23007 w 3165505"/>
              <a:gd name="connsiteY0" fmla="*/ 616882 h 4614475"/>
              <a:gd name="connsiteX1" fmla="*/ 336319 w 3165505"/>
              <a:gd name="connsiteY1" fmla="*/ 190501 h 4614475"/>
              <a:gd name="connsiteX2" fmla="*/ 863369 w 3165505"/>
              <a:gd name="connsiteY2" fmla="*/ 0 h 4614475"/>
              <a:gd name="connsiteX3" fmla="*/ 1193049 w 3165505"/>
              <a:gd name="connsiteY3" fmla="*/ 68976 h 4614475"/>
              <a:gd name="connsiteX4" fmla="*/ 1545611 w 3165505"/>
              <a:gd name="connsiteY4" fmla="*/ 314986 h 4614475"/>
              <a:gd name="connsiteX5" fmla="*/ 2318775 w 3165505"/>
              <a:gd name="connsiteY5" fmla="*/ 1084593 h 4614475"/>
              <a:gd name="connsiteX6" fmla="*/ 2916444 w 3165505"/>
              <a:gd name="connsiteY6" fmla="*/ 1692170 h 4614475"/>
              <a:gd name="connsiteX7" fmla="*/ 3162070 w 3165505"/>
              <a:gd name="connsiteY7" fmla="*/ 2279651 h 4614475"/>
              <a:gd name="connsiteX8" fmla="*/ 2952520 w 3165505"/>
              <a:gd name="connsiteY8" fmla="*/ 2882901 h 4614475"/>
              <a:gd name="connsiteX9" fmla="*/ 2416190 w 3165505"/>
              <a:gd name="connsiteY9" fmla="*/ 3448050 h 4614475"/>
              <a:gd name="connsiteX10" fmla="*/ 1415032 w 3165505"/>
              <a:gd name="connsiteY10" fmla="*/ 4416425 h 4614475"/>
              <a:gd name="connsiteX11" fmla="*/ 903426 w 3165505"/>
              <a:gd name="connsiteY11" fmla="*/ 4610584 h 4614475"/>
              <a:gd name="connsiteX12" fmla="*/ 288942 w 3165505"/>
              <a:gd name="connsiteY12" fmla="*/ 4398830 h 4614475"/>
              <a:gd name="connsiteX13" fmla="*/ 727 w 3165505"/>
              <a:gd name="connsiteY13" fmla="*/ 3845874 h 4614475"/>
              <a:gd name="connsiteX14" fmla="*/ 215669 w 3165505"/>
              <a:gd name="connsiteY14" fmla="*/ 3309938 h 4614475"/>
              <a:gd name="connsiteX15" fmla="*/ 565165 w 3165505"/>
              <a:gd name="connsiteY15" fmla="*/ 2901950 h 4614475"/>
              <a:gd name="connsiteX16" fmla="*/ 739028 w 3165505"/>
              <a:gd name="connsiteY16" fmla="*/ 2592764 h 4614475"/>
              <a:gd name="connsiteX17" fmla="*/ 720041 w 3165505"/>
              <a:gd name="connsiteY17" fmla="*/ 2242714 h 4614475"/>
              <a:gd name="connsiteX18" fmla="*/ 584081 w 3165505"/>
              <a:gd name="connsiteY18" fmla="*/ 1781742 h 4614475"/>
              <a:gd name="connsiteX19" fmla="*/ 334473 w 3165505"/>
              <a:gd name="connsiteY19" fmla="*/ 1469510 h 4614475"/>
              <a:gd name="connsiteX20" fmla="*/ 135435 w 3165505"/>
              <a:gd name="connsiteY20" fmla="*/ 1245938 h 4614475"/>
              <a:gd name="connsiteX21" fmla="*/ 23007 w 3165505"/>
              <a:gd name="connsiteY21" fmla="*/ 616882 h 4614475"/>
              <a:gd name="connsiteX0" fmla="*/ 23007 w 3134240"/>
              <a:gd name="connsiteY0" fmla="*/ 616882 h 4614475"/>
              <a:gd name="connsiteX1" fmla="*/ 336319 w 3134240"/>
              <a:gd name="connsiteY1" fmla="*/ 190501 h 4614475"/>
              <a:gd name="connsiteX2" fmla="*/ 863369 w 3134240"/>
              <a:gd name="connsiteY2" fmla="*/ 0 h 4614475"/>
              <a:gd name="connsiteX3" fmla="*/ 1193049 w 3134240"/>
              <a:gd name="connsiteY3" fmla="*/ 68976 h 4614475"/>
              <a:gd name="connsiteX4" fmla="*/ 1545611 w 3134240"/>
              <a:gd name="connsiteY4" fmla="*/ 314986 h 4614475"/>
              <a:gd name="connsiteX5" fmla="*/ 2318775 w 3134240"/>
              <a:gd name="connsiteY5" fmla="*/ 1084593 h 4614475"/>
              <a:gd name="connsiteX6" fmla="*/ 2916444 w 3134240"/>
              <a:gd name="connsiteY6" fmla="*/ 1692170 h 4614475"/>
              <a:gd name="connsiteX7" fmla="*/ 3130043 w 3134240"/>
              <a:gd name="connsiteY7" fmla="*/ 2293885 h 4614475"/>
              <a:gd name="connsiteX8" fmla="*/ 2952520 w 3134240"/>
              <a:gd name="connsiteY8" fmla="*/ 2882901 h 4614475"/>
              <a:gd name="connsiteX9" fmla="*/ 2416190 w 3134240"/>
              <a:gd name="connsiteY9" fmla="*/ 3448050 h 4614475"/>
              <a:gd name="connsiteX10" fmla="*/ 1415032 w 3134240"/>
              <a:gd name="connsiteY10" fmla="*/ 4416425 h 4614475"/>
              <a:gd name="connsiteX11" fmla="*/ 903426 w 3134240"/>
              <a:gd name="connsiteY11" fmla="*/ 4610584 h 4614475"/>
              <a:gd name="connsiteX12" fmla="*/ 288942 w 3134240"/>
              <a:gd name="connsiteY12" fmla="*/ 4398830 h 4614475"/>
              <a:gd name="connsiteX13" fmla="*/ 727 w 3134240"/>
              <a:gd name="connsiteY13" fmla="*/ 3845874 h 4614475"/>
              <a:gd name="connsiteX14" fmla="*/ 215669 w 3134240"/>
              <a:gd name="connsiteY14" fmla="*/ 3309938 h 4614475"/>
              <a:gd name="connsiteX15" fmla="*/ 565165 w 3134240"/>
              <a:gd name="connsiteY15" fmla="*/ 2901950 h 4614475"/>
              <a:gd name="connsiteX16" fmla="*/ 739028 w 3134240"/>
              <a:gd name="connsiteY16" fmla="*/ 2592764 h 4614475"/>
              <a:gd name="connsiteX17" fmla="*/ 720041 w 3134240"/>
              <a:gd name="connsiteY17" fmla="*/ 2242714 h 4614475"/>
              <a:gd name="connsiteX18" fmla="*/ 584081 w 3134240"/>
              <a:gd name="connsiteY18" fmla="*/ 1781742 h 4614475"/>
              <a:gd name="connsiteX19" fmla="*/ 334473 w 3134240"/>
              <a:gd name="connsiteY19" fmla="*/ 1469510 h 4614475"/>
              <a:gd name="connsiteX20" fmla="*/ 135435 w 3134240"/>
              <a:gd name="connsiteY20" fmla="*/ 1245938 h 4614475"/>
              <a:gd name="connsiteX21" fmla="*/ 23007 w 3134240"/>
              <a:gd name="connsiteY21" fmla="*/ 616882 h 4614475"/>
              <a:gd name="connsiteX0" fmla="*/ 23007 w 3130370"/>
              <a:gd name="connsiteY0" fmla="*/ 616882 h 4614475"/>
              <a:gd name="connsiteX1" fmla="*/ 336319 w 3130370"/>
              <a:gd name="connsiteY1" fmla="*/ 190501 h 4614475"/>
              <a:gd name="connsiteX2" fmla="*/ 863369 w 3130370"/>
              <a:gd name="connsiteY2" fmla="*/ 0 h 4614475"/>
              <a:gd name="connsiteX3" fmla="*/ 1193049 w 3130370"/>
              <a:gd name="connsiteY3" fmla="*/ 68976 h 4614475"/>
              <a:gd name="connsiteX4" fmla="*/ 1545611 w 3130370"/>
              <a:gd name="connsiteY4" fmla="*/ 314986 h 4614475"/>
              <a:gd name="connsiteX5" fmla="*/ 2318775 w 3130370"/>
              <a:gd name="connsiteY5" fmla="*/ 1084593 h 4614475"/>
              <a:gd name="connsiteX6" fmla="*/ 2916444 w 3130370"/>
              <a:gd name="connsiteY6" fmla="*/ 1692170 h 4614475"/>
              <a:gd name="connsiteX7" fmla="*/ 3130043 w 3130370"/>
              <a:gd name="connsiteY7" fmla="*/ 2293885 h 4614475"/>
              <a:gd name="connsiteX8" fmla="*/ 2952520 w 3130370"/>
              <a:gd name="connsiteY8" fmla="*/ 2882901 h 4614475"/>
              <a:gd name="connsiteX9" fmla="*/ 2416190 w 3130370"/>
              <a:gd name="connsiteY9" fmla="*/ 3448050 h 4614475"/>
              <a:gd name="connsiteX10" fmla="*/ 1415032 w 3130370"/>
              <a:gd name="connsiteY10" fmla="*/ 4416425 h 4614475"/>
              <a:gd name="connsiteX11" fmla="*/ 903426 w 3130370"/>
              <a:gd name="connsiteY11" fmla="*/ 4610584 h 4614475"/>
              <a:gd name="connsiteX12" fmla="*/ 288942 w 3130370"/>
              <a:gd name="connsiteY12" fmla="*/ 4398830 h 4614475"/>
              <a:gd name="connsiteX13" fmla="*/ 727 w 3130370"/>
              <a:gd name="connsiteY13" fmla="*/ 3845874 h 4614475"/>
              <a:gd name="connsiteX14" fmla="*/ 215669 w 3130370"/>
              <a:gd name="connsiteY14" fmla="*/ 3309938 h 4614475"/>
              <a:gd name="connsiteX15" fmla="*/ 565165 w 3130370"/>
              <a:gd name="connsiteY15" fmla="*/ 2901950 h 4614475"/>
              <a:gd name="connsiteX16" fmla="*/ 739028 w 3130370"/>
              <a:gd name="connsiteY16" fmla="*/ 2592764 h 4614475"/>
              <a:gd name="connsiteX17" fmla="*/ 720041 w 3130370"/>
              <a:gd name="connsiteY17" fmla="*/ 2242714 h 4614475"/>
              <a:gd name="connsiteX18" fmla="*/ 584081 w 3130370"/>
              <a:gd name="connsiteY18" fmla="*/ 1781742 h 4614475"/>
              <a:gd name="connsiteX19" fmla="*/ 334473 w 3130370"/>
              <a:gd name="connsiteY19" fmla="*/ 1469510 h 4614475"/>
              <a:gd name="connsiteX20" fmla="*/ 135435 w 3130370"/>
              <a:gd name="connsiteY20" fmla="*/ 1245938 h 4614475"/>
              <a:gd name="connsiteX21" fmla="*/ 23007 w 3130370"/>
              <a:gd name="connsiteY21" fmla="*/ 616882 h 4614475"/>
              <a:gd name="connsiteX0" fmla="*/ 23007 w 3130370"/>
              <a:gd name="connsiteY0" fmla="*/ 616882 h 4614475"/>
              <a:gd name="connsiteX1" fmla="*/ 336319 w 3130370"/>
              <a:gd name="connsiteY1" fmla="*/ 190501 h 4614475"/>
              <a:gd name="connsiteX2" fmla="*/ 863369 w 3130370"/>
              <a:gd name="connsiteY2" fmla="*/ 0 h 4614475"/>
              <a:gd name="connsiteX3" fmla="*/ 1193049 w 3130370"/>
              <a:gd name="connsiteY3" fmla="*/ 68976 h 4614475"/>
              <a:gd name="connsiteX4" fmla="*/ 1545611 w 3130370"/>
              <a:gd name="connsiteY4" fmla="*/ 314986 h 4614475"/>
              <a:gd name="connsiteX5" fmla="*/ 2318775 w 3130370"/>
              <a:gd name="connsiteY5" fmla="*/ 1084593 h 4614475"/>
              <a:gd name="connsiteX6" fmla="*/ 2916444 w 3130370"/>
              <a:gd name="connsiteY6" fmla="*/ 1692170 h 4614475"/>
              <a:gd name="connsiteX7" fmla="*/ 3130043 w 3130370"/>
              <a:gd name="connsiteY7" fmla="*/ 2293885 h 4614475"/>
              <a:gd name="connsiteX8" fmla="*/ 2952520 w 3130370"/>
              <a:gd name="connsiteY8" fmla="*/ 2882901 h 4614475"/>
              <a:gd name="connsiteX9" fmla="*/ 2416190 w 3130370"/>
              <a:gd name="connsiteY9" fmla="*/ 3448050 h 4614475"/>
              <a:gd name="connsiteX10" fmla="*/ 1415032 w 3130370"/>
              <a:gd name="connsiteY10" fmla="*/ 4416425 h 4614475"/>
              <a:gd name="connsiteX11" fmla="*/ 903426 w 3130370"/>
              <a:gd name="connsiteY11" fmla="*/ 4610584 h 4614475"/>
              <a:gd name="connsiteX12" fmla="*/ 288942 w 3130370"/>
              <a:gd name="connsiteY12" fmla="*/ 4398830 h 4614475"/>
              <a:gd name="connsiteX13" fmla="*/ 727 w 3130370"/>
              <a:gd name="connsiteY13" fmla="*/ 3845874 h 4614475"/>
              <a:gd name="connsiteX14" fmla="*/ 215669 w 3130370"/>
              <a:gd name="connsiteY14" fmla="*/ 3309938 h 4614475"/>
              <a:gd name="connsiteX15" fmla="*/ 565165 w 3130370"/>
              <a:gd name="connsiteY15" fmla="*/ 2901950 h 4614475"/>
              <a:gd name="connsiteX16" fmla="*/ 739028 w 3130370"/>
              <a:gd name="connsiteY16" fmla="*/ 2592764 h 4614475"/>
              <a:gd name="connsiteX17" fmla="*/ 720041 w 3130370"/>
              <a:gd name="connsiteY17" fmla="*/ 2242714 h 4614475"/>
              <a:gd name="connsiteX18" fmla="*/ 584081 w 3130370"/>
              <a:gd name="connsiteY18" fmla="*/ 1781742 h 4614475"/>
              <a:gd name="connsiteX19" fmla="*/ 334473 w 3130370"/>
              <a:gd name="connsiteY19" fmla="*/ 1469510 h 4614475"/>
              <a:gd name="connsiteX20" fmla="*/ 135435 w 3130370"/>
              <a:gd name="connsiteY20" fmla="*/ 1245938 h 4614475"/>
              <a:gd name="connsiteX21" fmla="*/ 23007 w 3130370"/>
              <a:gd name="connsiteY21" fmla="*/ 616882 h 4614475"/>
              <a:gd name="connsiteX0" fmla="*/ 23007 w 3130370"/>
              <a:gd name="connsiteY0" fmla="*/ 616882 h 4614475"/>
              <a:gd name="connsiteX1" fmla="*/ 336319 w 3130370"/>
              <a:gd name="connsiteY1" fmla="*/ 190501 h 4614475"/>
              <a:gd name="connsiteX2" fmla="*/ 863369 w 3130370"/>
              <a:gd name="connsiteY2" fmla="*/ 0 h 4614475"/>
              <a:gd name="connsiteX3" fmla="*/ 1193049 w 3130370"/>
              <a:gd name="connsiteY3" fmla="*/ 68976 h 4614475"/>
              <a:gd name="connsiteX4" fmla="*/ 1545611 w 3130370"/>
              <a:gd name="connsiteY4" fmla="*/ 314986 h 4614475"/>
              <a:gd name="connsiteX5" fmla="*/ 2318775 w 3130370"/>
              <a:gd name="connsiteY5" fmla="*/ 1084593 h 4614475"/>
              <a:gd name="connsiteX6" fmla="*/ 2916444 w 3130370"/>
              <a:gd name="connsiteY6" fmla="*/ 1692170 h 4614475"/>
              <a:gd name="connsiteX7" fmla="*/ 3130043 w 3130370"/>
              <a:gd name="connsiteY7" fmla="*/ 2293885 h 4614475"/>
              <a:gd name="connsiteX8" fmla="*/ 2952520 w 3130370"/>
              <a:gd name="connsiteY8" fmla="*/ 2882901 h 4614475"/>
              <a:gd name="connsiteX9" fmla="*/ 2416190 w 3130370"/>
              <a:gd name="connsiteY9" fmla="*/ 3448050 h 4614475"/>
              <a:gd name="connsiteX10" fmla="*/ 1415032 w 3130370"/>
              <a:gd name="connsiteY10" fmla="*/ 4416425 h 4614475"/>
              <a:gd name="connsiteX11" fmla="*/ 903426 w 3130370"/>
              <a:gd name="connsiteY11" fmla="*/ 4610584 h 4614475"/>
              <a:gd name="connsiteX12" fmla="*/ 288942 w 3130370"/>
              <a:gd name="connsiteY12" fmla="*/ 4398830 h 4614475"/>
              <a:gd name="connsiteX13" fmla="*/ 727 w 3130370"/>
              <a:gd name="connsiteY13" fmla="*/ 3845874 h 4614475"/>
              <a:gd name="connsiteX14" fmla="*/ 215669 w 3130370"/>
              <a:gd name="connsiteY14" fmla="*/ 3309938 h 4614475"/>
              <a:gd name="connsiteX15" fmla="*/ 565165 w 3130370"/>
              <a:gd name="connsiteY15" fmla="*/ 2901950 h 4614475"/>
              <a:gd name="connsiteX16" fmla="*/ 739028 w 3130370"/>
              <a:gd name="connsiteY16" fmla="*/ 2592764 h 4614475"/>
              <a:gd name="connsiteX17" fmla="*/ 720041 w 3130370"/>
              <a:gd name="connsiteY17" fmla="*/ 2242714 h 4614475"/>
              <a:gd name="connsiteX18" fmla="*/ 584081 w 3130370"/>
              <a:gd name="connsiteY18" fmla="*/ 1781742 h 4614475"/>
              <a:gd name="connsiteX19" fmla="*/ 334473 w 3130370"/>
              <a:gd name="connsiteY19" fmla="*/ 1469510 h 4614475"/>
              <a:gd name="connsiteX20" fmla="*/ 135435 w 3130370"/>
              <a:gd name="connsiteY20" fmla="*/ 1245938 h 4614475"/>
              <a:gd name="connsiteX21" fmla="*/ 23007 w 3130370"/>
              <a:gd name="connsiteY21" fmla="*/ 616882 h 4614475"/>
              <a:gd name="connsiteX0" fmla="*/ 23007 w 3130564"/>
              <a:gd name="connsiteY0" fmla="*/ 616882 h 4614475"/>
              <a:gd name="connsiteX1" fmla="*/ 336319 w 3130564"/>
              <a:gd name="connsiteY1" fmla="*/ 190501 h 4614475"/>
              <a:gd name="connsiteX2" fmla="*/ 863369 w 3130564"/>
              <a:gd name="connsiteY2" fmla="*/ 0 h 4614475"/>
              <a:gd name="connsiteX3" fmla="*/ 1193049 w 3130564"/>
              <a:gd name="connsiteY3" fmla="*/ 68976 h 4614475"/>
              <a:gd name="connsiteX4" fmla="*/ 1545611 w 3130564"/>
              <a:gd name="connsiteY4" fmla="*/ 314986 h 4614475"/>
              <a:gd name="connsiteX5" fmla="*/ 2318775 w 3130564"/>
              <a:gd name="connsiteY5" fmla="*/ 1084593 h 4614475"/>
              <a:gd name="connsiteX6" fmla="*/ 2916444 w 3130564"/>
              <a:gd name="connsiteY6" fmla="*/ 1692170 h 4614475"/>
              <a:gd name="connsiteX7" fmla="*/ 3130043 w 3130564"/>
              <a:gd name="connsiteY7" fmla="*/ 2293885 h 4614475"/>
              <a:gd name="connsiteX8" fmla="*/ 2952520 w 3130564"/>
              <a:gd name="connsiteY8" fmla="*/ 2882901 h 4614475"/>
              <a:gd name="connsiteX9" fmla="*/ 2416190 w 3130564"/>
              <a:gd name="connsiteY9" fmla="*/ 3448050 h 4614475"/>
              <a:gd name="connsiteX10" fmla="*/ 1415032 w 3130564"/>
              <a:gd name="connsiteY10" fmla="*/ 4416425 h 4614475"/>
              <a:gd name="connsiteX11" fmla="*/ 903426 w 3130564"/>
              <a:gd name="connsiteY11" fmla="*/ 4610584 h 4614475"/>
              <a:gd name="connsiteX12" fmla="*/ 288942 w 3130564"/>
              <a:gd name="connsiteY12" fmla="*/ 4398830 h 4614475"/>
              <a:gd name="connsiteX13" fmla="*/ 727 w 3130564"/>
              <a:gd name="connsiteY13" fmla="*/ 3845874 h 4614475"/>
              <a:gd name="connsiteX14" fmla="*/ 215669 w 3130564"/>
              <a:gd name="connsiteY14" fmla="*/ 3309938 h 4614475"/>
              <a:gd name="connsiteX15" fmla="*/ 565165 w 3130564"/>
              <a:gd name="connsiteY15" fmla="*/ 2901950 h 4614475"/>
              <a:gd name="connsiteX16" fmla="*/ 739028 w 3130564"/>
              <a:gd name="connsiteY16" fmla="*/ 2592764 h 4614475"/>
              <a:gd name="connsiteX17" fmla="*/ 720041 w 3130564"/>
              <a:gd name="connsiteY17" fmla="*/ 2242714 h 4614475"/>
              <a:gd name="connsiteX18" fmla="*/ 584081 w 3130564"/>
              <a:gd name="connsiteY18" fmla="*/ 1781742 h 4614475"/>
              <a:gd name="connsiteX19" fmla="*/ 334473 w 3130564"/>
              <a:gd name="connsiteY19" fmla="*/ 1469510 h 4614475"/>
              <a:gd name="connsiteX20" fmla="*/ 135435 w 3130564"/>
              <a:gd name="connsiteY20" fmla="*/ 1245938 h 4614475"/>
              <a:gd name="connsiteX21" fmla="*/ 23007 w 3130564"/>
              <a:gd name="connsiteY21" fmla="*/ 616882 h 4614475"/>
              <a:gd name="connsiteX0" fmla="*/ 23007 w 3130564"/>
              <a:gd name="connsiteY0" fmla="*/ 616882 h 4614475"/>
              <a:gd name="connsiteX1" fmla="*/ 336319 w 3130564"/>
              <a:gd name="connsiteY1" fmla="*/ 190501 h 4614475"/>
              <a:gd name="connsiteX2" fmla="*/ 863369 w 3130564"/>
              <a:gd name="connsiteY2" fmla="*/ 0 h 4614475"/>
              <a:gd name="connsiteX3" fmla="*/ 1193049 w 3130564"/>
              <a:gd name="connsiteY3" fmla="*/ 68976 h 4614475"/>
              <a:gd name="connsiteX4" fmla="*/ 1545611 w 3130564"/>
              <a:gd name="connsiteY4" fmla="*/ 314986 h 4614475"/>
              <a:gd name="connsiteX5" fmla="*/ 2318775 w 3130564"/>
              <a:gd name="connsiteY5" fmla="*/ 1084593 h 4614475"/>
              <a:gd name="connsiteX6" fmla="*/ 2916444 w 3130564"/>
              <a:gd name="connsiteY6" fmla="*/ 1692170 h 4614475"/>
              <a:gd name="connsiteX7" fmla="*/ 3130043 w 3130564"/>
              <a:gd name="connsiteY7" fmla="*/ 2293885 h 4614475"/>
              <a:gd name="connsiteX8" fmla="*/ 2952520 w 3130564"/>
              <a:gd name="connsiteY8" fmla="*/ 2882901 h 4614475"/>
              <a:gd name="connsiteX9" fmla="*/ 2412631 w 3130564"/>
              <a:gd name="connsiteY9" fmla="*/ 3448050 h 4614475"/>
              <a:gd name="connsiteX10" fmla="*/ 1415032 w 3130564"/>
              <a:gd name="connsiteY10" fmla="*/ 4416425 h 4614475"/>
              <a:gd name="connsiteX11" fmla="*/ 903426 w 3130564"/>
              <a:gd name="connsiteY11" fmla="*/ 4610584 h 4614475"/>
              <a:gd name="connsiteX12" fmla="*/ 288942 w 3130564"/>
              <a:gd name="connsiteY12" fmla="*/ 4398830 h 4614475"/>
              <a:gd name="connsiteX13" fmla="*/ 727 w 3130564"/>
              <a:gd name="connsiteY13" fmla="*/ 3845874 h 4614475"/>
              <a:gd name="connsiteX14" fmla="*/ 215669 w 3130564"/>
              <a:gd name="connsiteY14" fmla="*/ 3309938 h 4614475"/>
              <a:gd name="connsiteX15" fmla="*/ 565165 w 3130564"/>
              <a:gd name="connsiteY15" fmla="*/ 2901950 h 4614475"/>
              <a:gd name="connsiteX16" fmla="*/ 739028 w 3130564"/>
              <a:gd name="connsiteY16" fmla="*/ 2592764 h 4614475"/>
              <a:gd name="connsiteX17" fmla="*/ 720041 w 3130564"/>
              <a:gd name="connsiteY17" fmla="*/ 2242714 h 4614475"/>
              <a:gd name="connsiteX18" fmla="*/ 584081 w 3130564"/>
              <a:gd name="connsiteY18" fmla="*/ 1781742 h 4614475"/>
              <a:gd name="connsiteX19" fmla="*/ 334473 w 3130564"/>
              <a:gd name="connsiteY19" fmla="*/ 1469510 h 4614475"/>
              <a:gd name="connsiteX20" fmla="*/ 135435 w 3130564"/>
              <a:gd name="connsiteY20" fmla="*/ 1245938 h 4614475"/>
              <a:gd name="connsiteX21" fmla="*/ 23007 w 3130564"/>
              <a:gd name="connsiteY21" fmla="*/ 616882 h 4614475"/>
              <a:gd name="connsiteX0" fmla="*/ 23007 w 3130564"/>
              <a:gd name="connsiteY0" fmla="*/ 616882 h 4614475"/>
              <a:gd name="connsiteX1" fmla="*/ 336319 w 3130564"/>
              <a:gd name="connsiteY1" fmla="*/ 190501 h 4614475"/>
              <a:gd name="connsiteX2" fmla="*/ 863369 w 3130564"/>
              <a:gd name="connsiteY2" fmla="*/ 0 h 4614475"/>
              <a:gd name="connsiteX3" fmla="*/ 1193049 w 3130564"/>
              <a:gd name="connsiteY3" fmla="*/ 68976 h 4614475"/>
              <a:gd name="connsiteX4" fmla="*/ 1545611 w 3130564"/>
              <a:gd name="connsiteY4" fmla="*/ 314986 h 4614475"/>
              <a:gd name="connsiteX5" fmla="*/ 2318775 w 3130564"/>
              <a:gd name="connsiteY5" fmla="*/ 1084593 h 4614475"/>
              <a:gd name="connsiteX6" fmla="*/ 2916444 w 3130564"/>
              <a:gd name="connsiteY6" fmla="*/ 1692170 h 4614475"/>
              <a:gd name="connsiteX7" fmla="*/ 3130043 w 3130564"/>
              <a:gd name="connsiteY7" fmla="*/ 2293885 h 4614475"/>
              <a:gd name="connsiteX8" fmla="*/ 2952520 w 3130564"/>
              <a:gd name="connsiteY8" fmla="*/ 2882901 h 4614475"/>
              <a:gd name="connsiteX9" fmla="*/ 2412631 w 3130564"/>
              <a:gd name="connsiteY9" fmla="*/ 3448050 h 4614475"/>
              <a:gd name="connsiteX10" fmla="*/ 1415032 w 3130564"/>
              <a:gd name="connsiteY10" fmla="*/ 4416425 h 4614475"/>
              <a:gd name="connsiteX11" fmla="*/ 903426 w 3130564"/>
              <a:gd name="connsiteY11" fmla="*/ 4610584 h 4614475"/>
              <a:gd name="connsiteX12" fmla="*/ 288942 w 3130564"/>
              <a:gd name="connsiteY12" fmla="*/ 4398830 h 4614475"/>
              <a:gd name="connsiteX13" fmla="*/ 727 w 3130564"/>
              <a:gd name="connsiteY13" fmla="*/ 3845874 h 4614475"/>
              <a:gd name="connsiteX14" fmla="*/ 215669 w 3130564"/>
              <a:gd name="connsiteY14" fmla="*/ 3309938 h 4614475"/>
              <a:gd name="connsiteX15" fmla="*/ 565165 w 3130564"/>
              <a:gd name="connsiteY15" fmla="*/ 2901950 h 4614475"/>
              <a:gd name="connsiteX16" fmla="*/ 739028 w 3130564"/>
              <a:gd name="connsiteY16" fmla="*/ 2592764 h 4614475"/>
              <a:gd name="connsiteX17" fmla="*/ 720041 w 3130564"/>
              <a:gd name="connsiteY17" fmla="*/ 2242714 h 4614475"/>
              <a:gd name="connsiteX18" fmla="*/ 584081 w 3130564"/>
              <a:gd name="connsiteY18" fmla="*/ 1781742 h 4614475"/>
              <a:gd name="connsiteX19" fmla="*/ 334473 w 3130564"/>
              <a:gd name="connsiteY19" fmla="*/ 1469510 h 4614475"/>
              <a:gd name="connsiteX20" fmla="*/ 135435 w 3130564"/>
              <a:gd name="connsiteY20" fmla="*/ 1245938 h 4614475"/>
              <a:gd name="connsiteX21" fmla="*/ 23007 w 3130564"/>
              <a:gd name="connsiteY21" fmla="*/ 616882 h 4614475"/>
              <a:gd name="connsiteX0" fmla="*/ 23007 w 3130564"/>
              <a:gd name="connsiteY0" fmla="*/ 616882 h 4614475"/>
              <a:gd name="connsiteX1" fmla="*/ 336319 w 3130564"/>
              <a:gd name="connsiteY1" fmla="*/ 190501 h 4614475"/>
              <a:gd name="connsiteX2" fmla="*/ 863369 w 3130564"/>
              <a:gd name="connsiteY2" fmla="*/ 0 h 4614475"/>
              <a:gd name="connsiteX3" fmla="*/ 1193049 w 3130564"/>
              <a:gd name="connsiteY3" fmla="*/ 68976 h 4614475"/>
              <a:gd name="connsiteX4" fmla="*/ 1545611 w 3130564"/>
              <a:gd name="connsiteY4" fmla="*/ 314986 h 4614475"/>
              <a:gd name="connsiteX5" fmla="*/ 2318775 w 3130564"/>
              <a:gd name="connsiteY5" fmla="*/ 1084593 h 4614475"/>
              <a:gd name="connsiteX6" fmla="*/ 2916444 w 3130564"/>
              <a:gd name="connsiteY6" fmla="*/ 1692170 h 4614475"/>
              <a:gd name="connsiteX7" fmla="*/ 3130043 w 3130564"/>
              <a:gd name="connsiteY7" fmla="*/ 2293885 h 4614475"/>
              <a:gd name="connsiteX8" fmla="*/ 2952520 w 3130564"/>
              <a:gd name="connsiteY8" fmla="*/ 2882901 h 4614475"/>
              <a:gd name="connsiteX9" fmla="*/ 2412631 w 3130564"/>
              <a:gd name="connsiteY9" fmla="*/ 3448050 h 4614475"/>
              <a:gd name="connsiteX10" fmla="*/ 1415032 w 3130564"/>
              <a:gd name="connsiteY10" fmla="*/ 4416425 h 4614475"/>
              <a:gd name="connsiteX11" fmla="*/ 903426 w 3130564"/>
              <a:gd name="connsiteY11" fmla="*/ 4610584 h 4614475"/>
              <a:gd name="connsiteX12" fmla="*/ 288942 w 3130564"/>
              <a:gd name="connsiteY12" fmla="*/ 4398830 h 4614475"/>
              <a:gd name="connsiteX13" fmla="*/ 727 w 3130564"/>
              <a:gd name="connsiteY13" fmla="*/ 3845874 h 4614475"/>
              <a:gd name="connsiteX14" fmla="*/ 215669 w 3130564"/>
              <a:gd name="connsiteY14" fmla="*/ 3309938 h 4614475"/>
              <a:gd name="connsiteX15" fmla="*/ 565165 w 3130564"/>
              <a:gd name="connsiteY15" fmla="*/ 2901950 h 4614475"/>
              <a:gd name="connsiteX16" fmla="*/ 739028 w 3130564"/>
              <a:gd name="connsiteY16" fmla="*/ 2592764 h 4614475"/>
              <a:gd name="connsiteX17" fmla="*/ 720041 w 3130564"/>
              <a:gd name="connsiteY17" fmla="*/ 2242714 h 4614475"/>
              <a:gd name="connsiteX18" fmla="*/ 584081 w 3130564"/>
              <a:gd name="connsiteY18" fmla="*/ 1781742 h 4614475"/>
              <a:gd name="connsiteX19" fmla="*/ 334473 w 3130564"/>
              <a:gd name="connsiteY19" fmla="*/ 1469510 h 4614475"/>
              <a:gd name="connsiteX20" fmla="*/ 135435 w 3130564"/>
              <a:gd name="connsiteY20" fmla="*/ 1245938 h 4614475"/>
              <a:gd name="connsiteX21" fmla="*/ 23007 w 3130564"/>
              <a:gd name="connsiteY21" fmla="*/ 616882 h 4614475"/>
              <a:gd name="connsiteX0" fmla="*/ 23007 w 3130564"/>
              <a:gd name="connsiteY0" fmla="*/ 616882 h 4611686"/>
              <a:gd name="connsiteX1" fmla="*/ 336319 w 3130564"/>
              <a:gd name="connsiteY1" fmla="*/ 190501 h 4611686"/>
              <a:gd name="connsiteX2" fmla="*/ 863369 w 3130564"/>
              <a:gd name="connsiteY2" fmla="*/ 0 h 4611686"/>
              <a:gd name="connsiteX3" fmla="*/ 1193049 w 3130564"/>
              <a:gd name="connsiteY3" fmla="*/ 68976 h 4611686"/>
              <a:gd name="connsiteX4" fmla="*/ 1545611 w 3130564"/>
              <a:gd name="connsiteY4" fmla="*/ 314986 h 4611686"/>
              <a:gd name="connsiteX5" fmla="*/ 2318775 w 3130564"/>
              <a:gd name="connsiteY5" fmla="*/ 1084593 h 4611686"/>
              <a:gd name="connsiteX6" fmla="*/ 2916444 w 3130564"/>
              <a:gd name="connsiteY6" fmla="*/ 1692170 h 4611686"/>
              <a:gd name="connsiteX7" fmla="*/ 3130043 w 3130564"/>
              <a:gd name="connsiteY7" fmla="*/ 2293885 h 4611686"/>
              <a:gd name="connsiteX8" fmla="*/ 2952520 w 3130564"/>
              <a:gd name="connsiteY8" fmla="*/ 2882901 h 4611686"/>
              <a:gd name="connsiteX9" fmla="*/ 2412631 w 3130564"/>
              <a:gd name="connsiteY9" fmla="*/ 3448050 h 4611686"/>
              <a:gd name="connsiteX10" fmla="*/ 1415032 w 3130564"/>
              <a:gd name="connsiteY10" fmla="*/ 4416425 h 4611686"/>
              <a:gd name="connsiteX11" fmla="*/ 903426 w 3130564"/>
              <a:gd name="connsiteY11" fmla="*/ 4610584 h 4611686"/>
              <a:gd name="connsiteX12" fmla="*/ 288942 w 3130564"/>
              <a:gd name="connsiteY12" fmla="*/ 4398830 h 4611686"/>
              <a:gd name="connsiteX13" fmla="*/ 727 w 3130564"/>
              <a:gd name="connsiteY13" fmla="*/ 3845874 h 4611686"/>
              <a:gd name="connsiteX14" fmla="*/ 215669 w 3130564"/>
              <a:gd name="connsiteY14" fmla="*/ 3309938 h 4611686"/>
              <a:gd name="connsiteX15" fmla="*/ 565165 w 3130564"/>
              <a:gd name="connsiteY15" fmla="*/ 2901950 h 4611686"/>
              <a:gd name="connsiteX16" fmla="*/ 739028 w 3130564"/>
              <a:gd name="connsiteY16" fmla="*/ 2592764 h 4611686"/>
              <a:gd name="connsiteX17" fmla="*/ 720041 w 3130564"/>
              <a:gd name="connsiteY17" fmla="*/ 2242714 h 4611686"/>
              <a:gd name="connsiteX18" fmla="*/ 584081 w 3130564"/>
              <a:gd name="connsiteY18" fmla="*/ 1781742 h 4611686"/>
              <a:gd name="connsiteX19" fmla="*/ 334473 w 3130564"/>
              <a:gd name="connsiteY19" fmla="*/ 1469510 h 4611686"/>
              <a:gd name="connsiteX20" fmla="*/ 135435 w 3130564"/>
              <a:gd name="connsiteY20" fmla="*/ 1245938 h 4611686"/>
              <a:gd name="connsiteX21" fmla="*/ 23007 w 3130564"/>
              <a:gd name="connsiteY21" fmla="*/ 616882 h 4611686"/>
              <a:gd name="connsiteX0" fmla="*/ 23007 w 3130564"/>
              <a:gd name="connsiteY0" fmla="*/ 616882 h 4611686"/>
              <a:gd name="connsiteX1" fmla="*/ 336319 w 3130564"/>
              <a:gd name="connsiteY1" fmla="*/ 190501 h 4611686"/>
              <a:gd name="connsiteX2" fmla="*/ 863369 w 3130564"/>
              <a:gd name="connsiteY2" fmla="*/ 0 h 4611686"/>
              <a:gd name="connsiteX3" fmla="*/ 1193049 w 3130564"/>
              <a:gd name="connsiteY3" fmla="*/ 68976 h 4611686"/>
              <a:gd name="connsiteX4" fmla="*/ 1545611 w 3130564"/>
              <a:gd name="connsiteY4" fmla="*/ 314986 h 4611686"/>
              <a:gd name="connsiteX5" fmla="*/ 2318775 w 3130564"/>
              <a:gd name="connsiteY5" fmla="*/ 1084593 h 4611686"/>
              <a:gd name="connsiteX6" fmla="*/ 2916444 w 3130564"/>
              <a:gd name="connsiteY6" fmla="*/ 1692170 h 4611686"/>
              <a:gd name="connsiteX7" fmla="*/ 3130043 w 3130564"/>
              <a:gd name="connsiteY7" fmla="*/ 2293885 h 4611686"/>
              <a:gd name="connsiteX8" fmla="*/ 2952520 w 3130564"/>
              <a:gd name="connsiteY8" fmla="*/ 2882901 h 4611686"/>
              <a:gd name="connsiteX9" fmla="*/ 2412631 w 3130564"/>
              <a:gd name="connsiteY9" fmla="*/ 3448050 h 4611686"/>
              <a:gd name="connsiteX10" fmla="*/ 1415032 w 3130564"/>
              <a:gd name="connsiteY10" fmla="*/ 4416425 h 4611686"/>
              <a:gd name="connsiteX11" fmla="*/ 903426 w 3130564"/>
              <a:gd name="connsiteY11" fmla="*/ 4610584 h 4611686"/>
              <a:gd name="connsiteX12" fmla="*/ 288942 w 3130564"/>
              <a:gd name="connsiteY12" fmla="*/ 4398830 h 4611686"/>
              <a:gd name="connsiteX13" fmla="*/ 727 w 3130564"/>
              <a:gd name="connsiteY13" fmla="*/ 3845874 h 4611686"/>
              <a:gd name="connsiteX14" fmla="*/ 215669 w 3130564"/>
              <a:gd name="connsiteY14" fmla="*/ 3309938 h 4611686"/>
              <a:gd name="connsiteX15" fmla="*/ 565165 w 3130564"/>
              <a:gd name="connsiteY15" fmla="*/ 2901950 h 4611686"/>
              <a:gd name="connsiteX16" fmla="*/ 739028 w 3130564"/>
              <a:gd name="connsiteY16" fmla="*/ 2592764 h 4611686"/>
              <a:gd name="connsiteX17" fmla="*/ 720041 w 3130564"/>
              <a:gd name="connsiteY17" fmla="*/ 2242714 h 4611686"/>
              <a:gd name="connsiteX18" fmla="*/ 584081 w 3130564"/>
              <a:gd name="connsiteY18" fmla="*/ 1781742 h 4611686"/>
              <a:gd name="connsiteX19" fmla="*/ 334473 w 3130564"/>
              <a:gd name="connsiteY19" fmla="*/ 1469510 h 4611686"/>
              <a:gd name="connsiteX20" fmla="*/ 135435 w 3130564"/>
              <a:gd name="connsiteY20" fmla="*/ 1245938 h 4611686"/>
              <a:gd name="connsiteX21" fmla="*/ 23007 w 3130564"/>
              <a:gd name="connsiteY21" fmla="*/ 616882 h 4611686"/>
              <a:gd name="connsiteX0" fmla="*/ 23007 w 3130564"/>
              <a:gd name="connsiteY0" fmla="*/ 616882 h 4611686"/>
              <a:gd name="connsiteX1" fmla="*/ 336319 w 3130564"/>
              <a:gd name="connsiteY1" fmla="*/ 190501 h 4611686"/>
              <a:gd name="connsiteX2" fmla="*/ 863369 w 3130564"/>
              <a:gd name="connsiteY2" fmla="*/ 0 h 4611686"/>
              <a:gd name="connsiteX3" fmla="*/ 1193049 w 3130564"/>
              <a:gd name="connsiteY3" fmla="*/ 68976 h 4611686"/>
              <a:gd name="connsiteX4" fmla="*/ 1545611 w 3130564"/>
              <a:gd name="connsiteY4" fmla="*/ 314986 h 4611686"/>
              <a:gd name="connsiteX5" fmla="*/ 2318775 w 3130564"/>
              <a:gd name="connsiteY5" fmla="*/ 1084593 h 4611686"/>
              <a:gd name="connsiteX6" fmla="*/ 2916444 w 3130564"/>
              <a:gd name="connsiteY6" fmla="*/ 1692170 h 4611686"/>
              <a:gd name="connsiteX7" fmla="*/ 3130043 w 3130564"/>
              <a:gd name="connsiteY7" fmla="*/ 2293885 h 4611686"/>
              <a:gd name="connsiteX8" fmla="*/ 2952520 w 3130564"/>
              <a:gd name="connsiteY8" fmla="*/ 2882901 h 4611686"/>
              <a:gd name="connsiteX9" fmla="*/ 2412631 w 3130564"/>
              <a:gd name="connsiteY9" fmla="*/ 3448050 h 4611686"/>
              <a:gd name="connsiteX10" fmla="*/ 1415032 w 3130564"/>
              <a:gd name="connsiteY10" fmla="*/ 4416425 h 4611686"/>
              <a:gd name="connsiteX11" fmla="*/ 903426 w 3130564"/>
              <a:gd name="connsiteY11" fmla="*/ 4610584 h 4611686"/>
              <a:gd name="connsiteX12" fmla="*/ 288942 w 3130564"/>
              <a:gd name="connsiteY12" fmla="*/ 4398830 h 4611686"/>
              <a:gd name="connsiteX13" fmla="*/ 727 w 3130564"/>
              <a:gd name="connsiteY13" fmla="*/ 3845874 h 4611686"/>
              <a:gd name="connsiteX14" fmla="*/ 215669 w 3130564"/>
              <a:gd name="connsiteY14" fmla="*/ 3309938 h 4611686"/>
              <a:gd name="connsiteX15" fmla="*/ 565165 w 3130564"/>
              <a:gd name="connsiteY15" fmla="*/ 2901950 h 4611686"/>
              <a:gd name="connsiteX16" fmla="*/ 739028 w 3130564"/>
              <a:gd name="connsiteY16" fmla="*/ 2592764 h 4611686"/>
              <a:gd name="connsiteX17" fmla="*/ 720041 w 3130564"/>
              <a:gd name="connsiteY17" fmla="*/ 2242714 h 4611686"/>
              <a:gd name="connsiteX18" fmla="*/ 584081 w 3130564"/>
              <a:gd name="connsiteY18" fmla="*/ 1781742 h 4611686"/>
              <a:gd name="connsiteX19" fmla="*/ 334473 w 3130564"/>
              <a:gd name="connsiteY19" fmla="*/ 1469510 h 4611686"/>
              <a:gd name="connsiteX20" fmla="*/ 135435 w 3130564"/>
              <a:gd name="connsiteY20" fmla="*/ 1245938 h 4611686"/>
              <a:gd name="connsiteX21" fmla="*/ 23007 w 3130564"/>
              <a:gd name="connsiteY21" fmla="*/ 616882 h 4611686"/>
              <a:gd name="connsiteX0" fmla="*/ 23007 w 3130564"/>
              <a:gd name="connsiteY0" fmla="*/ 616882 h 4610584"/>
              <a:gd name="connsiteX1" fmla="*/ 336319 w 3130564"/>
              <a:gd name="connsiteY1" fmla="*/ 190501 h 4610584"/>
              <a:gd name="connsiteX2" fmla="*/ 863369 w 3130564"/>
              <a:gd name="connsiteY2" fmla="*/ 0 h 4610584"/>
              <a:gd name="connsiteX3" fmla="*/ 1193049 w 3130564"/>
              <a:gd name="connsiteY3" fmla="*/ 68976 h 4610584"/>
              <a:gd name="connsiteX4" fmla="*/ 1545611 w 3130564"/>
              <a:gd name="connsiteY4" fmla="*/ 314986 h 4610584"/>
              <a:gd name="connsiteX5" fmla="*/ 2318775 w 3130564"/>
              <a:gd name="connsiteY5" fmla="*/ 1084593 h 4610584"/>
              <a:gd name="connsiteX6" fmla="*/ 2916444 w 3130564"/>
              <a:gd name="connsiteY6" fmla="*/ 1692170 h 4610584"/>
              <a:gd name="connsiteX7" fmla="*/ 3130043 w 3130564"/>
              <a:gd name="connsiteY7" fmla="*/ 2293885 h 4610584"/>
              <a:gd name="connsiteX8" fmla="*/ 2952520 w 3130564"/>
              <a:gd name="connsiteY8" fmla="*/ 2882901 h 4610584"/>
              <a:gd name="connsiteX9" fmla="*/ 2412631 w 3130564"/>
              <a:gd name="connsiteY9" fmla="*/ 3448050 h 4610584"/>
              <a:gd name="connsiteX10" fmla="*/ 1415032 w 3130564"/>
              <a:gd name="connsiteY10" fmla="*/ 4416425 h 4610584"/>
              <a:gd name="connsiteX11" fmla="*/ 903426 w 3130564"/>
              <a:gd name="connsiteY11" fmla="*/ 4610584 h 4610584"/>
              <a:gd name="connsiteX12" fmla="*/ 288942 w 3130564"/>
              <a:gd name="connsiteY12" fmla="*/ 4398830 h 4610584"/>
              <a:gd name="connsiteX13" fmla="*/ 727 w 3130564"/>
              <a:gd name="connsiteY13" fmla="*/ 3845874 h 4610584"/>
              <a:gd name="connsiteX14" fmla="*/ 215669 w 3130564"/>
              <a:gd name="connsiteY14" fmla="*/ 3309938 h 4610584"/>
              <a:gd name="connsiteX15" fmla="*/ 565165 w 3130564"/>
              <a:gd name="connsiteY15" fmla="*/ 2901950 h 4610584"/>
              <a:gd name="connsiteX16" fmla="*/ 739028 w 3130564"/>
              <a:gd name="connsiteY16" fmla="*/ 2592764 h 4610584"/>
              <a:gd name="connsiteX17" fmla="*/ 720041 w 3130564"/>
              <a:gd name="connsiteY17" fmla="*/ 2242714 h 4610584"/>
              <a:gd name="connsiteX18" fmla="*/ 584081 w 3130564"/>
              <a:gd name="connsiteY18" fmla="*/ 1781742 h 4610584"/>
              <a:gd name="connsiteX19" fmla="*/ 334473 w 3130564"/>
              <a:gd name="connsiteY19" fmla="*/ 1469510 h 4610584"/>
              <a:gd name="connsiteX20" fmla="*/ 135435 w 3130564"/>
              <a:gd name="connsiteY20" fmla="*/ 1245938 h 4610584"/>
              <a:gd name="connsiteX21" fmla="*/ 23007 w 3130564"/>
              <a:gd name="connsiteY21" fmla="*/ 616882 h 4610584"/>
              <a:gd name="connsiteX0" fmla="*/ 23007 w 3130564"/>
              <a:gd name="connsiteY0" fmla="*/ 616882 h 4610584"/>
              <a:gd name="connsiteX1" fmla="*/ 336319 w 3130564"/>
              <a:gd name="connsiteY1" fmla="*/ 190501 h 4610584"/>
              <a:gd name="connsiteX2" fmla="*/ 863369 w 3130564"/>
              <a:gd name="connsiteY2" fmla="*/ 0 h 4610584"/>
              <a:gd name="connsiteX3" fmla="*/ 1193049 w 3130564"/>
              <a:gd name="connsiteY3" fmla="*/ 68976 h 4610584"/>
              <a:gd name="connsiteX4" fmla="*/ 1545611 w 3130564"/>
              <a:gd name="connsiteY4" fmla="*/ 314986 h 4610584"/>
              <a:gd name="connsiteX5" fmla="*/ 2318775 w 3130564"/>
              <a:gd name="connsiteY5" fmla="*/ 1084593 h 4610584"/>
              <a:gd name="connsiteX6" fmla="*/ 2916444 w 3130564"/>
              <a:gd name="connsiteY6" fmla="*/ 1692170 h 4610584"/>
              <a:gd name="connsiteX7" fmla="*/ 3130043 w 3130564"/>
              <a:gd name="connsiteY7" fmla="*/ 2293885 h 4610584"/>
              <a:gd name="connsiteX8" fmla="*/ 2952520 w 3130564"/>
              <a:gd name="connsiteY8" fmla="*/ 2882901 h 4610584"/>
              <a:gd name="connsiteX9" fmla="*/ 2412631 w 3130564"/>
              <a:gd name="connsiteY9" fmla="*/ 3448050 h 4610584"/>
              <a:gd name="connsiteX10" fmla="*/ 1415032 w 3130564"/>
              <a:gd name="connsiteY10" fmla="*/ 4416425 h 4610584"/>
              <a:gd name="connsiteX11" fmla="*/ 903426 w 3130564"/>
              <a:gd name="connsiteY11" fmla="*/ 4610584 h 4610584"/>
              <a:gd name="connsiteX12" fmla="*/ 288942 w 3130564"/>
              <a:gd name="connsiteY12" fmla="*/ 4398830 h 4610584"/>
              <a:gd name="connsiteX13" fmla="*/ 727 w 3130564"/>
              <a:gd name="connsiteY13" fmla="*/ 3845874 h 4610584"/>
              <a:gd name="connsiteX14" fmla="*/ 215669 w 3130564"/>
              <a:gd name="connsiteY14" fmla="*/ 3309938 h 4610584"/>
              <a:gd name="connsiteX15" fmla="*/ 565165 w 3130564"/>
              <a:gd name="connsiteY15" fmla="*/ 2901950 h 4610584"/>
              <a:gd name="connsiteX16" fmla="*/ 739028 w 3130564"/>
              <a:gd name="connsiteY16" fmla="*/ 2592764 h 4610584"/>
              <a:gd name="connsiteX17" fmla="*/ 720041 w 3130564"/>
              <a:gd name="connsiteY17" fmla="*/ 2242714 h 4610584"/>
              <a:gd name="connsiteX18" fmla="*/ 584081 w 3130564"/>
              <a:gd name="connsiteY18" fmla="*/ 1781742 h 4610584"/>
              <a:gd name="connsiteX19" fmla="*/ 334473 w 3130564"/>
              <a:gd name="connsiteY19" fmla="*/ 1469510 h 4610584"/>
              <a:gd name="connsiteX20" fmla="*/ 135435 w 3130564"/>
              <a:gd name="connsiteY20" fmla="*/ 1245938 h 4610584"/>
              <a:gd name="connsiteX21" fmla="*/ 23007 w 3130564"/>
              <a:gd name="connsiteY21" fmla="*/ 616882 h 4610584"/>
              <a:gd name="connsiteX0" fmla="*/ 23007 w 3130564"/>
              <a:gd name="connsiteY0" fmla="*/ 616882 h 4610584"/>
              <a:gd name="connsiteX1" fmla="*/ 336319 w 3130564"/>
              <a:gd name="connsiteY1" fmla="*/ 190501 h 4610584"/>
              <a:gd name="connsiteX2" fmla="*/ 863369 w 3130564"/>
              <a:gd name="connsiteY2" fmla="*/ 0 h 4610584"/>
              <a:gd name="connsiteX3" fmla="*/ 1193049 w 3130564"/>
              <a:gd name="connsiteY3" fmla="*/ 68976 h 4610584"/>
              <a:gd name="connsiteX4" fmla="*/ 1545611 w 3130564"/>
              <a:gd name="connsiteY4" fmla="*/ 314986 h 4610584"/>
              <a:gd name="connsiteX5" fmla="*/ 2318775 w 3130564"/>
              <a:gd name="connsiteY5" fmla="*/ 1084593 h 4610584"/>
              <a:gd name="connsiteX6" fmla="*/ 2916444 w 3130564"/>
              <a:gd name="connsiteY6" fmla="*/ 1692170 h 4610584"/>
              <a:gd name="connsiteX7" fmla="*/ 3130043 w 3130564"/>
              <a:gd name="connsiteY7" fmla="*/ 2293885 h 4610584"/>
              <a:gd name="connsiteX8" fmla="*/ 2952520 w 3130564"/>
              <a:gd name="connsiteY8" fmla="*/ 2882901 h 4610584"/>
              <a:gd name="connsiteX9" fmla="*/ 2412631 w 3130564"/>
              <a:gd name="connsiteY9" fmla="*/ 3448050 h 4610584"/>
              <a:gd name="connsiteX10" fmla="*/ 1415032 w 3130564"/>
              <a:gd name="connsiteY10" fmla="*/ 4416425 h 4610584"/>
              <a:gd name="connsiteX11" fmla="*/ 903426 w 3130564"/>
              <a:gd name="connsiteY11" fmla="*/ 4610584 h 4610584"/>
              <a:gd name="connsiteX12" fmla="*/ 288942 w 3130564"/>
              <a:gd name="connsiteY12" fmla="*/ 4398830 h 4610584"/>
              <a:gd name="connsiteX13" fmla="*/ 727 w 3130564"/>
              <a:gd name="connsiteY13" fmla="*/ 3845874 h 4610584"/>
              <a:gd name="connsiteX14" fmla="*/ 215669 w 3130564"/>
              <a:gd name="connsiteY14" fmla="*/ 3309938 h 4610584"/>
              <a:gd name="connsiteX15" fmla="*/ 565165 w 3130564"/>
              <a:gd name="connsiteY15" fmla="*/ 2901950 h 4610584"/>
              <a:gd name="connsiteX16" fmla="*/ 739028 w 3130564"/>
              <a:gd name="connsiteY16" fmla="*/ 2592764 h 4610584"/>
              <a:gd name="connsiteX17" fmla="*/ 720041 w 3130564"/>
              <a:gd name="connsiteY17" fmla="*/ 2242714 h 4610584"/>
              <a:gd name="connsiteX18" fmla="*/ 584081 w 3130564"/>
              <a:gd name="connsiteY18" fmla="*/ 1781742 h 4610584"/>
              <a:gd name="connsiteX19" fmla="*/ 334473 w 3130564"/>
              <a:gd name="connsiteY19" fmla="*/ 1469510 h 4610584"/>
              <a:gd name="connsiteX20" fmla="*/ 135435 w 3130564"/>
              <a:gd name="connsiteY20" fmla="*/ 1245938 h 4610584"/>
              <a:gd name="connsiteX21" fmla="*/ 23007 w 3130564"/>
              <a:gd name="connsiteY21" fmla="*/ 616882 h 4610584"/>
              <a:gd name="connsiteX0" fmla="*/ 23007 w 3130564"/>
              <a:gd name="connsiteY0" fmla="*/ 616882 h 4617702"/>
              <a:gd name="connsiteX1" fmla="*/ 336319 w 3130564"/>
              <a:gd name="connsiteY1" fmla="*/ 190501 h 4617702"/>
              <a:gd name="connsiteX2" fmla="*/ 863369 w 3130564"/>
              <a:gd name="connsiteY2" fmla="*/ 0 h 4617702"/>
              <a:gd name="connsiteX3" fmla="*/ 1193049 w 3130564"/>
              <a:gd name="connsiteY3" fmla="*/ 68976 h 4617702"/>
              <a:gd name="connsiteX4" fmla="*/ 1545611 w 3130564"/>
              <a:gd name="connsiteY4" fmla="*/ 314986 h 4617702"/>
              <a:gd name="connsiteX5" fmla="*/ 2318775 w 3130564"/>
              <a:gd name="connsiteY5" fmla="*/ 1084593 h 4617702"/>
              <a:gd name="connsiteX6" fmla="*/ 2916444 w 3130564"/>
              <a:gd name="connsiteY6" fmla="*/ 1692170 h 4617702"/>
              <a:gd name="connsiteX7" fmla="*/ 3130043 w 3130564"/>
              <a:gd name="connsiteY7" fmla="*/ 2293885 h 4617702"/>
              <a:gd name="connsiteX8" fmla="*/ 2952520 w 3130564"/>
              <a:gd name="connsiteY8" fmla="*/ 2882901 h 4617702"/>
              <a:gd name="connsiteX9" fmla="*/ 2412631 w 3130564"/>
              <a:gd name="connsiteY9" fmla="*/ 3448050 h 4617702"/>
              <a:gd name="connsiteX10" fmla="*/ 1415032 w 3130564"/>
              <a:gd name="connsiteY10" fmla="*/ 4416425 h 4617702"/>
              <a:gd name="connsiteX11" fmla="*/ 899868 w 3130564"/>
              <a:gd name="connsiteY11" fmla="*/ 4617702 h 4617702"/>
              <a:gd name="connsiteX12" fmla="*/ 288942 w 3130564"/>
              <a:gd name="connsiteY12" fmla="*/ 4398830 h 4617702"/>
              <a:gd name="connsiteX13" fmla="*/ 727 w 3130564"/>
              <a:gd name="connsiteY13" fmla="*/ 3845874 h 4617702"/>
              <a:gd name="connsiteX14" fmla="*/ 215669 w 3130564"/>
              <a:gd name="connsiteY14" fmla="*/ 3309938 h 4617702"/>
              <a:gd name="connsiteX15" fmla="*/ 565165 w 3130564"/>
              <a:gd name="connsiteY15" fmla="*/ 2901950 h 4617702"/>
              <a:gd name="connsiteX16" fmla="*/ 739028 w 3130564"/>
              <a:gd name="connsiteY16" fmla="*/ 2592764 h 4617702"/>
              <a:gd name="connsiteX17" fmla="*/ 720041 w 3130564"/>
              <a:gd name="connsiteY17" fmla="*/ 2242714 h 4617702"/>
              <a:gd name="connsiteX18" fmla="*/ 584081 w 3130564"/>
              <a:gd name="connsiteY18" fmla="*/ 1781742 h 4617702"/>
              <a:gd name="connsiteX19" fmla="*/ 334473 w 3130564"/>
              <a:gd name="connsiteY19" fmla="*/ 1469510 h 4617702"/>
              <a:gd name="connsiteX20" fmla="*/ 135435 w 3130564"/>
              <a:gd name="connsiteY20" fmla="*/ 1245938 h 4617702"/>
              <a:gd name="connsiteX21" fmla="*/ 23007 w 3130564"/>
              <a:gd name="connsiteY21" fmla="*/ 616882 h 4617702"/>
              <a:gd name="connsiteX0" fmla="*/ 23007 w 3130564"/>
              <a:gd name="connsiteY0" fmla="*/ 616882 h 4610584"/>
              <a:gd name="connsiteX1" fmla="*/ 336319 w 3130564"/>
              <a:gd name="connsiteY1" fmla="*/ 190501 h 4610584"/>
              <a:gd name="connsiteX2" fmla="*/ 863369 w 3130564"/>
              <a:gd name="connsiteY2" fmla="*/ 0 h 4610584"/>
              <a:gd name="connsiteX3" fmla="*/ 1193049 w 3130564"/>
              <a:gd name="connsiteY3" fmla="*/ 68976 h 4610584"/>
              <a:gd name="connsiteX4" fmla="*/ 1545611 w 3130564"/>
              <a:gd name="connsiteY4" fmla="*/ 314986 h 4610584"/>
              <a:gd name="connsiteX5" fmla="*/ 2318775 w 3130564"/>
              <a:gd name="connsiteY5" fmla="*/ 1084593 h 4610584"/>
              <a:gd name="connsiteX6" fmla="*/ 2916444 w 3130564"/>
              <a:gd name="connsiteY6" fmla="*/ 1692170 h 4610584"/>
              <a:gd name="connsiteX7" fmla="*/ 3130043 w 3130564"/>
              <a:gd name="connsiteY7" fmla="*/ 2293885 h 4610584"/>
              <a:gd name="connsiteX8" fmla="*/ 2952520 w 3130564"/>
              <a:gd name="connsiteY8" fmla="*/ 2882901 h 4610584"/>
              <a:gd name="connsiteX9" fmla="*/ 2412631 w 3130564"/>
              <a:gd name="connsiteY9" fmla="*/ 3448050 h 4610584"/>
              <a:gd name="connsiteX10" fmla="*/ 1415032 w 3130564"/>
              <a:gd name="connsiteY10" fmla="*/ 4416425 h 4610584"/>
              <a:gd name="connsiteX11" fmla="*/ 899868 w 3130564"/>
              <a:gd name="connsiteY11" fmla="*/ 4610584 h 4610584"/>
              <a:gd name="connsiteX12" fmla="*/ 288942 w 3130564"/>
              <a:gd name="connsiteY12" fmla="*/ 4398830 h 4610584"/>
              <a:gd name="connsiteX13" fmla="*/ 727 w 3130564"/>
              <a:gd name="connsiteY13" fmla="*/ 3845874 h 4610584"/>
              <a:gd name="connsiteX14" fmla="*/ 215669 w 3130564"/>
              <a:gd name="connsiteY14" fmla="*/ 3309938 h 4610584"/>
              <a:gd name="connsiteX15" fmla="*/ 565165 w 3130564"/>
              <a:gd name="connsiteY15" fmla="*/ 2901950 h 4610584"/>
              <a:gd name="connsiteX16" fmla="*/ 739028 w 3130564"/>
              <a:gd name="connsiteY16" fmla="*/ 2592764 h 4610584"/>
              <a:gd name="connsiteX17" fmla="*/ 720041 w 3130564"/>
              <a:gd name="connsiteY17" fmla="*/ 2242714 h 4610584"/>
              <a:gd name="connsiteX18" fmla="*/ 584081 w 3130564"/>
              <a:gd name="connsiteY18" fmla="*/ 1781742 h 4610584"/>
              <a:gd name="connsiteX19" fmla="*/ 334473 w 3130564"/>
              <a:gd name="connsiteY19" fmla="*/ 1469510 h 4610584"/>
              <a:gd name="connsiteX20" fmla="*/ 135435 w 3130564"/>
              <a:gd name="connsiteY20" fmla="*/ 1245938 h 4610584"/>
              <a:gd name="connsiteX21" fmla="*/ 23007 w 3130564"/>
              <a:gd name="connsiteY21" fmla="*/ 616882 h 4610584"/>
              <a:gd name="connsiteX0" fmla="*/ 23007 w 3130564"/>
              <a:gd name="connsiteY0" fmla="*/ 616882 h 4611203"/>
              <a:gd name="connsiteX1" fmla="*/ 336319 w 3130564"/>
              <a:gd name="connsiteY1" fmla="*/ 190501 h 4611203"/>
              <a:gd name="connsiteX2" fmla="*/ 863369 w 3130564"/>
              <a:gd name="connsiteY2" fmla="*/ 0 h 4611203"/>
              <a:gd name="connsiteX3" fmla="*/ 1193049 w 3130564"/>
              <a:gd name="connsiteY3" fmla="*/ 68976 h 4611203"/>
              <a:gd name="connsiteX4" fmla="*/ 1545611 w 3130564"/>
              <a:gd name="connsiteY4" fmla="*/ 314986 h 4611203"/>
              <a:gd name="connsiteX5" fmla="*/ 2318775 w 3130564"/>
              <a:gd name="connsiteY5" fmla="*/ 1084593 h 4611203"/>
              <a:gd name="connsiteX6" fmla="*/ 2916444 w 3130564"/>
              <a:gd name="connsiteY6" fmla="*/ 1692170 h 4611203"/>
              <a:gd name="connsiteX7" fmla="*/ 3130043 w 3130564"/>
              <a:gd name="connsiteY7" fmla="*/ 2293885 h 4611203"/>
              <a:gd name="connsiteX8" fmla="*/ 2952520 w 3130564"/>
              <a:gd name="connsiteY8" fmla="*/ 2882901 h 4611203"/>
              <a:gd name="connsiteX9" fmla="*/ 2412631 w 3130564"/>
              <a:gd name="connsiteY9" fmla="*/ 3448050 h 4611203"/>
              <a:gd name="connsiteX10" fmla="*/ 1415032 w 3130564"/>
              <a:gd name="connsiteY10" fmla="*/ 4416425 h 4611203"/>
              <a:gd name="connsiteX11" fmla="*/ 899868 w 3130564"/>
              <a:gd name="connsiteY11" fmla="*/ 4610584 h 4611203"/>
              <a:gd name="connsiteX12" fmla="*/ 288942 w 3130564"/>
              <a:gd name="connsiteY12" fmla="*/ 4398830 h 4611203"/>
              <a:gd name="connsiteX13" fmla="*/ 727 w 3130564"/>
              <a:gd name="connsiteY13" fmla="*/ 3845874 h 4611203"/>
              <a:gd name="connsiteX14" fmla="*/ 215669 w 3130564"/>
              <a:gd name="connsiteY14" fmla="*/ 3309938 h 4611203"/>
              <a:gd name="connsiteX15" fmla="*/ 565165 w 3130564"/>
              <a:gd name="connsiteY15" fmla="*/ 2901950 h 4611203"/>
              <a:gd name="connsiteX16" fmla="*/ 739028 w 3130564"/>
              <a:gd name="connsiteY16" fmla="*/ 2592764 h 4611203"/>
              <a:gd name="connsiteX17" fmla="*/ 720041 w 3130564"/>
              <a:gd name="connsiteY17" fmla="*/ 2242714 h 4611203"/>
              <a:gd name="connsiteX18" fmla="*/ 584081 w 3130564"/>
              <a:gd name="connsiteY18" fmla="*/ 1781742 h 4611203"/>
              <a:gd name="connsiteX19" fmla="*/ 334473 w 3130564"/>
              <a:gd name="connsiteY19" fmla="*/ 1469510 h 4611203"/>
              <a:gd name="connsiteX20" fmla="*/ 135435 w 3130564"/>
              <a:gd name="connsiteY20" fmla="*/ 1245938 h 4611203"/>
              <a:gd name="connsiteX21" fmla="*/ 23007 w 3130564"/>
              <a:gd name="connsiteY21" fmla="*/ 616882 h 4611203"/>
              <a:gd name="connsiteX0" fmla="*/ 23007 w 3130564"/>
              <a:gd name="connsiteY0" fmla="*/ 616882 h 4614704"/>
              <a:gd name="connsiteX1" fmla="*/ 336319 w 3130564"/>
              <a:gd name="connsiteY1" fmla="*/ 190501 h 4614704"/>
              <a:gd name="connsiteX2" fmla="*/ 863369 w 3130564"/>
              <a:gd name="connsiteY2" fmla="*/ 0 h 4614704"/>
              <a:gd name="connsiteX3" fmla="*/ 1193049 w 3130564"/>
              <a:gd name="connsiteY3" fmla="*/ 68976 h 4614704"/>
              <a:gd name="connsiteX4" fmla="*/ 1545611 w 3130564"/>
              <a:gd name="connsiteY4" fmla="*/ 314986 h 4614704"/>
              <a:gd name="connsiteX5" fmla="*/ 2318775 w 3130564"/>
              <a:gd name="connsiteY5" fmla="*/ 1084593 h 4614704"/>
              <a:gd name="connsiteX6" fmla="*/ 2916444 w 3130564"/>
              <a:gd name="connsiteY6" fmla="*/ 1692170 h 4614704"/>
              <a:gd name="connsiteX7" fmla="*/ 3130043 w 3130564"/>
              <a:gd name="connsiteY7" fmla="*/ 2293885 h 4614704"/>
              <a:gd name="connsiteX8" fmla="*/ 2952520 w 3130564"/>
              <a:gd name="connsiteY8" fmla="*/ 2882901 h 4614704"/>
              <a:gd name="connsiteX9" fmla="*/ 2412631 w 3130564"/>
              <a:gd name="connsiteY9" fmla="*/ 3448050 h 4614704"/>
              <a:gd name="connsiteX10" fmla="*/ 1415032 w 3130564"/>
              <a:gd name="connsiteY10" fmla="*/ 4416425 h 4614704"/>
              <a:gd name="connsiteX11" fmla="*/ 896309 w 3130564"/>
              <a:gd name="connsiteY11" fmla="*/ 4614143 h 4614704"/>
              <a:gd name="connsiteX12" fmla="*/ 288942 w 3130564"/>
              <a:gd name="connsiteY12" fmla="*/ 4398830 h 4614704"/>
              <a:gd name="connsiteX13" fmla="*/ 727 w 3130564"/>
              <a:gd name="connsiteY13" fmla="*/ 3845874 h 4614704"/>
              <a:gd name="connsiteX14" fmla="*/ 215669 w 3130564"/>
              <a:gd name="connsiteY14" fmla="*/ 3309938 h 4614704"/>
              <a:gd name="connsiteX15" fmla="*/ 565165 w 3130564"/>
              <a:gd name="connsiteY15" fmla="*/ 2901950 h 4614704"/>
              <a:gd name="connsiteX16" fmla="*/ 739028 w 3130564"/>
              <a:gd name="connsiteY16" fmla="*/ 2592764 h 4614704"/>
              <a:gd name="connsiteX17" fmla="*/ 720041 w 3130564"/>
              <a:gd name="connsiteY17" fmla="*/ 2242714 h 4614704"/>
              <a:gd name="connsiteX18" fmla="*/ 584081 w 3130564"/>
              <a:gd name="connsiteY18" fmla="*/ 1781742 h 4614704"/>
              <a:gd name="connsiteX19" fmla="*/ 334473 w 3130564"/>
              <a:gd name="connsiteY19" fmla="*/ 1469510 h 4614704"/>
              <a:gd name="connsiteX20" fmla="*/ 135435 w 3130564"/>
              <a:gd name="connsiteY20" fmla="*/ 1245938 h 4614704"/>
              <a:gd name="connsiteX21" fmla="*/ 23007 w 3130564"/>
              <a:gd name="connsiteY21" fmla="*/ 616882 h 4614704"/>
              <a:gd name="connsiteX0" fmla="*/ 23007 w 3130564"/>
              <a:gd name="connsiteY0" fmla="*/ 616882 h 4615476"/>
              <a:gd name="connsiteX1" fmla="*/ 336319 w 3130564"/>
              <a:gd name="connsiteY1" fmla="*/ 190501 h 4615476"/>
              <a:gd name="connsiteX2" fmla="*/ 863369 w 3130564"/>
              <a:gd name="connsiteY2" fmla="*/ 0 h 4615476"/>
              <a:gd name="connsiteX3" fmla="*/ 1193049 w 3130564"/>
              <a:gd name="connsiteY3" fmla="*/ 68976 h 4615476"/>
              <a:gd name="connsiteX4" fmla="*/ 1545611 w 3130564"/>
              <a:gd name="connsiteY4" fmla="*/ 314986 h 4615476"/>
              <a:gd name="connsiteX5" fmla="*/ 2318775 w 3130564"/>
              <a:gd name="connsiteY5" fmla="*/ 1084593 h 4615476"/>
              <a:gd name="connsiteX6" fmla="*/ 2916444 w 3130564"/>
              <a:gd name="connsiteY6" fmla="*/ 1692170 h 4615476"/>
              <a:gd name="connsiteX7" fmla="*/ 3130043 w 3130564"/>
              <a:gd name="connsiteY7" fmla="*/ 2293885 h 4615476"/>
              <a:gd name="connsiteX8" fmla="*/ 2952520 w 3130564"/>
              <a:gd name="connsiteY8" fmla="*/ 2882901 h 4615476"/>
              <a:gd name="connsiteX9" fmla="*/ 2412631 w 3130564"/>
              <a:gd name="connsiteY9" fmla="*/ 3448050 h 4615476"/>
              <a:gd name="connsiteX10" fmla="*/ 1415032 w 3130564"/>
              <a:gd name="connsiteY10" fmla="*/ 4416425 h 4615476"/>
              <a:gd name="connsiteX11" fmla="*/ 896309 w 3130564"/>
              <a:gd name="connsiteY11" fmla="*/ 4614143 h 4615476"/>
              <a:gd name="connsiteX12" fmla="*/ 288942 w 3130564"/>
              <a:gd name="connsiteY12" fmla="*/ 4398830 h 4615476"/>
              <a:gd name="connsiteX13" fmla="*/ 727 w 3130564"/>
              <a:gd name="connsiteY13" fmla="*/ 3845874 h 4615476"/>
              <a:gd name="connsiteX14" fmla="*/ 215669 w 3130564"/>
              <a:gd name="connsiteY14" fmla="*/ 3309938 h 4615476"/>
              <a:gd name="connsiteX15" fmla="*/ 565165 w 3130564"/>
              <a:gd name="connsiteY15" fmla="*/ 2901950 h 4615476"/>
              <a:gd name="connsiteX16" fmla="*/ 739028 w 3130564"/>
              <a:gd name="connsiteY16" fmla="*/ 2592764 h 4615476"/>
              <a:gd name="connsiteX17" fmla="*/ 720041 w 3130564"/>
              <a:gd name="connsiteY17" fmla="*/ 2242714 h 4615476"/>
              <a:gd name="connsiteX18" fmla="*/ 584081 w 3130564"/>
              <a:gd name="connsiteY18" fmla="*/ 1781742 h 4615476"/>
              <a:gd name="connsiteX19" fmla="*/ 334473 w 3130564"/>
              <a:gd name="connsiteY19" fmla="*/ 1469510 h 4615476"/>
              <a:gd name="connsiteX20" fmla="*/ 135435 w 3130564"/>
              <a:gd name="connsiteY20" fmla="*/ 1245938 h 4615476"/>
              <a:gd name="connsiteX21" fmla="*/ 23007 w 3130564"/>
              <a:gd name="connsiteY21" fmla="*/ 616882 h 4615476"/>
              <a:gd name="connsiteX0" fmla="*/ 23007 w 3130564"/>
              <a:gd name="connsiteY0" fmla="*/ 616882 h 4615476"/>
              <a:gd name="connsiteX1" fmla="*/ 336319 w 3130564"/>
              <a:gd name="connsiteY1" fmla="*/ 190501 h 4615476"/>
              <a:gd name="connsiteX2" fmla="*/ 863369 w 3130564"/>
              <a:gd name="connsiteY2" fmla="*/ 0 h 4615476"/>
              <a:gd name="connsiteX3" fmla="*/ 1193049 w 3130564"/>
              <a:gd name="connsiteY3" fmla="*/ 68976 h 4615476"/>
              <a:gd name="connsiteX4" fmla="*/ 1545611 w 3130564"/>
              <a:gd name="connsiteY4" fmla="*/ 314986 h 4615476"/>
              <a:gd name="connsiteX5" fmla="*/ 2318775 w 3130564"/>
              <a:gd name="connsiteY5" fmla="*/ 1084593 h 4615476"/>
              <a:gd name="connsiteX6" fmla="*/ 2916444 w 3130564"/>
              <a:gd name="connsiteY6" fmla="*/ 1692170 h 4615476"/>
              <a:gd name="connsiteX7" fmla="*/ 3130043 w 3130564"/>
              <a:gd name="connsiteY7" fmla="*/ 2293885 h 4615476"/>
              <a:gd name="connsiteX8" fmla="*/ 2952520 w 3130564"/>
              <a:gd name="connsiteY8" fmla="*/ 2882901 h 4615476"/>
              <a:gd name="connsiteX9" fmla="*/ 2412631 w 3130564"/>
              <a:gd name="connsiteY9" fmla="*/ 3448050 h 4615476"/>
              <a:gd name="connsiteX10" fmla="*/ 1415032 w 3130564"/>
              <a:gd name="connsiteY10" fmla="*/ 4416425 h 4615476"/>
              <a:gd name="connsiteX11" fmla="*/ 896309 w 3130564"/>
              <a:gd name="connsiteY11" fmla="*/ 4614143 h 4615476"/>
              <a:gd name="connsiteX12" fmla="*/ 288942 w 3130564"/>
              <a:gd name="connsiteY12" fmla="*/ 4398830 h 4615476"/>
              <a:gd name="connsiteX13" fmla="*/ 727 w 3130564"/>
              <a:gd name="connsiteY13" fmla="*/ 3845874 h 4615476"/>
              <a:gd name="connsiteX14" fmla="*/ 215669 w 3130564"/>
              <a:gd name="connsiteY14" fmla="*/ 3309938 h 4615476"/>
              <a:gd name="connsiteX15" fmla="*/ 565165 w 3130564"/>
              <a:gd name="connsiteY15" fmla="*/ 2901950 h 4615476"/>
              <a:gd name="connsiteX16" fmla="*/ 739028 w 3130564"/>
              <a:gd name="connsiteY16" fmla="*/ 2592764 h 4615476"/>
              <a:gd name="connsiteX17" fmla="*/ 720041 w 3130564"/>
              <a:gd name="connsiteY17" fmla="*/ 2242714 h 4615476"/>
              <a:gd name="connsiteX18" fmla="*/ 584081 w 3130564"/>
              <a:gd name="connsiteY18" fmla="*/ 1781742 h 4615476"/>
              <a:gd name="connsiteX19" fmla="*/ 334473 w 3130564"/>
              <a:gd name="connsiteY19" fmla="*/ 1469510 h 4615476"/>
              <a:gd name="connsiteX20" fmla="*/ 135435 w 3130564"/>
              <a:gd name="connsiteY20" fmla="*/ 1245938 h 4615476"/>
              <a:gd name="connsiteX21" fmla="*/ 23007 w 3130564"/>
              <a:gd name="connsiteY21" fmla="*/ 616882 h 4615476"/>
              <a:gd name="connsiteX0" fmla="*/ 23007 w 3130564"/>
              <a:gd name="connsiteY0" fmla="*/ 616882 h 4615476"/>
              <a:gd name="connsiteX1" fmla="*/ 336319 w 3130564"/>
              <a:gd name="connsiteY1" fmla="*/ 190501 h 4615476"/>
              <a:gd name="connsiteX2" fmla="*/ 863369 w 3130564"/>
              <a:gd name="connsiteY2" fmla="*/ 0 h 4615476"/>
              <a:gd name="connsiteX3" fmla="*/ 1193049 w 3130564"/>
              <a:gd name="connsiteY3" fmla="*/ 68976 h 4615476"/>
              <a:gd name="connsiteX4" fmla="*/ 1545611 w 3130564"/>
              <a:gd name="connsiteY4" fmla="*/ 314986 h 4615476"/>
              <a:gd name="connsiteX5" fmla="*/ 2318775 w 3130564"/>
              <a:gd name="connsiteY5" fmla="*/ 1084593 h 4615476"/>
              <a:gd name="connsiteX6" fmla="*/ 2916444 w 3130564"/>
              <a:gd name="connsiteY6" fmla="*/ 1692170 h 4615476"/>
              <a:gd name="connsiteX7" fmla="*/ 3130043 w 3130564"/>
              <a:gd name="connsiteY7" fmla="*/ 2293885 h 4615476"/>
              <a:gd name="connsiteX8" fmla="*/ 2952520 w 3130564"/>
              <a:gd name="connsiteY8" fmla="*/ 2882901 h 4615476"/>
              <a:gd name="connsiteX9" fmla="*/ 2412631 w 3130564"/>
              <a:gd name="connsiteY9" fmla="*/ 3448050 h 4615476"/>
              <a:gd name="connsiteX10" fmla="*/ 1415032 w 3130564"/>
              <a:gd name="connsiteY10" fmla="*/ 4416425 h 4615476"/>
              <a:gd name="connsiteX11" fmla="*/ 896309 w 3130564"/>
              <a:gd name="connsiteY11" fmla="*/ 4614143 h 4615476"/>
              <a:gd name="connsiteX12" fmla="*/ 288942 w 3130564"/>
              <a:gd name="connsiteY12" fmla="*/ 4398830 h 4615476"/>
              <a:gd name="connsiteX13" fmla="*/ 727 w 3130564"/>
              <a:gd name="connsiteY13" fmla="*/ 3845874 h 4615476"/>
              <a:gd name="connsiteX14" fmla="*/ 215669 w 3130564"/>
              <a:gd name="connsiteY14" fmla="*/ 3309938 h 4615476"/>
              <a:gd name="connsiteX15" fmla="*/ 565165 w 3130564"/>
              <a:gd name="connsiteY15" fmla="*/ 2901950 h 4615476"/>
              <a:gd name="connsiteX16" fmla="*/ 739028 w 3130564"/>
              <a:gd name="connsiteY16" fmla="*/ 2592764 h 4615476"/>
              <a:gd name="connsiteX17" fmla="*/ 720041 w 3130564"/>
              <a:gd name="connsiteY17" fmla="*/ 2242714 h 4615476"/>
              <a:gd name="connsiteX18" fmla="*/ 584081 w 3130564"/>
              <a:gd name="connsiteY18" fmla="*/ 1781742 h 4615476"/>
              <a:gd name="connsiteX19" fmla="*/ 334473 w 3130564"/>
              <a:gd name="connsiteY19" fmla="*/ 1469510 h 4615476"/>
              <a:gd name="connsiteX20" fmla="*/ 135435 w 3130564"/>
              <a:gd name="connsiteY20" fmla="*/ 1245938 h 4615476"/>
              <a:gd name="connsiteX21" fmla="*/ 23007 w 3130564"/>
              <a:gd name="connsiteY21" fmla="*/ 616882 h 4615476"/>
              <a:gd name="connsiteX0" fmla="*/ 23007 w 3130564"/>
              <a:gd name="connsiteY0" fmla="*/ 616882 h 4615476"/>
              <a:gd name="connsiteX1" fmla="*/ 336319 w 3130564"/>
              <a:gd name="connsiteY1" fmla="*/ 190501 h 4615476"/>
              <a:gd name="connsiteX2" fmla="*/ 863369 w 3130564"/>
              <a:gd name="connsiteY2" fmla="*/ 0 h 4615476"/>
              <a:gd name="connsiteX3" fmla="*/ 1193049 w 3130564"/>
              <a:gd name="connsiteY3" fmla="*/ 68976 h 4615476"/>
              <a:gd name="connsiteX4" fmla="*/ 1545611 w 3130564"/>
              <a:gd name="connsiteY4" fmla="*/ 314986 h 4615476"/>
              <a:gd name="connsiteX5" fmla="*/ 2318775 w 3130564"/>
              <a:gd name="connsiteY5" fmla="*/ 1084593 h 4615476"/>
              <a:gd name="connsiteX6" fmla="*/ 2916444 w 3130564"/>
              <a:gd name="connsiteY6" fmla="*/ 1692170 h 4615476"/>
              <a:gd name="connsiteX7" fmla="*/ 3130043 w 3130564"/>
              <a:gd name="connsiteY7" fmla="*/ 2293885 h 4615476"/>
              <a:gd name="connsiteX8" fmla="*/ 2952520 w 3130564"/>
              <a:gd name="connsiteY8" fmla="*/ 2882901 h 4615476"/>
              <a:gd name="connsiteX9" fmla="*/ 2412631 w 3130564"/>
              <a:gd name="connsiteY9" fmla="*/ 3448050 h 4615476"/>
              <a:gd name="connsiteX10" fmla="*/ 1415032 w 3130564"/>
              <a:gd name="connsiteY10" fmla="*/ 4416425 h 4615476"/>
              <a:gd name="connsiteX11" fmla="*/ 896309 w 3130564"/>
              <a:gd name="connsiteY11" fmla="*/ 4614143 h 4615476"/>
              <a:gd name="connsiteX12" fmla="*/ 288942 w 3130564"/>
              <a:gd name="connsiteY12" fmla="*/ 4398830 h 4615476"/>
              <a:gd name="connsiteX13" fmla="*/ 727 w 3130564"/>
              <a:gd name="connsiteY13" fmla="*/ 3845874 h 4615476"/>
              <a:gd name="connsiteX14" fmla="*/ 215669 w 3130564"/>
              <a:gd name="connsiteY14" fmla="*/ 3309938 h 4615476"/>
              <a:gd name="connsiteX15" fmla="*/ 565165 w 3130564"/>
              <a:gd name="connsiteY15" fmla="*/ 2901950 h 4615476"/>
              <a:gd name="connsiteX16" fmla="*/ 739028 w 3130564"/>
              <a:gd name="connsiteY16" fmla="*/ 2592764 h 4615476"/>
              <a:gd name="connsiteX17" fmla="*/ 720041 w 3130564"/>
              <a:gd name="connsiteY17" fmla="*/ 2242714 h 4615476"/>
              <a:gd name="connsiteX18" fmla="*/ 584081 w 3130564"/>
              <a:gd name="connsiteY18" fmla="*/ 1781742 h 4615476"/>
              <a:gd name="connsiteX19" fmla="*/ 334473 w 3130564"/>
              <a:gd name="connsiteY19" fmla="*/ 1469510 h 4615476"/>
              <a:gd name="connsiteX20" fmla="*/ 135435 w 3130564"/>
              <a:gd name="connsiteY20" fmla="*/ 1245938 h 4615476"/>
              <a:gd name="connsiteX21" fmla="*/ 23007 w 3130564"/>
              <a:gd name="connsiteY21" fmla="*/ 616882 h 4615476"/>
              <a:gd name="connsiteX0" fmla="*/ 23007 w 3130564"/>
              <a:gd name="connsiteY0" fmla="*/ 616882 h 4615476"/>
              <a:gd name="connsiteX1" fmla="*/ 336319 w 3130564"/>
              <a:gd name="connsiteY1" fmla="*/ 190501 h 4615476"/>
              <a:gd name="connsiteX2" fmla="*/ 863369 w 3130564"/>
              <a:gd name="connsiteY2" fmla="*/ 0 h 4615476"/>
              <a:gd name="connsiteX3" fmla="*/ 1193049 w 3130564"/>
              <a:gd name="connsiteY3" fmla="*/ 68976 h 4615476"/>
              <a:gd name="connsiteX4" fmla="*/ 1545611 w 3130564"/>
              <a:gd name="connsiteY4" fmla="*/ 314986 h 4615476"/>
              <a:gd name="connsiteX5" fmla="*/ 2318775 w 3130564"/>
              <a:gd name="connsiteY5" fmla="*/ 1084593 h 4615476"/>
              <a:gd name="connsiteX6" fmla="*/ 2916444 w 3130564"/>
              <a:gd name="connsiteY6" fmla="*/ 1692170 h 4615476"/>
              <a:gd name="connsiteX7" fmla="*/ 3130043 w 3130564"/>
              <a:gd name="connsiteY7" fmla="*/ 2293885 h 4615476"/>
              <a:gd name="connsiteX8" fmla="*/ 2952520 w 3130564"/>
              <a:gd name="connsiteY8" fmla="*/ 2882901 h 4615476"/>
              <a:gd name="connsiteX9" fmla="*/ 2412631 w 3130564"/>
              <a:gd name="connsiteY9" fmla="*/ 3448050 h 4615476"/>
              <a:gd name="connsiteX10" fmla="*/ 1415032 w 3130564"/>
              <a:gd name="connsiteY10" fmla="*/ 4416425 h 4615476"/>
              <a:gd name="connsiteX11" fmla="*/ 896309 w 3130564"/>
              <a:gd name="connsiteY11" fmla="*/ 4614143 h 4615476"/>
              <a:gd name="connsiteX12" fmla="*/ 288942 w 3130564"/>
              <a:gd name="connsiteY12" fmla="*/ 4398830 h 4615476"/>
              <a:gd name="connsiteX13" fmla="*/ 727 w 3130564"/>
              <a:gd name="connsiteY13" fmla="*/ 3845874 h 4615476"/>
              <a:gd name="connsiteX14" fmla="*/ 215669 w 3130564"/>
              <a:gd name="connsiteY14" fmla="*/ 3309938 h 4615476"/>
              <a:gd name="connsiteX15" fmla="*/ 565165 w 3130564"/>
              <a:gd name="connsiteY15" fmla="*/ 2901950 h 4615476"/>
              <a:gd name="connsiteX16" fmla="*/ 739028 w 3130564"/>
              <a:gd name="connsiteY16" fmla="*/ 2592764 h 4615476"/>
              <a:gd name="connsiteX17" fmla="*/ 720041 w 3130564"/>
              <a:gd name="connsiteY17" fmla="*/ 2242714 h 4615476"/>
              <a:gd name="connsiteX18" fmla="*/ 584081 w 3130564"/>
              <a:gd name="connsiteY18" fmla="*/ 1781742 h 4615476"/>
              <a:gd name="connsiteX19" fmla="*/ 334473 w 3130564"/>
              <a:gd name="connsiteY19" fmla="*/ 1469510 h 4615476"/>
              <a:gd name="connsiteX20" fmla="*/ 135435 w 3130564"/>
              <a:gd name="connsiteY20" fmla="*/ 1245938 h 4615476"/>
              <a:gd name="connsiteX21" fmla="*/ 23007 w 3130564"/>
              <a:gd name="connsiteY21" fmla="*/ 616882 h 4615476"/>
              <a:gd name="connsiteX0" fmla="*/ 23007 w 3130564"/>
              <a:gd name="connsiteY0" fmla="*/ 616882 h 4615011"/>
              <a:gd name="connsiteX1" fmla="*/ 336319 w 3130564"/>
              <a:gd name="connsiteY1" fmla="*/ 190501 h 4615011"/>
              <a:gd name="connsiteX2" fmla="*/ 863369 w 3130564"/>
              <a:gd name="connsiteY2" fmla="*/ 0 h 4615011"/>
              <a:gd name="connsiteX3" fmla="*/ 1193049 w 3130564"/>
              <a:gd name="connsiteY3" fmla="*/ 68976 h 4615011"/>
              <a:gd name="connsiteX4" fmla="*/ 1545611 w 3130564"/>
              <a:gd name="connsiteY4" fmla="*/ 314986 h 4615011"/>
              <a:gd name="connsiteX5" fmla="*/ 2318775 w 3130564"/>
              <a:gd name="connsiteY5" fmla="*/ 1084593 h 4615011"/>
              <a:gd name="connsiteX6" fmla="*/ 2916444 w 3130564"/>
              <a:gd name="connsiteY6" fmla="*/ 1692170 h 4615011"/>
              <a:gd name="connsiteX7" fmla="*/ 3130043 w 3130564"/>
              <a:gd name="connsiteY7" fmla="*/ 2293885 h 4615011"/>
              <a:gd name="connsiteX8" fmla="*/ 2952520 w 3130564"/>
              <a:gd name="connsiteY8" fmla="*/ 2882901 h 4615011"/>
              <a:gd name="connsiteX9" fmla="*/ 2412631 w 3130564"/>
              <a:gd name="connsiteY9" fmla="*/ 3448050 h 4615011"/>
              <a:gd name="connsiteX10" fmla="*/ 1415032 w 3130564"/>
              <a:gd name="connsiteY10" fmla="*/ 4416425 h 4615011"/>
              <a:gd name="connsiteX11" fmla="*/ 896309 w 3130564"/>
              <a:gd name="connsiteY11" fmla="*/ 4614143 h 4615011"/>
              <a:gd name="connsiteX12" fmla="*/ 288942 w 3130564"/>
              <a:gd name="connsiteY12" fmla="*/ 4398830 h 4615011"/>
              <a:gd name="connsiteX13" fmla="*/ 727 w 3130564"/>
              <a:gd name="connsiteY13" fmla="*/ 3845874 h 4615011"/>
              <a:gd name="connsiteX14" fmla="*/ 215669 w 3130564"/>
              <a:gd name="connsiteY14" fmla="*/ 3309938 h 4615011"/>
              <a:gd name="connsiteX15" fmla="*/ 565165 w 3130564"/>
              <a:gd name="connsiteY15" fmla="*/ 2901950 h 4615011"/>
              <a:gd name="connsiteX16" fmla="*/ 739028 w 3130564"/>
              <a:gd name="connsiteY16" fmla="*/ 2592764 h 4615011"/>
              <a:gd name="connsiteX17" fmla="*/ 720041 w 3130564"/>
              <a:gd name="connsiteY17" fmla="*/ 2242714 h 4615011"/>
              <a:gd name="connsiteX18" fmla="*/ 584081 w 3130564"/>
              <a:gd name="connsiteY18" fmla="*/ 1781742 h 4615011"/>
              <a:gd name="connsiteX19" fmla="*/ 334473 w 3130564"/>
              <a:gd name="connsiteY19" fmla="*/ 1469510 h 4615011"/>
              <a:gd name="connsiteX20" fmla="*/ 135435 w 3130564"/>
              <a:gd name="connsiteY20" fmla="*/ 1245938 h 4615011"/>
              <a:gd name="connsiteX21" fmla="*/ 23007 w 3130564"/>
              <a:gd name="connsiteY21" fmla="*/ 616882 h 4615011"/>
              <a:gd name="connsiteX0" fmla="*/ 23007 w 3130564"/>
              <a:gd name="connsiteY0" fmla="*/ 616882 h 4614800"/>
              <a:gd name="connsiteX1" fmla="*/ 336319 w 3130564"/>
              <a:gd name="connsiteY1" fmla="*/ 190501 h 4614800"/>
              <a:gd name="connsiteX2" fmla="*/ 863369 w 3130564"/>
              <a:gd name="connsiteY2" fmla="*/ 0 h 4614800"/>
              <a:gd name="connsiteX3" fmla="*/ 1193049 w 3130564"/>
              <a:gd name="connsiteY3" fmla="*/ 68976 h 4614800"/>
              <a:gd name="connsiteX4" fmla="*/ 1545611 w 3130564"/>
              <a:gd name="connsiteY4" fmla="*/ 314986 h 4614800"/>
              <a:gd name="connsiteX5" fmla="*/ 2318775 w 3130564"/>
              <a:gd name="connsiteY5" fmla="*/ 1084593 h 4614800"/>
              <a:gd name="connsiteX6" fmla="*/ 2916444 w 3130564"/>
              <a:gd name="connsiteY6" fmla="*/ 1692170 h 4614800"/>
              <a:gd name="connsiteX7" fmla="*/ 3130043 w 3130564"/>
              <a:gd name="connsiteY7" fmla="*/ 2293885 h 4614800"/>
              <a:gd name="connsiteX8" fmla="*/ 2952520 w 3130564"/>
              <a:gd name="connsiteY8" fmla="*/ 2882901 h 4614800"/>
              <a:gd name="connsiteX9" fmla="*/ 2412631 w 3130564"/>
              <a:gd name="connsiteY9" fmla="*/ 3448050 h 4614800"/>
              <a:gd name="connsiteX10" fmla="*/ 1415032 w 3130564"/>
              <a:gd name="connsiteY10" fmla="*/ 4416425 h 4614800"/>
              <a:gd name="connsiteX11" fmla="*/ 896309 w 3130564"/>
              <a:gd name="connsiteY11" fmla="*/ 4614143 h 4614800"/>
              <a:gd name="connsiteX12" fmla="*/ 288942 w 3130564"/>
              <a:gd name="connsiteY12" fmla="*/ 4398830 h 4614800"/>
              <a:gd name="connsiteX13" fmla="*/ 727 w 3130564"/>
              <a:gd name="connsiteY13" fmla="*/ 3845874 h 4614800"/>
              <a:gd name="connsiteX14" fmla="*/ 215669 w 3130564"/>
              <a:gd name="connsiteY14" fmla="*/ 3309938 h 4614800"/>
              <a:gd name="connsiteX15" fmla="*/ 565165 w 3130564"/>
              <a:gd name="connsiteY15" fmla="*/ 2901950 h 4614800"/>
              <a:gd name="connsiteX16" fmla="*/ 739028 w 3130564"/>
              <a:gd name="connsiteY16" fmla="*/ 2592764 h 4614800"/>
              <a:gd name="connsiteX17" fmla="*/ 720041 w 3130564"/>
              <a:gd name="connsiteY17" fmla="*/ 2242714 h 4614800"/>
              <a:gd name="connsiteX18" fmla="*/ 584081 w 3130564"/>
              <a:gd name="connsiteY18" fmla="*/ 1781742 h 4614800"/>
              <a:gd name="connsiteX19" fmla="*/ 334473 w 3130564"/>
              <a:gd name="connsiteY19" fmla="*/ 1469510 h 4614800"/>
              <a:gd name="connsiteX20" fmla="*/ 135435 w 3130564"/>
              <a:gd name="connsiteY20" fmla="*/ 1245938 h 4614800"/>
              <a:gd name="connsiteX21" fmla="*/ 23007 w 3130564"/>
              <a:gd name="connsiteY21" fmla="*/ 616882 h 4614800"/>
              <a:gd name="connsiteX0" fmla="*/ 23007 w 3130564"/>
              <a:gd name="connsiteY0" fmla="*/ 616882 h 4615058"/>
              <a:gd name="connsiteX1" fmla="*/ 336319 w 3130564"/>
              <a:gd name="connsiteY1" fmla="*/ 190501 h 4615058"/>
              <a:gd name="connsiteX2" fmla="*/ 863369 w 3130564"/>
              <a:gd name="connsiteY2" fmla="*/ 0 h 4615058"/>
              <a:gd name="connsiteX3" fmla="*/ 1193049 w 3130564"/>
              <a:gd name="connsiteY3" fmla="*/ 68976 h 4615058"/>
              <a:gd name="connsiteX4" fmla="*/ 1545611 w 3130564"/>
              <a:gd name="connsiteY4" fmla="*/ 314986 h 4615058"/>
              <a:gd name="connsiteX5" fmla="*/ 2318775 w 3130564"/>
              <a:gd name="connsiteY5" fmla="*/ 1084593 h 4615058"/>
              <a:gd name="connsiteX6" fmla="*/ 2916444 w 3130564"/>
              <a:gd name="connsiteY6" fmla="*/ 1692170 h 4615058"/>
              <a:gd name="connsiteX7" fmla="*/ 3130043 w 3130564"/>
              <a:gd name="connsiteY7" fmla="*/ 2293885 h 4615058"/>
              <a:gd name="connsiteX8" fmla="*/ 2952520 w 3130564"/>
              <a:gd name="connsiteY8" fmla="*/ 2882901 h 4615058"/>
              <a:gd name="connsiteX9" fmla="*/ 2412631 w 3130564"/>
              <a:gd name="connsiteY9" fmla="*/ 3448050 h 4615058"/>
              <a:gd name="connsiteX10" fmla="*/ 1415032 w 3130564"/>
              <a:gd name="connsiteY10" fmla="*/ 4416425 h 4615058"/>
              <a:gd name="connsiteX11" fmla="*/ 896309 w 3130564"/>
              <a:gd name="connsiteY11" fmla="*/ 4614143 h 4615058"/>
              <a:gd name="connsiteX12" fmla="*/ 288942 w 3130564"/>
              <a:gd name="connsiteY12" fmla="*/ 4398830 h 4615058"/>
              <a:gd name="connsiteX13" fmla="*/ 727 w 3130564"/>
              <a:gd name="connsiteY13" fmla="*/ 3845874 h 4615058"/>
              <a:gd name="connsiteX14" fmla="*/ 215669 w 3130564"/>
              <a:gd name="connsiteY14" fmla="*/ 3309938 h 4615058"/>
              <a:gd name="connsiteX15" fmla="*/ 565165 w 3130564"/>
              <a:gd name="connsiteY15" fmla="*/ 2901950 h 4615058"/>
              <a:gd name="connsiteX16" fmla="*/ 739028 w 3130564"/>
              <a:gd name="connsiteY16" fmla="*/ 2592764 h 4615058"/>
              <a:gd name="connsiteX17" fmla="*/ 720041 w 3130564"/>
              <a:gd name="connsiteY17" fmla="*/ 2242714 h 4615058"/>
              <a:gd name="connsiteX18" fmla="*/ 584081 w 3130564"/>
              <a:gd name="connsiteY18" fmla="*/ 1781742 h 4615058"/>
              <a:gd name="connsiteX19" fmla="*/ 334473 w 3130564"/>
              <a:gd name="connsiteY19" fmla="*/ 1469510 h 4615058"/>
              <a:gd name="connsiteX20" fmla="*/ 135435 w 3130564"/>
              <a:gd name="connsiteY20" fmla="*/ 1245938 h 4615058"/>
              <a:gd name="connsiteX21" fmla="*/ 23007 w 3130564"/>
              <a:gd name="connsiteY21" fmla="*/ 616882 h 4615058"/>
              <a:gd name="connsiteX0" fmla="*/ 23007 w 3130564"/>
              <a:gd name="connsiteY0" fmla="*/ 616882 h 4614774"/>
              <a:gd name="connsiteX1" fmla="*/ 336319 w 3130564"/>
              <a:gd name="connsiteY1" fmla="*/ 190501 h 4614774"/>
              <a:gd name="connsiteX2" fmla="*/ 863369 w 3130564"/>
              <a:gd name="connsiteY2" fmla="*/ 0 h 4614774"/>
              <a:gd name="connsiteX3" fmla="*/ 1193049 w 3130564"/>
              <a:gd name="connsiteY3" fmla="*/ 68976 h 4614774"/>
              <a:gd name="connsiteX4" fmla="*/ 1545611 w 3130564"/>
              <a:gd name="connsiteY4" fmla="*/ 314986 h 4614774"/>
              <a:gd name="connsiteX5" fmla="*/ 2318775 w 3130564"/>
              <a:gd name="connsiteY5" fmla="*/ 1084593 h 4614774"/>
              <a:gd name="connsiteX6" fmla="*/ 2916444 w 3130564"/>
              <a:gd name="connsiteY6" fmla="*/ 1692170 h 4614774"/>
              <a:gd name="connsiteX7" fmla="*/ 3130043 w 3130564"/>
              <a:gd name="connsiteY7" fmla="*/ 2293885 h 4614774"/>
              <a:gd name="connsiteX8" fmla="*/ 2952520 w 3130564"/>
              <a:gd name="connsiteY8" fmla="*/ 2882901 h 4614774"/>
              <a:gd name="connsiteX9" fmla="*/ 2412631 w 3130564"/>
              <a:gd name="connsiteY9" fmla="*/ 3448050 h 4614774"/>
              <a:gd name="connsiteX10" fmla="*/ 1415032 w 3130564"/>
              <a:gd name="connsiteY10" fmla="*/ 4416425 h 4614774"/>
              <a:gd name="connsiteX11" fmla="*/ 896309 w 3130564"/>
              <a:gd name="connsiteY11" fmla="*/ 4614143 h 4614774"/>
              <a:gd name="connsiteX12" fmla="*/ 288942 w 3130564"/>
              <a:gd name="connsiteY12" fmla="*/ 4398830 h 4614774"/>
              <a:gd name="connsiteX13" fmla="*/ 727 w 3130564"/>
              <a:gd name="connsiteY13" fmla="*/ 3845874 h 4614774"/>
              <a:gd name="connsiteX14" fmla="*/ 215669 w 3130564"/>
              <a:gd name="connsiteY14" fmla="*/ 3309938 h 4614774"/>
              <a:gd name="connsiteX15" fmla="*/ 565165 w 3130564"/>
              <a:gd name="connsiteY15" fmla="*/ 2901950 h 4614774"/>
              <a:gd name="connsiteX16" fmla="*/ 739028 w 3130564"/>
              <a:gd name="connsiteY16" fmla="*/ 2592764 h 4614774"/>
              <a:gd name="connsiteX17" fmla="*/ 720041 w 3130564"/>
              <a:gd name="connsiteY17" fmla="*/ 2242714 h 4614774"/>
              <a:gd name="connsiteX18" fmla="*/ 584081 w 3130564"/>
              <a:gd name="connsiteY18" fmla="*/ 1781742 h 4614774"/>
              <a:gd name="connsiteX19" fmla="*/ 334473 w 3130564"/>
              <a:gd name="connsiteY19" fmla="*/ 1469510 h 4614774"/>
              <a:gd name="connsiteX20" fmla="*/ 135435 w 3130564"/>
              <a:gd name="connsiteY20" fmla="*/ 1245938 h 4614774"/>
              <a:gd name="connsiteX21" fmla="*/ 23007 w 3130564"/>
              <a:gd name="connsiteY21" fmla="*/ 616882 h 4614774"/>
              <a:gd name="connsiteX0" fmla="*/ 23888 w 3131445"/>
              <a:gd name="connsiteY0" fmla="*/ 616882 h 4614774"/>
              <a:gd name="connsiteX1" fmla="*/ 337200 w 3131445"/>
              <a:gd name="connsiteY1" fmla="*/ 190501 h 4614774"/>
              <a:gd name="connsiteX2" fmla="*/ 864250 w 3131445"/>
              <a:gd name="connsiteY2" fmla="*/ 0 h 4614774"/>
              <a:gd name="connsiteX3" fmla="*/ 1193930 w 3131445"/>
              <a:gd name="connsiteY3" fmla="*/ 68976 h 4614774"/>
              <a:gd name="connsiteX4" fmla="*/ 1546492 w 3131445"/>
              <a:gd name="connsiteY4" fmla="*/ 314986 h 4614774"/>
              <a:gd name="connsiteX5" fmla="*/ 2319656 w 3131445"/>
              <a:gd name="connsiteY5" fmla="*/ 1084593 h 4614774"/>
              <a:gd name="connsiteX6" fmla="*/ 2917325 w 3131445"/>
              <a:gd name="connsiteY6" fmla="*/ 1692170 h 4614774"/>
              <a:gd name="connsiteX7" fmla="*/ 3130924 w 3131445"/>
              <a:gd name="connsiteY7" fmla="*/ 2293885 h 4614774"/>
              <a:gd name="connsiteX8" fmla="*/ 2953401 w 3131445"/>
              <a:gd name="connsiteY8" fmla="*/ 2882901 h 4614774"/>
              <a:gd name="connsiteX9" fmla="*/ 2413512 w 3131445"/>
              <a:gd name="connsiteY9" fmla="*/ 3448050 h 4614774"/>
              <a:gd name="connsiteX10" fmla="*/ 1415913 w 3131445"/>
              <a:gd name="connsiteY10" fmla="*/ 4416425 h 4614774"/>
              <a:gd name="connsiteX11" fmla="*/ 897190 w 3131445"/>
              <a:gd name="connsiteY11" fmla="*/ 4614143 h 4614774"/>
              <a:gd name="connsiteX12" fmla="*/ 289823 w 3131445"/>
              <a:gd name="connsiteY12" fmla="*/ 4398830 h 4614774"/>
              <a:gd name="connsiteX13" fmla="*/ 1608 w 3131445"/>
              <a:gd name="connsiteY13" fmla="*/ 3845874 h 4614774"/>
              <a:gd name="connsiteX14" fmla="*/ 188081 w 3131445"/>
              <a:gd name="connsiteY14" fmla="*/ 3306380 h 4614774"/>
              <a:gd name="connsiteX15" fmla="*/ 566046 w 3131445"/>
              <a:gd name="connsiteY15" fmla="*/ 2901950 h 4614774"/>
              <a:gd name="connsiteX16" fmla="*/ 739909 w 3131445"/>
              <a:gd name="connsiteY16" fmla="*/ 2592764 h 4614774"/>
              <a:gd name="connsiteX17" fmla="*/ 720922 w 3131445"/>
              <a:gd name="connsiteY17" fmla="*/ 2242714 h 4614774"/>
              <a:gd name="connsiteX18" fmla="*/ 584962 w 3131445"/>
              <a:gd name="connsiteY18" fmla="*/ 1781742 h 4614774"/>
              <a:gd name="connsiteX19" fmla="*/ 335354 w 3131445"/>
              <a:gd name="connsiteY19" fmla="*/ 1469510 h 4614774"/>
              <a:gd name="connsiteX20" fmla="*/ 136316 w 3131445"/>
              <a:gd name="connsiteY20" fmla="*/ 1245938 h 4614774"/>
              <a:gd name="connsiteX21" fmla="*/ 23888 w 3131445"/>
              <a:gd name="connsiteY21" fmla="*/ 616882 h 4614774"/>
              <a:gd name="connsiteX0" fmla="*/ 24234 w 3131791"/>
              <a:gd name="connsiteY0" fmla="*/ 616882 h 4614774"/>
              <a:gd name="connsiteX1" fmla="*/ 337546 w 3131791"/>
              <a:gd name="connsiteY1" fmla="*/ 190501 h 4614774"/>
              <a:gd name="connsiteX2" fmla="*/ 864596 w 3131791"/>
              <a:gd name="connsiteY2" fmla="*/ 0 h 4614774"/>
              <a:gd name="connsiteX3" fmla="*/ 1194276 w 3131791"/>
              <a:gd name="connsiteY3" fmla="*/ 68976 h 4614774"/>
              <a:gd name="connsiteX4" fmla="*/ 1546838 w 3131791"/>
              <a:gd name="connsiteY4" fmla="*/ 314986 h 4614774"/>
              <a:gd name="connsiteX5" fmla="*/ 2320002 w 3131791"/>
              <a:gd name="connsiteY5" fmla="*/ 1084593 h 4614774"/>
              <a:gd name="connsiteX6" fmla="*/ 2917671 w 3131791"/>
              <a:gd name="connsiteY6" fmla="*/ 1692170 h 4614774"/>
              <a:gd name="connsiteX7" fmla="*/ 3131270 w 3131791"/>
              <a:gd name="connsiteY7" fmla="*/ 2293885 h 4614774"/>
              <a:gd name="connsiteX8" fmla="*/ 2953747 w 3131791"/>
              <a:gd name="connsiteY8" fmla="*/ 2882901 h 4614774"/>
              <a:gd name="connsiteX9" fmla="*/ 2413858 w 3131791"/>
              <a:gd name="connsiteY9" fmla="*/ 3448050 h 4614774"/>
              <a:gd name="connsiteX10" fmla="*/ 1416259 w 3131791"/>
              <a:gd name="connsiteY10" fmla="*/ 4416425 h 4614774"/>
              <a:gd name="connsiteX11" fmla="*/ 897536 w 3131791"/>
              <a:gd name="connsiteY11" fmla="*/ 4614143 h 4614774"/>
              <a:gd name="connsiteX12" fmla="*/ 290169 w 3131791"/>
              <a:gd name="connsiteY12" fmla="*/ 4398830 h 4614774"/>
              <a:gd name="connsiteX13" fmla="*/ 1954 w 3131791"/>
              <a:gd name="connsiteY13" fmla="*/ 3845874 h 4614774"/>
              <a:gd name="connsiteX14" fmla="*/ 188427 w 3131791"/>
              <a:gd name="connsiteY14" fmla="*/ 3306380 h 4614774"/>
              <a:gd name="connsiteX15" fmla="*/ 566392 w 3131791"/>
              <a:gd name="connsiteY15" fmla="*/ 2901950 h 4614774"/>
              <a:gd name="connsiteX16" fmla="*/ 740255 w 3131791"/>
              <a:gd name="connsiteY16" fmla="*/ 2592764 h 4614774"/>
              <a:gd name="connsiteX17" fmla="*/ 721268 w 3131791"/>
              <a:gd name="connsiteY17" fmla="*/ 2242714 h 4614774"/>
              <a:gd name="connsiteX18" fmla="*/ 585308 w 3131791"/>
              <a:gd name="connsiteY18" fmla="*/ 1781742 h 4614774"/>
              <a:gd name="connsiteX19" fmla="*/ 335700 w 3131791"/>
              <a:gd name="connsiteY19" fmla="*/ 1469510 h 4614774"/>
              <a:gd name="connsiteX20" fmla="*/ 136662 w 3131791"/>
              <a:gd name="connsiteY20" fmla="*/ 1245938 h 4614774"/>
              <a:gd name="connsiteX21" fmla="*/ 24234 w 3131791"/>
              <a:gd name="connsiteY21" fmla="*/ 616882 h 4614774"/>
              <a:gd name="connsiteX0" fmla="*/ 24234 w 3131791"/>
              <a:gd name="connsiteY0" fmla="*/ 616882 h 4614774"/>
              <a:gd name="connsiteX1" fmla="*/ 337546 w 3131791"/>
              <a:gd name="connsiteY1" fmla="*/ 190501 h 4614774"/>
              <a:gd name="connsiteX2" fmla="*/ 864596 w 3131791"/>
              <a:gd name="connsiteY2" fmla="*/ 0 h 4614774"/>
              <a:gd name="connsiteX3" fmla="*/ 1194276 w 3131791"/>
              <a:gd name="connsiteY3" fmla="*/ 68976 h 4614774"/>
              <a:gd name="connsiteX4" fmla="*/ 1546838 w 3131791"/>
              <a:gd name="connsiteY4" fmla="*/ 314986 h 4614774"/>
              <a:gd name="connsiteX5" fmla="*/ 2320002 w 3131791"/>
              <a:gd name="connsiteY5" fmla="*/ 1084593 h 4614774"/>
              <a:gd name="connsiteX6" fmla="*/ 2917671 w 3131791"/>
              <a:gd name="connsiteY6" fmla="*/ 1692170 h 4614774"/>
              <a:gd name="connsiteX7" fmla="*/ 3131270 w 3131791"/>
              <a:gd name="connsiteY7" fmla="*/ 2293885 h 4614774"/>
              <a:gd name="connsiteX8" fmla="*/ 2953747 w 3131791"/>
              <a:gd name="connsiteY8" fmla="*/ 2882901 h 4614774"/>
              <a:gd name="connsiteX9" fmla="*/ 2413858 w 3131791"/>
              <a:gd name="connsiteY9" fmla="*/ 3448050 h 4614774"/>
              <a:gd name="connsiteX10" fmla="*/ 1416259 w 3131791"/>
              <a:gd name="connsiteY10" fmla="*/ 4416425 h 4614774"/>
              <a:gd name="connsiteX11" fmla="*/ 897536 w 3131791"/>
              <a:gd name="connsiteY11" fmla="*/ 4614143 h 4614774"/>
              <a:gd name="connsiteX12" fmla="*/ 290169 w 3131791"/>
              <a:gd name="connsiteY12" fmla="*/ 4398830 h 4614774"/>
              <a:gd name="connsiteX13" fmla="*/ 1954 w 3131791"/>
              <a:gd name="connsiteY13" fmla="*/ 3845874 h 4614774"/>
              <a:gd name="connsiteX14" fmla="*/ 188427 w 3131791"/>
              <a:gd name="connsiteY14" fmla="*/ 3306380 h 4614774"/>
              <a:gd name="connsiteX15" fmla="*/ 537924 w 3131791"/>
              <a:gd name="connsiteY15" fmla="*/ 2887716 h 4614774"/>
              <a:gd name="connsiteX16" fmla="*/ 740255 w 3131791"/>
              <a:gd name="connsiteY16" fmla="*/ 2592764 h 4614774"/>
              <a:gd name="connsiteX17" fmla="*/ 721268 w 3131791"/>
              <a:gd name="connsiteY17" fmla="*/ 2242714 h 4614774"/>
              <a:gd name="connsiteX18" fmla="*/ 585308 w 3131791"/>
              <a:gd name="connsiteY18" fmla="*/ 1781742 h 4614774"/>
              <a:gd name="connsiteX19" fmla="*/ 335700 w 3131791"/>
              <a:gd name="connsiteY19" fmla="*/ 1469510 h 4614774"/>
              <a:gd name="connsiteX20" fmla="*/ 136662 w 3131791"/>
              <a:gd name="connsiteY20" fmla="*/ 1245938 h 4614774"/>
              <a:gd name="connsiteX21" fmla="*/ 24234 w 3131791"/>
              <a:gd name="connsiteY21" fmla="*/ 616882 h 4614774"/>
              <a:gd name="connsiteX0" fmla="*/ 24234 w 3131791"/>
              <a:gd name="connsiteY0" fmla="*/ 616882 h 4614774"/>
              <a:gd name="connsiteX1" fmla="*/ 337546 w 3131791"/>
              <a:gd name="connsiteY1" fmla="*/ 190501 h 4614774"/>
              <a:gd name="connsiteX2" fmla="*/ 864596 w 3131791"/>
              <a:gd name="connsiteY2" fmla="*/ 0 h 4614774"/>
              <a:gd name="connsiteX3" fmla="*/ 1194276 w 3131791"/>
              <a:gd name="connsiteY3" fmla="*/ 68976 h 4614774"/>
              <a:gd name="connsiteX4" fmla="*/ 1546838 w 3131791"/>
              <a:gd name="connsiteY4" fmla="*/ 314986 h 4614774"/>
              <a:gd name="connsiteX5" fmla="*/ 2320002 w 3131791"/>
              <a:gd name="connsiteY5" fmla="*/ 1084593 h 4614774"/>
              <a:gd name="connsiteX6" fmla="*/ 2917671 w 3131791"/>
              <a:gd name="connsiteY6" fmla="*/ 1692170 h 4614774"/>
              <a:gd name="connsiteX7" fmla="*/ 3131270 w 3131791"/>
              <a:gd name="connsiteY7" fmla="*/ 2293885 h 4614774"/>
              <a:gd name="connsiteX8" fmla="*/ 2953747 w 3131791"/>
              <a:gd name="connsiteY8" fmla="*/ 2882901 h 4614774"/>
              <a:gd name="connsiteX9" fmla="*/ 2413858 w 3131791"/>
              <a:gd name="connsiteY9" fmla="*/ 3448050 h 4614774"/>
              <a:gd name="connsiteX10" fmla="*/ 1416259 w 3131791"/>
              <a:gd name="connsiteY10" fmla="*/ 4416425 h 4614774"/>
              <a:gd name="connsiteX11" fmla="*/ 897536 w 3131791"/>
              <a:gd name="connsiteY11" fmla="*/ 4614143 h 4614774"/>
              <a:gd name="connsiteX12" fmla="*/ 290169 w 3131791"/>
              <a:gd name="connsiteY12" fmla="*/ 4398830 h 4614774"/>
              <a:gd name="connsiteX13" fmla="*/ 1954 w 3131791"/>
              <a:gd name="connsiteY13" fmla="*/ 3845874 h 4614774"/>
              <a:gd name="connsiteX14" fmla="*/ 188427 w 3131791"/>
              <a:gd name="connsiteY14" fmla="*/ 3306380 h 4614774"/>
              <a:gd name="connsiteX15" fmla="*/ 537924 w 3131791"/>
              <a:gd name="connsiteY15" fmla="*/ 2887716 h 4614774"/>
              <a:gd name="connsiteX16" fmla="*/ 740255 w 3131791"/>
              <a:gd name="connsiteY16" fmla="*/ 2592764 h 4614774"/>
              <a:gd name="connsiteX17" fmla="*/ 721268 w 3131791"/>
              <a:gd name="connsiteY17" fmla="*/ 2242714 h 4614774"/>
              <a:gd name="connsiteX18" fmla="*/ 585308 w 3131791"/>
              <a:gd name="connsiteY18" fmla="*/ 1781742 h 4614774"/>
              <a:gd name="connsiteX19" fmla="*/ 335700 w 3131791"/>
              <a:gd name="connsiteY19" fmla="*/ 1469510 h 4614774"/>
              <a:gd name="connsiteX20" fmla="*/ 136662 w 3131791"/>
              <a:gd name="connsiteY20" fmla="*/ 1245938 h 4614774"/>
              <a:gd name="connsiteX21" fmla="*/ 24234 w 3131791"/>
              <a:gd name="connsiteY21" fmla="*/ 616882 h 4614774"/>
              <a:gd name="connsiteX0" fmla="*/ 24234 w 3131791"/>
              <a:gd name="connsiteY0" fmla="*/ 616882 h 4614774"/>
              <a:gd name="connsiteX1" fmla="*/ 337546 w 3131791"/>
              <a:gd name="connsiteY1" fmla="*/ 190501 h 4614774"/>
              <a:gd name="connsiteX2" fmla="*/ 864596 w 3131791"/>
              <a:gd name="connsiteY2" fmla="*/ 0 h 4614774"/>
              <a:gd name="connsiteX3" fmla="*/ 1194276 w 3131791"/>
              <a:gd name="connsiteY3" fmla="*/ 68976 h 4614774"/>
              <a:gd name="connsiteX4" fmla="*/ 1546838 w 3131791"/>
              <a:gd name="connsiteY4" fmla="*/ 314986 h 4614774"/>
              <a:gd name="connsiteX5" fmla="*/ 2320002 w 3131791"/>
              <a:gd name="connsiteY5" fmla="*/ 1084593 h 4614774"/>
              <a:gd name="connsiteX6" fmla="*/ 2917671 w 3131791"/>
              <a:gd name="connsiteY6" fmla="*/ 1692170 h 4614774"/>
              <a:gd name="connsiteX7" fmla="*/ 3131270 w 3131791"/>
              <a:gd name="connsiteY7" fmla="*/ 2293885 h 4614774"/>
              <a:gd name="connsiteX8" fmla="*/ 2953747 w 3131791"/>
              <a:gd name="connsiteY8" fmla="*/ 2882901 h 4614774"/>
              <a:gd name="connsiteX9" fmla="*/ 2413858 w 3131791"/>
              <a:gd name="connsiteY9" fmla="*/ 3448050 h 4614774"/>
              <a:gd name="connsiteX10" fmla="*/ 1416259 w 3131791"/>
              <a:gd name="connsiteY10" fmla="*/ 4416425 h 4614774"/>
              <a:gd name="connsiteX11" fmla="*/ 897536 w 3131791"/>
              <a:gd name="connsiteY11" fmla="*/ 4614143 h 4614774"/>
              <a:gd name="connsiteX12" fmla="*/ 290169 w 3131791"/>
              <a:gd name="connsiteY12" fmla="*/ 4398830 h 4614774"/>
              <a:gd name="connsiteX13" fmla="*/ 1954 w 3131791"/>
              <a:gd name="connsiteY13" fmla="*/ 3845874 h 4614774"/>
              <a:gd name="connsiteX14" fmla="*/ 188427 w 3131791"/>
              <a:gd name="connsiteY14" fmla="*/ 3306380 h 4614774"/>
              <a:gd name="connsiteX15" fmla="*/ 537924 w 3131791"/>
              <a:gd name="connsiteY15" fmla="*/ 2887716 h 4614774"/>
              <a:gd name="connsiteX16" fmla="*/ 683318 w 3131791"/>
              <a:gd name="connsiteY16" fmla="*/ 2589206 h 4614774"/>
              <a:gd name="connsiteX17" fmla="*/ 721268 w 3131791"/>
              <a:gd name="connsiteY17" fmla="*/ 2242714 h 4614774"/>
              <a:gd name="connsiteX18" fmla="*/ 585308 w 3131791"/>
              <a:gd name="connsiteY18" fmla="*/ 1781742 h 4614774"/>
              <a:gd name="connsiteX19" fmla="*/ 335700 w 3131791"/>
              <a:gd name="connsiteY19" fmla="*/ 1469510 h 4614774"/>
              <a:gd name="connsiteX20" fmla="*/ 136662 w 3131791"/>
              <a:gd name="connsiteY20" fmla="*/ 1245938 h 4614774"/>
              <a:gd name="connsiteX21" fmla="*/ 24234 w 3131791"/>
              <a:gd name="connsiteY21" fmla="*/ 616882 h 4614774"/>
              <a:gd name="connsiteX0" fmla="*/ 24234 w 3131791"/>
              <a:gd name="connsiteY0" fmla="*/ 616882 h 4614774"/>
              <a:gd name="connsiteX1" fmla="*/ 337546 w 3131791"/>
              <a:gd name="connsiteY1" fmla="*/ 190501 h 4614774"/>
              <a:gd name="connsiteX2" fmla="*/ 864596 w 3131791"/>
              <a:gd name="connsiteY2" fmla="*/ 0 h 4614774"/>
              <a:gd name="connsiteX3" fmla="*/ 1194276 w 3131791"/>
              <a:gd name="connsiteY3" fmla="*/ 68976 h 4614774"/>
              <a:gd name="connsiteX4" fmla="*/ 1546838 w 3131791"/>
              <a:gd name="connsiteY4" fmla="*/ 314986 h 4614774"/>
              <a:gd name="connsiteX5" fmla="*/ 2320002 w 3131791"/>
              <a:gd name="connsiteY5" fmla="*/ 1084593 h 4614774"/>
              <a:gd name="connsiteX6" fmla="*/ 2917671 w 3131791"/>
              <a:gd name="connsiteY6" fmla="*/ 1692170 h 4614774"/>
              <a:gd name="connsiteX7" fmla="*/ 3131270 w 3131791"/>
              <a:gd name="connsiteY7" fmla="*/ 2293885 h 4614774"/>
              <a:gd name="connsiteX8" fmla="*/ 2953747 w 3131791"/>
              <a:gd name="connsiteY8" fmla="*/ 2882901 h 4614774"/>
              <a:gd name="connsiteX9" fmla="*/ 2413858 w 3131791"/>
              <a:gd name="connsiteY9" fmla="*/ 3448050 h 4614774"/>
              <a:gd name="connsiteX10" fmla="*/ 1416259 w 3131791"/>
              <a:gd name="connsiteY10" fmla="*/ 4416425 h 4614774"/>
              <a:gd name="connsiteX11" fmla="*/ 897536 w 3131791"/>
              <a:gd name="connsiteY11" fmla="*/ 4614143 h 4614774"/>
              <a:gd name="connsiteX12" fmla="*/ 290169 w 3131791"/>
              <a:gd name="connsiteY12" fmla="*/ 4398830 h 4614774"/>
              <a:gd name="connsiteX13" fmla="*/ 1954 w 3131791"/>
              <a:gd name="connsiteY13" fmla="*/ 3845874 h 4614774"/>
              <a:gd name="connsiteX14" fmla="*/ 188427 w 3131791"/>
              <a:gd name="connsiteY14" fmla="*/ 3306380 h 4614774"/>
              <a:gd name="connsiteX15" fmla="*/ 537924 w 3131791"/>
              <a:gd name="connsiteY15" fmla="*/ 2887716 h 4614774"/>
              <a:gd name="connsiteX16" fmla="*/ 683318 w 3131791"/>
              <a:gd name="connsiteY16" fmla="*/ 2589206 h 4614774"/>
              <a:gd name="connsiteX17" fmla="*/ 721268 w 3131791"/>
              <a:gd name="connsiteY17" fmla="*/ 2242714 h 4614774"/>
              <a:gd name="connsiteX18" fmla="*/ 585308 w 3131791"/>
              <a:gd name="connsiteY18" fmla="*/ 1781742 h 4614774"/>
              <a:gd name="connsiteX19" fmla="*/ 335700 w 3131791"/>
              <a:gd name="connsiteY19" fmla="*/ 1469510 h 4614774"/>
              <a:gd name="connsiteX20" fmla="*/ 136662 w 3131791"/>
              <a:gd name="connsiteY20" fmla="*/ 1245938 h 4614774"/>
              <a:gd name="connsiteX21" fmla="*/ 24234 w 3131791"/>
              <a:gd name="connsiteY21" fmla="*/ 616882 h 4614774"/>
              <a:gd name="connsiteX0" fmla="*/ 24234 w 3131791"/>
              <a:gd name="connsiteY0" fmla="*/ 616882 h 4614774"/>
              <a:gd name="connsiteX1" fmla="*/ 337546 w 3131791"/>
              <a:gd name="connsiteY1" fmla="*/ 190501 h 4614774"/>
              <a:gd name="connsiteX2" fmla="*/ 864596 w 3131791"/>
              <a:gd name="connsiteY2" fmla="*/ 0 h 4614774"/>
              <a:gd name="connsiteX3" fmla="*/ 1194276 w 3131791"/>
              <a:gd name="connsiteY3" fmla="*/ 68976 h 4614774"/>
              <a:gd name="connsiteX4" fmla="*/ 1546838 w 3131791"/>
              <a:gd name="connsiteY4" fmla="*/ 314986 h 4614774"/>
              <a:gd name="connsiteX5" fmla="*/ 2320002 w 3131791"/>
              <a:gd name="connsiteY5" fmla="*/ 1084593 h 4614774"/>
              <a:gd name="connsiteX6" fmla="*/ 2917671 w 3131791"/>
              <a:gd name="connsiteY6" fmla="*/ 1692170 h 4614774"/>
              <a:gd name="connsiteX7" fmla="*/ 3131270 w 3131791"/>
              <a:gd name="connsiteY7" fmla="*/ 2293885 h 4614774"/>
              <a:gd name="connsiteX8" fmla="*/ 2953747 w 3131791"/>
              <a:gd name="connsiteY8" fmla="*/ 2882901 h 4614774"/>
              <a:gd name="connsiteX9" fmla="*/ 2413858 w 3131791"/>
              <a:gd name="connsiteY9" fmla="*/ 3448050 h 4614774"/>
              <a:gd name="connsiteX10" fmla="*/ 1416259 w 3131791"/>
              <a:gd name="connsiteY10" fmla="*/ 4416425 h 4614774"/>
              <a:gd name="connsiteX11" fmla="*/ 897536 w 3131791"/>
              <a:gd name="connsiteY11" fmla="*/ 4614143 h 4614774"/>
              <a:gd name="connsiteX12" fmla="*/ 290169 w 3131791"/>
              <a:gd name="connsiteY12" fmla="*/ 4398830 h 4614774"/>
              <a:gd name="connsiteX13" fmla="*/ 1954 w 3131791"/>
              <a:gd name="connsiteY13" fmla="*/ 3845874 h 4614774"/>
              <a:gd name="connsiteX14" fmla="*/ 188427 w 3131791"/>
              <a:gd name="connsiteY14" fmla="*/ 3306380 h 4614774"/>
              <a:gd name="connsiteX15" fmla="*/ 537924 w 3131791"/>
              <a:gd name="connsiteY15" fmla="*/ 2887716 h 4614774"/>
              <a:gd name="connsiteX16" fmla="*/ 683318 w 3131791"/>
              <a:gd name="connsiteY16" fmla="*/ 2589206 h 4614774"/>
              <a:gd name="connsiteX17" fmla="*/ 721268 w 3131791"/>
              <a:gd name="connsiteY17" fmla="*/ 2242714 h 4614774"/>
              <a:gd name="connsiteX18" fmla="*/ 585308 w 3131791"/>
              <a:gd name="connsiteY18" fmla="*/ 1781742 h 4614774"/>
              <a:gd name="connsiteX19" fmla="*/ 332141 w 3131791"/>
              <a:gd name="connsiteY19" fmla="*/ 1490861 h 4614774"/>
              <a:gd name="connsiteX20" fmla="*/ 136662 w 3131791"/>
              <a:gd name="connsiteY20" fmla="*/ 1245938 h 4614774"/>
              <a:gd name="connsiteX21" fmla="*/ 24234 w 3131791"/>
              <a:gd name="connsiteY21" fmla="*/ 616882 h 4614774"/>
              <a:gd name="connsiteX0" fmla="*/ 24234 w 3131791"/>
              <a:gd name="connsiteY0" fmla="*/ 616882 h 4614774"/>
              <a:gd name="connsiteX1" fmla="*/ 337546 w 3131791"/>
              <a:gd name="connsiteY1" fmla="*/ 190501 h 4614774"/>
              <a:gd name="connsiteX2" fmla="*/ 864596 w 3131791"/>
              <a:gd name="connsiteY2" fmla="*/ 0 h 4614774"/>
              <a:gd name="connsiteX3" fmla="*/ 1194276 w 3131791"/>
              <a:gd name="connsiteY3" fmla="*/ 68976 h 4614774"/>
              <a:gd name="connsiteX4" fmla="*/ 1546838 w 3131791"/>
              <a:gd name="connsiteY4" fmla="*/ 314986 h 4614774"/>
              <a:gd name="connsiteX5" fmla="*/ 2320002 w 3131791"/>
              <a:gd name="connsiteY5" fmla="*/ 1084593 h 4614774"/>
              <a:gd name="connsiteX6" fmla="*/ 2917671 w 3131791"/>
              <a:gd name="connsiteY6" fmla="*/ 1692170 h 4614774"/>
              <a:gd name="connsiteX7" fmla="*/ 3131270 w 3131791"/>
              <a:gd name="connsiteY7" fmla="*/ 2293885 h 4614774"/>
              <a:gd name="connsiteX8" fmla="*/ 2953747 w 3131791"/>
              <a:gd name="connsiteY8" fmla="*/ 2882901 h 4614774"/>
              <a:gd name="connsiteX9" fmla="*/ 2413858 w 3131791"/>
              <a:gd name="connsiteY9" fmla="*/ 3448050 h 4614774"/>
              <a:gd name="connsiteX10" fmla="*/ 1416259 w 3131791"/>
              <a:gd name="connsiteY10" fmla="*/ 4416425 h 4614774"/>
              <a:gd name="connsiteX11" fmla="*/ 897536 w 3131791"/>
              <a:gd name="connsiteY11" fmla="*/ 4614143 h 4614774"/>
              <a:gd name="connsiteX12" fmla="*/ 290169 w 3131791"/>
              <a:gd name="connsiteY12" fmla="*/ 4398830 h 4614774"/>
              <a:gd name="connsiteX13" fmla="*/ 1954 w 3131791"/>
              <a:gd name="connsiteY13" fmla="*/ 3845874 h 4614774"/>
              <a:gd name="connsiteX14" fmla="*/ 188427 w 3131791"/>
              <a:gd name="connsiteY14" fmla="*/ 3306380 h 4614774"/>
              <a:gd name="connsiteX15" fmla="*/ 537924 w 3131791"/>
              <a:gd name="connsiteY15" fmla="*/ 2887716 h 4614774"/>
              <a:gd name="connsiteX16" fmla="*/ 683318 w 3131791"/>
              <a:gd name="connsiteY16" fmla="*/ 2589206 h 4614774"/>
              <a:gd name="connsiteX17" fmla="*/ 721268 w 3131791"/>
              <a:gd name="connsiteY17" fmla="*/ 2242714 h 4614774"/>
              <a:gd name="connsiteX18" fmla="*/ 585308 w 3131791"/>
              <a:gd name="connsiteY18" fmla="*/ 1781742 h 4614774"/>
              <a:gd name="connsiteX19" fmla="*/ 332141 w 3131791"/>
              <a:gd name="connsiteY19" fmla="*/ 1490861 h 4614774"/>
              <a:gd name="connsiteX20" fmla="*/ 136662 w 3131791"/>
              <a:gd name="connsiteY20" fmla="*/ 1245938 h 4614774"/>
              <a:gd name="connsiteX21" fmla="*/ 24234 w 3131791"/>
              <a:gd name="connsiteY21" fmla="*/ 616882 h 4614774"/>
              <a:gd name="connsiteX0" fmla="*/ 24234 w 3131791"/>
              <a:gd name="connsiteY0" fmla="*/ 616882 h 4614774"/>
              <a:gd name="connsiteX1" fmla="*/ 337546 w 3131791"/>
              <a:gd name="connsiteY1" fmla="*/ 190501 h 4614774"/>
              <a:gd name="connsiteX2" fmla="*/ 864596 w 3131791"/>
              <a:gd name="connsiteY2" fmla="*/ 0 h 4614774"/>
              <a:gd name="connsiteX3" fmla="*/ 1194276 w 3131791"/>
              <a:gd name="connsiteY3" fmla="*/ 68976 h 4614774"/>
              <a:gd name="connsiteX4" fmla="*/ 1546838 w 3131791"/>
              <a:gd name="connsiteY4" fmla="*/ 314986 h 4614774"/>
              <a:gd name="connsiteX5" fmla="*/ 2320002 w 3131791"/>
              <a:gd name="connsiteY5" fmla="*/ 1084593 h 4614774"/>
              <a:gd name="connsiteX6" fmla="*/ 2917671 w 3131791"/>
              <a:gd name="connsiteY6" fmla="*/ 1692170 h 4614774"/>
              <a:gd name="connsiteX7" fmla="*/ 3131270 w 3131791"/>
              <a:gd name="connsiteY7" fmla="*/ 2293885 h 4614774"/>
              <a:gd name="connsiteX8" fmla="*/ 2953747 w 3131791"/>
              <a:gd name="connsiteY8" fmla="*/ 2882901 h 4614774"/>
              <a:gd name="connsiteX9" fmla="*/ 2413858 w 3131791"/>
              <a:gd name="connsiteY9" fmla="*/ 3448050 h 4614774"/>
              <a:gd name="connsiteX10" fmla="*/ 1416259 w 3131791"/>
              <a:gd name="connsiteY10" fmla="*/ 4416425 h 4614774"/>
              <a:gd name="connsiteX11" fmla="*/ 897536 w 3131791"/>
              <a:gd name="connsiteY11" fmla="*/ 4614143 h 4614774"/>
              <a:gd name="connsiteX12" fmla="*/ 290169 w 3131791"/>
              <a:gd name="connsiteY12" fmla="*/ 4398830 h 4614774"/>
              <a:gd name="connsiteX13" fmla="*/ 1954 w 3131791"/>
              <a:gd name="connsiteY13" fmla="*/ 3845874 h 4614774"/>
              <a:gd name="connsiteX14" fmla="*/ 188427 w 3131791"/>
              <a:gd name="connsiteY14" fmla="*/ 3306380 h 4614774"/>
              <a:gd name="connsiteX15" fmla="*/ 537924 w 3131791"/>
              <a:gd name="connsiteY15" fmla="*/ 2887716 h 4614774"/>
              <a:gd name="connsiteX16" fmla="*/ 683318 w 3131791"/>
              <a:gd name="connsiteY16" fmla="*/ 2589206 h 4614774"/>
              <a:gd name="connsiteX17" fmla="*/ 721268 w 3131791"/>
              <a:gd name="connsiteY17" fmla="*/ 2242714 h 4614774"/>
              <a:gd name="connsiteX18" fmla="*/ 585308 w 3131791"/>
              <a:gd name="connsiteY18" fmla="*/ 1781742 h 4614774"/>
              <a:gd name="connsiteX19" fmla="*/ 332141 w 3131791"/>
              <a:gd name="connsiteY19" fmla="*/ 1490861 h 4614774"/>
              <a:gd name="connsiteX20" fmla="*/ 136662 w 3131791"/>
              <a:gd name="connsiteY20" fmla="*/ 1245938 h 4614774"/>
              <a:gd name="connsiteX21" fmla="*/ 24234 w 3131791"/>
              <a:gd name="connsiteY21" fmla="*/ 616882 h 4614774"/>
              <a:gd name="connsiteX0" fmla="*/ 24234 w 3131791"/>
              <a:gd name="connsiteY0" fmla="*/ 616882 h 4614834"/>
              <a:gd name="connsiteX1" fmla="*/ 337546 w 3131791"/>
              <a:gd name="connsiteY1" fmla="*/ 190501 h 4614834"/>
              <a:gd name="connsiteX2" fmla="*/ 864596 w 3131791"/>
              <a:gd name="connsiteY2" fmla="*/ 0 h 4614834"/>
              <a:gd name="connsiteX3" fmla="*/ 1194276 w 3131791"/>
              <a:gd name="connsiteY3" fmla="*/ 68976 h 4614834"/>
              <a:gd name="connsiteX4" fmla="*/ 1546838 w 3131791"/>
              <a:gd name="connsiteY4" fmla="*/ 314986 h 4614834"/>
              <a:gd name="connsiteX5" fmla="*/ 2320002 w 3131791"/>
              <a:gd name="connsiteY5" fmla="*/ 1084593 h 4614834"/>
              <a:gd name="connsiteX6" fmla="*/ 2917671 w 3131791"/>
              <a:gd name="connsiteY6" fmla="*/ 1692170 h 4614834"/>
              <a:gd name="connsiteX7" fmla="*/ 3131270 w 3131791"/>
              <a:gd name="connsiteY7" fmla="*/ 2293885 h 4614834"/>
              <a:gd name="connsiteX8" fmla="*/ 2953747 w 3131791"/>
              <a:gd name="connsiteY8" fmla="*/ 2882901 h 4614834"/>
              <a:gd name="connsiteX9" fmla="*/ 2413858 w 3131791"/>
              <a:gd name="connsiteY9" fmla="*/ 3448050 h 4614834"/>
              <a:gd name="connsiteX10" fmla="*/ 1416259 w 3131791"/>
              <a:gd name="connsiteY10" fmla="*/ 4416425 h 4614834"/>
              <a:gd name="connsiteX11" fmla="*/ 897536 w 3131791"/>
              <a:gd name="connsiteY11" fmla="*/ 4614143 h 4614834"/>
              <a:gd name="connsiteX12" fmla="*/ 290169 w 3131791"/>
              <a:gd name="connsiteY12" fmla="*/ 4398830 h 4614834"/>
              <a:gd name="connsiteX13" fmla="*/ 1954 w 3131791"/>
              <a:gd name="connsiteY13" fmla="*/ 3845874 h 4614834"/>
              <a:gd name="connsiteX14" fmla="*/ 188427 w 3131791"/>
              <a:gd name="connsiteY14" fmla="*/ 3306380 h 4614834"/>
              <a:gd name="connsiteX15" fmla="*/ 537924 w 3131791"/>
              <a:gd name="connsiteY15" fmla="*/ 2887716 h 4614834"/>
              <a:gd name="connsiteX16" fmla="*/ 683318 w 3131791"/>
              <a:gd name="connsiteY16" fmla="*/ 2589206 h 4614834"/>
              <a:gd name="connsiteX17" fmla="*/ 721268 w 3131791"/>
              <a:gd name="connsiteY17" fmla="*/ 2242714 h 4614834"/>
              <a:gd name="connsiteX18" fmla="*/ 585308 w 3131791"/>
              <a:gd name="connsiteY18" fmla="*/ 1781742 h 4614834"/>
              <a:gd name="connsiteX19" fmla="*/ 332141 w 3131791"/>
              <a:gd name="connsiteY19" fmla="*/ 1490861 h 4614834"/>
              <a:gd name="connsiteX20" fmla="*/ 136662 w 3131791"/>
              <a:gd name="connsiteY20" fmla="*/ 1245938 h 4614834"/>
              <a:gd name="connsiteX21" fmla="*/ 24234 w 3131791"/>
              <a:gd name="connsiteY21" fmla="*/ 616882 h 4614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131791" h="4614834">
                <a:moveTo>
                  <a:pt x="24234" y="616882"/>
                </a:moveTo>
                <a:cubicBezTo>
                  <a:pt x="124694" y="352815"/>
                  <a:pt x="218036" y="286809"/>
                  <a:pt x="337546" y="190501"/>
                </a:cubicBezTo>
                <a:cubicBezTo>
                  <a:pt x="602129" y="6351"/>
                  <a:pt x="739713" y="19050"/>
                  <a:pt x="864596" y="0"/>
                </a:cubicBezTo>
                <a:cubicBezTo>
                  <a:pt x="1002261" y="3175"/>
                  <a:pt x="1088361" y="27701"/>
                  <a:pt x="1194276" y="68976"/>
                </a:cubicBezTo>
                <a:cubicBezTo>
                  <a:pt x="1308576" y="118718"/>
                  <a:pt x="1357437" y="145124"/>
                  <a:pt x="1546838" y="314986"/>
                </a:cubicBezTo>
                <a:cubicBezTo>
                  <a:pt x="1653689" y="421348"/>
                  <a:pt x="1997699" y="756510"/>
                  <a:pt x="2320002" y="1084593"/>
                </a:cubicBezTo>
                <a:cubicBezTo>
                  <a:pt x="2536961" y="1323776"/>
                  <a:pt x="2773738" y="1528128"/>
                  <a:pt x="2917671" y="1692170"/>
                </a:cubicBezTo>
                <a:cubicBezTo>
                  <a:pt x="3081698" y="1917475"/>
                  <a:pt x="3137923" y="2133068"/>
                  <a:pt x="3131270" y="2293885"/>
                </a:cubicBezTo>
                <a:cubicBezTo>
                  <a:pt x="3124617" y="2454702"/>
                  <a:pt x="3122510" y="2656418"/>
                  <a:pt x="2953747" y="2882901"/>
                </a:cubicBezTo>
                <a:cubicBezTo>
                  <a:pt x="2772284" y="3083984"/>
                  <a:pt x="2672051" y="3169179"/>
                  <a:pt x="2413858" y="3448050"/>
                </a:cubicBezTo>
                <a:cubicBezTo>
                  <a:pt x="2074133" y="3770842"/>
                  <a:pt x="1569770" y="4305248"/>
                  <a:pt x="1416259" y="4416425"/>
                </a:cubicBezTo>
                <a:cubicBezTo>
                  <a:pt x="1295596" y="4510233"/>
                  <a:pt x="1091929" y="4620567"/>
                  <a:pt x="897536" y="4614143"/>
                </a:cubicBezTo>
                <a:cubicBezTo>
                  <a:pt x="745605" y="4622630"/>
                  <a:pt x="465856" y="4553067"/>
                  <a:pt x="290169" y="4398830"/>
                </a:cubicBezTo>
                <a:cubicBezTo>
                  <a:pt x="96152" y="4242814"/>
                  <a:pt x="18911" y="4027949"/>
                  <a:pt x="1954" y="3845874"/>
                </a:cubicBezTo>
                <a:cubicBezTo>
                  <a:pt x="-15003" y="3663799"/>
                  <a:pt x="80967" y="3476718"/>
                  <a:pt x="188427" y="3306380"/>
                </a:cubicBezTo>
                <a:cubicBezTo>
                  <a:pt x="330326" y="3125934"/>
                  <a:pt x="369368" y="3073745"/>
                  <a:pt x="537924" y="2887716"/>
                </a:cubicBezTo>
                <a:cubicBezTo>
                  <a:pt x="620646" y="2766686"/>
                  <a:pt x="627684" y="2734151"/>
                  <a:pt x="683318" y="2589206"/>
                </a:cubicBezTo>
                <a:cubicBezTo>
                  <a:pt x="707420" y="2489305"/>
                  <a:pt x="726497" y="2408130"/>
                  <a:pt x="721268" y="2242714"/>
                </a:cubicBezTo>
                <a:cubicBezTo>
                  <a:pt x="701239" y="2019587"/>
                  <a:pt x="670688" y="1948536"/>
                  <a:pt x="585308" y="1781742"/>
                </a:cubicBezTo>
                <a:cubicBezTo>
                  <a:pt x="513467" y="1693113"/>
                  <a:pt x="427451" y="1609850"/>
                  <a:pt x="332141" y="1490861"/>
                </a:cubicBezTo>
                <a:cubicBezTo>
                  <a:pt x="248783" y="1410786"/>
                  <a:pt x="243812" y="1394326"/>
                  <a:pt x="136662" y="1245938"/>
                </a:cubicBezTo>
                <a:cubicBezTo>
                  <a:pt x="-14090" y="1021920"/>
                  <a:pt x="-10748" y="797292"/>
                  <a:pt x="24234" y="616882"/>
                </a:cubicBezTo>
                <a:close/>
              </a:path>
            </a:pathLst>
          </a:custGeom>
        </p:spPr>
      </p:pic>
      <p:sp>
        <p:nvSpPr>
          <p:cNvPr id="15" name="Rectangle 14"/>
          <p:cNvSpPr/>
          <p:nvPr/>
        </p:nvSpPr>
        <p:spPr>
          <a:xfrm>
            <a:off x="6403042" y="837959"/>
            <a:ext cx="225574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hangingPunct="0"/>
            <a:r>
              <a:rPr lang="en-IN" sz="3200" b="1" u="sng" dirty="0" smtClean="0">
                <a:solidFill>
                  <a:srgbClr val="1B47C5"/>
                </a:solidFill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About STL</a:t>
            </a:r>
            <a:endParaRPr lang="en-IN" sz="3200" b="1" u="sng" dirty="0">
              <a:solidFill>
                <a:srgbClr val="1B47C5"/>
              </a:solidFill>
              <a:latin typeface="Arial" panose="020B0604020202020204" pitchFamily="34" charset="0"/>
              <a:cs typeface="Arial" panose="020B060402020202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83689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4000"/>
    </mc:Choice>
    <mc:Fallback xmlns="">
      <p:transition advClick="0" advTm="4000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58224"/>
            <a:ext cx="9070253" cy="570440"/>
          </a:xfrm>
        </p:spPr>
        <p:txBody>
          <a:bodyPr/>
          <a:lstStyle/>
          <a:p>
            <a:r>
              <a:rPr lang="en-IN" dirty="0" smtClean="0"/>
              <a:t>Fibre to the </a:t>
            </a:r>
            <a:r>
              <a:rPr lang="en-IN" dirty="0" err="1" smtClean="0"/>
              <a:t>eXponential</a:t>
            </a:r>
            <a:r>
              <a:rPr lang="en-IN" dirty="0" smtClean="0"/>
              <a:t> with </a:t>
            </a:r>
            <a:r>
              <a:rPr lang="en-IN" dirty="0" err="1" smtClean="0"/>
              <a:t>FTTx</a:t>
            </a:r>
            <a:r>
              <a:rPr lang="en-IN" smtClean="0"/>
              <a:t> Mantra</a:t>
            </a:r>
            <a:endParaRPr lang="en-IN" baseline="30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IN" smtClean="0"/>
              <a:t>20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© 2019-2020 </a:t>
            </a:r>
            <a:r>
              <a:rPr lang="en-IN" smtClean="0"/>
              <a:t>Sterlite Technologies Limited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ED89315-E2C8-A344-992A-3FABBEB0BD19}"/>
              </a:ext>
            </a:extLst>
          </p:cNvPr>
          <p:cNvSpPr/>
          <p:nvPr/>
        </p:nvSpPr>
        <p:spPr>
          <a:xfrm>
            <a:off x="-41276" y="1013884"/>
            <a:ext cx="5693540" cy="58441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1">
              <a:lnSpc>
                <a:spcPct val="150000"/>
              </a:lnSpc>
              <a:spcAft>
                <a:spcPts val="800"/>
              </a:spcAft>
            </a:pPr>
            <a:endParaRPr lang="en-IN" sz="3200" b="1" dirty="0" smtClean="0">
              <a:solidFill>
                <a:schemeClr val="bg1"/>
              </a:solidFill>
              <a:latin typeface="Arial" panose="020B0604020202020204" pitchFamily="34" charset="0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  <a:spcAft>
                <a:spcPts val="800"/>
              </a:spcAft>
            </a:pPr>
            <a:r>
              <a:rPr lang="en-IN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End to end </a:t>
            </a:r>
            <a:r>
              <a:rPr lang="en-I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solution</a:t>
            </a:r>
            <a:endParaRPr lang="en-IN" sz="28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  <a:spcAft>
                <a:spcPts val="800"/>
              </a:spcAft>
            </a:pPr>
            <a:r>
              <a:rPr lang="en-IN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Simplified </a:t>
            </a:r>
            <a:r>
              <a:rPr lang="en-I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field operations</a:t>
            </a:r>
            <a:endParaRPr lang="en-IN" sz="28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  <a:spcAft>
                <a:spcPts val="800"/>
              </a:spcAft>
            </a:pPr>
            <a:r>
              <a:rPr lang="en-IN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Hyperscale </a:t>
            </a:r>
            <a:r>
              <a:rPr lang="en-IN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FTTx</a:t>
            </a:r>
            <a:endParaRPr lang="en-IN" sz="28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  <a:spcAft>
                <a:spcPts val="800"/>
              </a:spcAft>
            </a:pPr>
            <a:r>
              <a:rPr lang="en-IN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SD- Access </a:t>
            </a:r>
            <a:r>
              <a:rPr lang="en-I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solution</a:t>
            </a:r>
            <a:endParaRPr lang="en-IN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ED89315-E2C8-A344-992A-3FABBEB0BD19}"/>
              </a:ext>
            </a:extLst>
          </p:cNvPr>
          <p:cNvSpPr/>
          <p:nvPr/>
        </p:nvSpPr>
        <p:spPr>
          <a:xfrm>
            <a:off x="198413" y="1445002"/>
            <a:ext cx="3977951" cy="9034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spcAft>
                <a:spcPts val="800"/>
              </a:spcAft>
            </a:pPr>
            <a:r>
              <a:rPr lang="en-IN" sz="3200" dirty="0" smtClean="0">
                <a:solidFill>
                  <a:srgbClr val="284DBB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Immense value for CSPs </a:t>
            </a:r>
            <a:r>
              <a:rPr lang="en-IN" sz="2000" i="1" dirty="0" smtClean="0">
                <a:solidFill>
                  <a:srgbClr val="284DBB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Power of 1 solution</a:t>
            </a:r>
            <a:endParaRPr lang="en-IN" sz="1200" i="1" baseline="30000" dirty="0">
              <a:solidFill>
                <a:srgbClr val="284DBB"/>
              </a:solidFill>
              <a:latin typeface="Arial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-1799" y="747041"/>
            <a:ext cx="1328057" cy="338554"/>
          </a:xfrm>
          <a:prstGeom prst="rect">
            <a:avLst/>
          </a:prstGeom>
          <a:solidFill>
            <a:schemeClr val="bg2">
              <a:lumMod val="90000"/>
            </a:schemeClr>
          </a:solidFill>
          <a:ln w="31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IN" sz="1600" dirty="0" smtClean="0">
                <a:solidFill>
                  <a:schemeClr val="bg1"/>
                </a:solidFill>
                <a:latin typeface="arial" panose="020B0604020202020204" pitchFamily="34" charset="0"/>
              </a:rPr>
              <a:t>Offering </a:t>
            </a:r>
            <a:endParaRPr lang="en-IN" sz="16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1187295" y="737829"/>
            <a:ext cx="356879" cy="356879"/>
          </a:xfrm>
          <a:prstGeom prst="ellipse">
            <a:avLst/>
          </a:prstGeom>
          <a:solidFill>
            <a:schemeClr val="bg2">
              <a:lumMod val="90000"/>
            </a:schemeClr>
          </a:solidFill>
          <a:ln w="31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2</a:t>
            </a:r>
            <a:endParaRPr lang="en-GB" dirty="0">
              <a:solidFill>
                <a:schemeClr val="bg1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5241594" y="858288"/>
            <a:ext cx="6682574" cy="5722181"/>
            <a:chOff x="5258868" y="1606810"/>
            <a:chExt cx="6682574" cy="6120917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DFA20612-EF20-BB44-918D-AC008EE8610B}"/>
                </a:ext>
              </a:extLst>
            </p:cNvPr>
            <p:cNvGrpSpPr/>
            <p:nvPr/>
          </p:nvGrpSpPr>
          <p:grpSpPr>
            <a:xfrm>
              <a:off x="10524582" y="1770440"/>
              <a:ext cx="1371325" cy="1136616"/>
              <a:chOff x="9801964" y="2533475"/>
              <a:chExt cx="1367405" cy="587230"/>
            </a:xfrm>
          </p:grpSpPr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1BBABBC6-D1EA-2542-AC20-9E349E40A15D}"/>
                  </a:ext>
                </a:extLst>
              </p:cNvPr>
              <p:cNvSpPr/>
              <p:nvPr/>
            </p:nvSpPr>
            <p:spPr>
              <a:xfrm>
                <a:off x="9801964" y="2533475"/>
                <a:ext cx="1367405" cy="587230"/>
              </a:xfrm>
              <a:prstGeom prst="rect">
                <a:avLst/>
              </a:prstGeom>
              <a:solidFill>
                <a:srgbClr val="0066B2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1450304C-C1C6-4D4F-9423-C5295072801F}"/>
                  </a:ext>
                </a:extLst>
              </p:cNvPr>
              <p:cNvSpPr txBox="1"/>
              <p:nvPr/>
            </p:nvSpPr>
            <p:spPr>
              <a:xfrm>
                <a:off x="9902486" y="2740297"/>
                <a:ext cx="1183016" cy="338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sz="1100" b="1" dirty="0">
                    <a:solidFill>
                      <a:schemeClr val="bg1"/>
                    </a:solidFill>
                  </a:rPr>
                  <a:t>BRINGING IT ALL</a:t>
                </a:r>
              </a:p>
              <a:p>
                <a:pPr algn="ctr"/>
                <a:r>
                  <a:rPr lang="en-US" sz="1100" b="1" dirty="0">
                    <a:solidFill>
                      <a:schemeClr val="bg1"/>
                    </a:solidFill>
                  </a:rPr>
                  <a:t>TOGETHER AS</a:t>
                </a:r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2FB5F14-A872-DA47-A180-15246ADB8F16}"/>
                </a:ext>
              </a:extLst>
            </p:cNvPr>
            <p:cNvGrpSpPr/>
            <p:nvPr/>
          </p:nvGrpSpPr>
          <p:grpSpPr>
            <a:xfrm>
              <a:off x="10533482" y="2984462"/>
              <a:ext cx="1367405" cy="4600210"/>
              <a:chOff x="9801964" y="3254929"/>
              <a:chExt cx="1367405" cy="3254928"/>
            </a:xfrm>
          </p:grpSpPr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30B69254-3766-B64C-9219-0AF9CC8CAF3A}"/>
                  </a:ext>
                </a:extLst>
              </p:cNvPr>
              <p:cNvSpPr/>
              <p:nvPr/>
            </p:nvSpPr>
            <p:spPr>
              <a:xfrm>
                <a:off x="9801964" y="3254929"/>
                <a:ext cx="1367405" cy="3254928"/>
              </a:xfrm>
              <a:prstGeom prst="rect">
                <a:avLst/>
              </a:prstGeom>
              <a:gradFill>
                <a:gsLst>
                  <a:gs pos="0">
                    <a:srgbClr val="1B48C6">
                      <a:alpha val="69804"/>
                    </a:srgbClr>
                  </a:gs>
                  <a:gs pos="100000">
                    <a:srgbClr val="F78423">
                      <a:alpha val="69804"/>
                    </a:srgbClr>
                  </a:gs>
                </a:gsLst>
                <a:lin ang="12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12484569-9DBC-9E4B-97ED-D0D511104604}"/>
                  </a:ext>
                </a:extLst>
              </p:cNvPr>
              <p:cNvSpPr txBox="1"/>
              <p:nvPr/>
            </p:nvSpPr>
            <p:spPr>
              <a:xfrm>
                <a:off x="9930345" y="4077932"/>
                <a:ext cx="1089556" cy="4573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 dirty="0">
                    <a:solidFill>
                      <a:schemeClr val="bg1"/>
                    </a:solidFill>
                  </a:rPr>
                  <a:t>END-TO-END</a:t>
                </a:r>
              </a:p>
              <a:p>
                <a:pPr algn="ctr"/>
                <a:r>
                  <a:rPr lang="en-US" sz="1200" b="1" dirty="0">
                    <a:solidFill>
                      <a:schemeClr val="bg1"/>
                    </a:solidFill>
                  </a:rPr>
                  <a:t>SOLUTION</a:t>
                </a:r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3FDB827E-A842-754E-961A-9B8E03359D5A}"/>
                </a:ext>
              </a:extLst>
            </p:cNvPr>
            <p:cNvGrpSpPr/>
            <p:nvPr/>
          </p:nvGrpSpPr>
          <p:grpSpPr>
            <a:xfrm>
              <a:off x="7089232" y="1734284"/>
              <a:ext cx="2686001" cy="1136616"/>
              <a:chOff x="7032104" y="2533475"/>
              <a:chExt cx="2640402" cy="587230"/>
            </a:xfrm>
          </p:grpSpPr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DF68A7B0-9CF8-FE44-A29F-0862B044A705}"/>
                  </a:ext>
                </a:extLst>
              </p:cNvPr>
              <p:cNvSpPr/>
              <p:nvPr/>
            </p:nvSpPr>
            <p:spPr>
              <a:xfrm>
                <a:off x="7032104" y="2533475"/>
                <a:ext cx="2640402" cy="587230"/>
              </a:xfrm>
              <a:prstGeom prst="rect">
                <a:avLst/>
              </a:prstGeom>
              <a:solidFill>
                <a:srgbClr val="0066B2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BFFBBB49-894D-1143-B829-40191E61E7AD}"/>
                  </a:ext>
                </a:extLst>
              </p:cNvPr>
              <p:cNvSpPr txBox="1"/>
              <p:nvPr/>
            </p:nvSpPr>
            <p:spPr>
              <a:xfrm>
                <a:off x="7117713" y="2749895"/>
                <a:ext cx="2425745" cy="8745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100" b="1" dirty="0">
                    <a:solidFill>
                      <a:schemeClr val="bg1"/>
                    </a:solidFill>
                  </a:rPr>
                  <a:t>INTEGRATED PLAY</a:t>
                </a:r>
              </a:p>
            </p:txBody>
          </p:sp>
        </p:grpSp>
        <p:grpSp>
          <p:nvGrpSpPr>
            <p:cNvPr id="17" name="Group 16"/>
            <p:cNvGrpSpPr/>
            <p:nvPr/>
          </p:nvGrpSpPr>
          <p:grpSpPr>
            <a:xfrm>
              <a:off x="7110938" y="2969137"/>
              <a:ext cx="2111895" cy="4702812"/>
              <a:chOff x="6709888" y="1894323"/>
              <a:chExt cx="2111895" cy="4702812"/>
            </a:xfrm>
          </p:grpSpPr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41ADF8FF-A4F5-EC44-8E9B-4BAFD5C12F54}"/>
                  </a:ext>
                </a:extLst>
              </p:cNvPr>
              <p:cNvSpPr/>
              <p:nvPr/>
            </p:nvSpPr>
            <p:spPr>
              <a:xfrm>
                <a:off x="6709888" y="1894323"/>
                <a:ext cx="2068352" cy="4623924"/>
              </a:xfrm>
              <a:prstGeom prst="rect">
                <a:avLst/>
              </a:prstGeom>
              <a:gradFill>
                <a:gsLst>
                  <a:gs pos="0">
                    <a:srgbClr val="1B48C6">
                      <a:alpha val="69804"/>
                    </a:srgbClr>
                  </a:gs>
                  <a:gs pos="100000">
                    <a:srgbClr val="14C26C">
                      <a:alpha val="69804"/>
                    </a:srgbClr>
                  </a:gs>
                </a:gsLst>
                <a:lin ang="12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59" name="Group 58"/>
              <p:cNvGrpSpPr/>
              <p:nvPr/>
            </p:nvGrpSpPr>
            <p:grpSpPr>
              <a:xfrm>
                <a:off x="6953863" y="2101063"/>
                <a:ext cx="1867920" cy="4496072"/>
                <a:chOff x="6953863" y="2101063"/>
                <a:chExt cx="1867920" cy="4496072"/>
              </a:xfrm>
            </p:grpSpPr>
            <p:grpSp>
              <p:nvGrpSpPr>
                <p:cNvPr id="60" name="Group 59">
                  <a:extLst>
                    <a:ext uri="{FF2B5EF4-FFF2-40B4-BE49-F238E27FC236}">
                      <a16:creationId xmlns:a16="http://schemas.microsoft.com/office/drawing/2014/main" id="{6282FA68-EE8C-504B-9831-1C660931AA6F}"/>
                    </a:ext>
                  </a:extLst>
                </p:cNvPr>
                <p:cNvGrpSpPr/>
                <p:nvPr/>
              </p:nvGrpSpPr>
              <p:grpSpPr>
                <a:xfrm>
                  <a:off x="6953863" y="2101063"/>
                  <a:ext cx="1867920" cy="1292662"/>
                  <a:chOff x="7276080" y="3311554"/>
                  <a:chExt cx="1867920" cy="1292662"/>
                </a:xfrm>
              </p:grpSpPr>
              <p:sp>
                <p:nvSpPr>
                  <p:cNvPr id="83" name="TextBox 82">
                    <a:extLst>
                      <a:ext uri="{FF2B5EF4-FFF2-40B4-BE49-F238E27FC236}">
                        <a16:creationId xmlns:a16="http://schemas.microsoft.com/office/drawing/2014/main" id="{34D767E5-3246-F846-931E-6CBDCF603505}"/>
                      </a:ext>
                    </a:extLst>
                  </p:cNvPr>
                  <p:cNvSpPr txBox="1"/>
                  <p:nvPr/>
                </p:nvSpPr>
                <p:spPr>
                  <a:xfrm>
                    <a:off x="7791081" y="3311554"/>
                    <a:ext cx="1352919" cy="1292662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r>
                      <a:rPr lang="en-US" sz="1050" b="1" dirty="0">
                        <a:solidFill>
                          <a:schemeClr val="bg1"/>
                        </a:solidFill>
                      </a:rPr>
                      <a:t>Intelligent Software Solution</a:t>
                    </a:r>
                    <a:r>
                      <a:rPr lang="en-US" sz="1050" dirty="0">
                        <a:solidFill>
                          <a:schemeClr val="bg1"/>
                        </a:solidFill>
                      </a:rPr>
                      <a:t/>
                    </a:r>
                    <a:br>
                      <a:rPr lang="en-US" sz="1050" dirty="0">
                        <a:solidFill>
                          <a:schemeClr val="bg1"/>
                        </a:solidFill>
                      </a:rPr>
                    </a:br>
                    <a:r>
                      <a:rPr lang="en-US" sz="1050" dirty="0">
                        <a:solidFill>
                          <a:schemeClr val="bg1"/>
                        </a:solidFill>
                      </a:rPr>
                      <a:t>Billing &amp; Revenue Management / </a:t>
                    </a:r>
                    <a:br>
                      <a:rPr lang="en-US" sz="1050" dirty="0">
                        <a:solidFill>
                          <a:schemeClr val="bg1"/>
                        </a:solidFill>
                      </a:rPr>
                    </a:br>
                    <a:r>
                      <a:rPr lang="en-US" sz="1050" dirty="0">
                        <a:solidFill>
                          <a:schemeClr val="bg1"/>
                        </a:solidFill>
                      </a:rPr>
                      <a:t>Intelligent Data Lake</a:t>
                    </a:r>
                  </a:p>
                </p:txBody>
              </p:sp>
              <p:grpSp>
                <p:nvGrpSpPr>
                  <p:cNvPr id="84" name="Group 83">
                    <a:extLst>
                      <a:ext uri="{FF2B5EF4-FFF2-40B4-BE49-F238E27FC236}">
                        <a16:creationId xmlns:a16="http://schemas.microsoft.com/office/drawing/2014/main" id="{52303455-EC02-EC44-9C50-4F074485BC05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7276080" y="3536172"/>
                    <a:ext cx="411480" cy="411480"/>
                    <a:chOff x="7276081" y="3527723"/>
                    <a:chExt cx="396077" cy="396077"/>
                  </a:xfrm>
                </p:grpSpPr>
                <p:pic>
                  <p:nvPicPr>
                    <p:cNvPr id="85" name="Picture 84">
                      <a:extLst>
                        <a:ext uri="{FF2B5EF4-FFF2-40B4-BE49-F238E27FC236}">
                          <a16:creationId xmlns:a16="http://schemas.microsoft.com/office/drawing/2014/main" id="{04392EDC-4F07-C84B-858A-E99973E21BD5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" cstate="email"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7345832" y="3595440"/>
                      <a:ext cx="257108" cy="257108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86" name="Oval 85">
                      <a:extLst>
                        <a:ext uri="{FF2B5EF4-FFF2-40B4-BE49-F238E27FC236}">
                          <a16:creationId xmlns:a16="http://schemas.microsoft.com/office/drawing/2014/main" id="{0BB28F96-E982-D64E-9D32-07613BB4A8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76081" y="3527723"/>
                      <a:ext cx="396077" cy="396077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61" name="Group 60">
                  <a:extLst>
                    <a:ext uri="{FF2B5EF4-FFF2-40B4-BE49-F238E27FC236}">
                      <a16:creationId xmlns:a16="http://schemas.microsoft.com/office/drawing/2014/main" id="{25D9854A-EEE9-8048-BDCA-63FCEF2B51B7}"/>
                    </a:ext>
                  </a:extLst>
                </p:cNvPr>
                <p:cNvGrpSpPr/>
                <p:nvPr/>
              </p:nvGrpSpPr>
              <p:grpSpPr>
                <a:xfrm>
                  <a:off x="6953863" y="3175359"/>
                  <a:ext cx="1824377" cy="484748"/>
                  <a:chOff x="7276080" y="4145290"/>
                  <a:chExt cx="1824377" cy="484748"/>
                </a:xfrm>
              </p:grpSpPr>
              <p:sp>
                <p:nvSpPr>
                  <p:cNvPr id="79" name="TextBox 78">
                    <a:extLst>
                      <a:ext uri="{FF2B5EF4-FFF2-40B4-BE49-F238E27FC236}">
                        <a16:creationId xmlns:a16="http://schemas.microsoft.com/office/drawing/2014/main" id="{70FB2E83-4EE8-5644-B618-2D8A4DE4F48A}"/>
                      </a:ext>
                    </a:extLst>
                  </p:cNvPr>
                  <p:cNvSpPr txBox="1"/>
                  <p:nvPr/>
                </p:nvSpPr>
                <p:spPr>
                  <a:xfrm>
                    <a:off x="7791080" y="4145290"/>
                    <a:ext cx="1309377" cy="484748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r>
                      <a:rPr lang="en-US" sz="1050" b="1" dirty="0" smtClean="0">
                        <a:solidFill>
                          <a:schemeClr val="bg1"/>
                        </a:solidFill>
                      </a:rPr>
                      <a:t>Innovative</a:t>
                    </a:r>
                  </a:p>
                  <a:p>
                    <a:r>
                      <a:rPr lang="en-US" sz="1050" b="1" dirty="0" err="1" smtClean="0">
                        <a:solidFill>
                          <a:schemeClr val="bg1"/>
                        </a:solidFill>
                      </a:rPr>
                      <a:t>Virtualisation</a:t>
                    </a:r>
                    <a:r>
                      <a:rPr lang="en-US" sz="1050" b="1" dirty="0">
                        <a:solidFill>
                          <a:schemeClr val="bg1"/>
                        </a:solidFill>
                      </a:rPr>
                      <a:t/>
                    </a:r>
                    <a:br>
                      <a:rPr lang="en-US" sz="1050" b="1" dirty="0">
                        <a:solidFill>
                          <a:schemeClr val="bg1"/>
                        </a:solidFill>
                      </a:rPr>
                    </a:br>
                    <a:r>
                      <a:rPr lang="en-US" sz="1050" dirty="0">
                        <a:solidFill>
                          <a:schemeClr val="bg1"/>
                        </a:solidFill>
                      </a:rPr>
                      <a:t>SDN/NFV</a:t>
                    </a:r>
                  </a:p>
                </p:txBody>
              </p:sp>
              <p:grpSp>
                <p:nvGrpSpPr>
                  <p:cNvPr id="80" name="Group 79">
                    <a:extLst>
                      <a:ext uri="{FF2B5EF4-FFF2-40B4-BE49-F238E27FC236}">
                        <a16:creationId xmlns:a16="http://schemas.microsoft.com/office/drawing/2014/main" id="{9EE8190E-561B-F646-9747-3BBD446AB0CC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7276080" y="4200872"/>
                    <a:ext cx="411480" cy="411480"/>
                    <a:chOff x="7276081" y="3549385"/>
                    <a:chExt cx="396077" cy="396077"/>
                  </a:xfrm>
                </p:grpSpPr>
                <p:pic>
                  <p:nvPicPr>
                    <p:cNvPr id="81" name="Picture 80">
                      <a:extLst>
                        <a:ext uri="{FF2B5EF4-FFF2-40B4-BE49-F238E27FC236}">
                          <a16:creationId xmlns:a16="http://schemas.microsoft.com/office/drawing/2014/main" id="{C26345F5-3EF4-CF40-82DE-E9B573970E30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 cstate="email"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7345832" y="3617093"/>
                      <a:ext cx="257108" cy="257108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82" name="Oval 81">
                      <a:extLst>
                        <a:ext uri="{FF2B5EF4-FFF2-40B4-BE49-F238E27FC236}">
                          <a16:creationId xmlns:a16="http://schemas.microsoft.com/office/drawing/2014/main" id="{0F0EB98B-BD47-C547-9EAE-7C142393FCE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76081" y="3549385"/>
                      <a:ext cx="396077" cy="396077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62" name="Group 61">
                  <a:extLst>
                    <a:ext uri="{FF2B5EF4-FFF2-40B4-BE49-F238E27FC236}">
                      <a16:creationId xmlns:a16="http://schemas.microsoft.com/office/drawing/2014/main" id="{E6BF42A1-10C8-4F44-BC37-9B5E90A8D5A8}"/>
                    </a:ext>
                  </a:extLst>
                </p:cNvPr>
                <p:cNvGrpSpPr/>
                <p:nvPr/>
              </p:nvGrpSpPr>
              <p:grpSpPr>
                <a:xfrm>
                  <a:off x="6953863" y="4006751"/>
                  <a:ext cx="1545703" cy="484748"/>
                  <a:chOff x="7276080" y="4659894"/>
                  <a:chExt cx="1545703" cy="484748"/>
                </a:xfrm>
              </p:grpSpPr>
              <p:grpSp>
                <p:nvGrpSpPr>
                  <p:cNvPr id="73" name="Group 72">
                    <a:extLst>
                      <a:ext uri="{FF2B5EF4-FFF2-40B4-BE49-F238E27FC236}">
                        <a16:creationId xmlns:a16="http://schemas.microsoft.com/office/drawing/2014/main" id="{9D060AD6-9D48-0941-9757-DB72EB22B6F3}"/>
                      </a:ext>
                    </a:extLst>
                  </p:cNvPr>
                  <p:cNvGrpSpPr/>
                  <p:nvPr/>
                </p:nvGrpSpPr>
                <p:grpSpPr>
                  <a:xfrm>
                    <a:off x="7276080" y="4659894"/>
                    <a:ext cx="1545703" cy="484748"/>
                    <a:chOff x="7276080" y="4659894"/>
                    <a:chExt cx="1545703" cy="484748"/>
                  </a:xfrm>
                </p:grpSpPr>
                <p:sp>
                  <p:nvSpPr>
                    <p:cNvPr id="77" name="TextBox 76">
                      <a:extLst>
                        <a:ext uri="{FF2B5EF4-FFF2-40B4-BE49-F238E27FC236}">
                          <a16:creationId xmlns:a16="http://schemas.microsoft.com/office/drawing/2014/main" id="{B6AB5E53-45C7-E44A-9A81-2E8B2B67DA3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791080" y="4659894"/>
                      <a:ext cx="1030703" cy="48474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r>
                        <a:rPr lang="en-US" sz="1050" b="1" dirty="0" smtClean="0">
                          <a:solidFill>
                            <a:schemeClr val="bg1"/>
                          </a:solidFill>
                        </a:rPr>
                        <a:t>Inclusive </a:t>
                      </a:r>
                      <a:r>
                        <a:rPr lang="en-US" sz="1050" b="1" dirty="0" err="1">
                          <a:solidFill>
                            <a:schemeClr val="bg1"/>
                          </a:solidFill>
                        </a:rPr>
                        <a:t>Fibre</a:t>
                      </a:r>
                      <a:r>
                        <a:rPr lang="en-US" sz="1050" b="1" dirty="0">
                          <a:solidFill>
                            <a:schemeClr val="bg1"/>
                          </a:solidFill>
                        </a:rPr>
                        <a:t> Roll-outs</a:t>
                      </a:r>
                    </a:p>
                    <a:p>
                      <a:r>
                        <a:rPr lang="en-US" sz="1050" dirty="0">
                          <a:solidFill>
                            <a:schemeClr val="bg1"/>
                          </a:solidFill>
                        </a:rPr>
                        <a:t>LEAD 360</a:t>
                      </a:r>
                    </a:p>
                  </p:txBody>
                </p:sp>
                <p:sp>
                  <p:nvSpPr>
                    <p:cNvPr id="78" name="Oval 77">
                      <a:extLst>
                        <a:ext uri="{FF2B5EF4-FFF2-40B4-BE49-F238E27FC236}">
                          <a16:creationId xmlns:a16="http://schemas.microsoft.com/office/drawing/2014/main" id="{309A4333-3975-6343-B06E-CD05E1A851C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76080" y="4711806"/>
                      <a:ext cx="411480" cy="411480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74" name="Group 73">
                    <a:extLst>
                      <a:ext uri="{FF2B5EF4-FFF2-40B4-BE49-F238E27FC236}">
                        <a16:creationId xmlns:a16="http://schemas.microsoft.com/office/drawing/2014/main" id="{64E101F4-6EC0-AA41-A9D3-53F7BBB94387}"/>
                      </a:ext>
                    </a:extLst>
                  </p:cNvPr>
                  <p:cNvGrpSpPr/>
                  <p:nvPr/>
                </p:nvGrpSpPr>
                <p:grpSpPr>
                  <a:xfrm>
                    <a:off x="7329875" y="4769144"/>
                    <a:ext cx="296154" cy="282052"/>
                    <a:chOff x="8738149" y="6011104"/>
                    <a:chExt cx="451821" cy="430306"/>
                  </a:xfrm>
                </p:grpSpPr>
                <p:sp>
                  <p:nvSpPr>
                    <p:cNvPr id="75" name="Regular Pentagon 74">
                      <a:extLst>
                        <a:ext uri="{FF2B5EF4-FFF2-40B4-BE49-F238E27FC236}">
                          <a16:creationId xmlns:a16="http://schemas.microsoft.com/office/drawing/2014/main" id="{39183FEA-A804-704B-9501-941A5F2A71D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738149" y="6011104"/>
                      <a:ext cx="451821" cy="430306"/>
                    </a:xfrm>
                    <a:prstGeom prst="pentagon">
                      <a:avLst/>
                    </a:prstGeom>
                    <a:noFill/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600"/>
                    </a:p>
                  </p:txBody>
                </p:sp>
                <p:sp>
                  <p:nvSpPr>
                    <p:cNvPr id="76" name="TextBox 75">
                      <a:extLst>
                        <a:ext uri="{FF2B5EF4-FFF2-40B4-BE49-F238E27FC236}">
                          <a16:creationId xmlns:a16="http://schemas.microsoft.com/office/drawing/2014/main" id="{F1B8F77C-5792-A546-AD38-4E8DC87E038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856252" y="6157047"/>
                      <a:ext cx="212767" cy="187821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 algn="ctr"/>
                      <a:r>
                        <a:rPr lang="en-US" sz="400" b="1" dirty="0">
                          <a:solidFill>
                            <a:schemeClr val="bg1"/>
                          </a:solidFill>
                        </a:rPr>
                        <a:t>LEAD</a:t>
                      </a:r>
                    </a:p>
                    <a:p>
                      <a:pPr algn="ctr"/>
                      <a:r>
                        <a:rPr lang="en-US" sz="400" b="1" dirty="0">
                          <a:solidFill>
                            <a:schemeClr val="bg1"/>
                          </a:solidFill>
                        </a:rPr>
                        <a:t>360</a:t>
                      </a:r>
                    </a:p>
                  </p:txBody>
                </p:sp>
              </p:grpSp>
            </p:grpSp>
            <p:grpSp>
              <p:nvGrpSpPr>
                <p:cNvPr id="63" name="Group 62">
                  <a:extLst>
                    <a:ext uri="{FF2B5EF4-FFF2-40B4-BE49-F238E27FC236}">
                      <a16:creationId xmlns:a16="http://schemas.microsoft.com/office/drawing/2014/main" id="{C62FD663-3204-8A45-9A98-578496AB5DF6}"/>
                    </a:ext>
                  </a:extLst>
                </p:cNvPr>
                <p:cNvGrpSpPr/>
                <p:nvPr/>
              </p:nvGrpSpPr>
              <p:grpSpPr>
                <a:xfrm>
                  <a:off x="6953863" y="4816820"/>
                  <a:ext cx="1624080" cy="807913"/>
                  <a:chOff x="7276080" y="5260957"/>
                  <a:chExt cx="1624080" cy="807913"/>
                </a:xfrm>
              </p:grpSpPr>
              <p:sp>
                <p:nvSpPr>
                  <p:cNvPr id="69" name="TextBox 68">
                    <a:extLst>
                      <a:ext uri="{FF2B5EF4-FFF2-40B4-BE49-F238E27FC236}">
                        <a16:creationId xmlns:a16="http://schemas.microsoft.com/office/drawing/2014/main" id="{09837B81-117F-B044-9F67-6FE5C4FD4B1D}"/>
                      </a:ext>
                    </a:extLst>
                  </p:cNvPr>
                  <p:cNvSpPr txBox="1"/>
                  <p:nvPr/>
                </p:nvSpPr>
                <p:spPr>
                  <a:xfrm>
                    <a:off x="7791081" y="5260957"/>
                    <a:ext cx="1109079" cy="807913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r>
                      <a:rPr lang="en-US" sz="1050" b="1" dirty="0" smtClean="0">
                        <a:solidFill>
                          <a:schemeClr val="bg1"/>
                        </a:solidFill>
                      </a:rPr>
                      <a:t>Integrated </a:t>
                    </a:r>
                    <a:r>
                      <a:rPr lang="en-US" sz="1050" b="1" dirty="0">
                        <a:solidFill>
                          <a:schemeClr val="bg1"/>
                        </a:solidFill>
                      </a:rPr>
                      <a:t>Network Design</a:t>
                    </a:r>
                    <a:r>
                      <a:rPr lang="en-US" sz="1050" dirty="0">
                        <a:solidFill>
                          <a:schemeClr val="bg1"/>
                        </a:solidFill>
                      </a:rPr>
                      <a:t/>
                    </a:r>
                    <a:br>
                      <a:rPr lang="en-US" sz="1050" dirty="0">
                        <a:solidFill>
                          <a:schemeClr val="bg1"/>
                        </a:solidFill>
                      </a:rPr>
                    </a:br>
                    <a:r>
                      <a:rPr lang="en-US" sz="1050" dirty="0">
                        <a:solidFill>
                          <a:schemeClr val="bg1"/>
                        </a:solidFill>
                      </a:rPr>
                      <a:t>Algorithmic design | Flattened networks</a:t>
                    </a:r>
                  </a:p>
                </p:txBody>
              </p:sp>
              <p:grpSp>
                <p:nvGrpSpPr>
                  <p:cNvPr id="70" name="Group 69">
                    <a:extLst>
                      <a:ext uri="{FF2B5EF4-FFF2-40B4-BE49-F238E27FC236}">
                        <a16:creationId xmlns:a16="http://schemas.microsoft.com/office/drawing/2014/main" id="{0540BC4C-5FF4-5546-9C3B-8E3D2EC84482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7276080" y="5454873"/>
                    <a:ext cx="411480" cy="411480"/>
                    <a:chOff x="7276081" y="3389021"/>
                    <a:chExt cx="396077" cy="396077"/>
                  </a:xfrm>
                </p:grpSpPr>
                <p:pic>
                  <p:nvPicPr>
                    <p:cNvPr id="71" name="Picture 70">
                      <a:extLst>
                        <a:ext uri="{FF2B5EF4-FFF2-40B4-BE49-F238E27FC236}">
                          <a16:creationId xmlns:a16="http://schemas.microsoft.com/office/drawing/2014/main" id="{8D9D40D8-1170-5E48-A719-1FE8D5975015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 cstate="email"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7369367" y="3480270"/>
                      <a:ext cx="209535" cy="209535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72" name="Oval 71">
                      <a:extLst>
                        <a:ext uri="{FF2B5EF4-FFF2-40B4-BE49-F238E27FC236}">
                          <a16:creationId xmlns:a16="http://schemas.microsoft.com/office/drawing/2014/main" id="{AE08F20F-09ED-D244-8F0C-70C39518550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76081" y="3389021"/>
                      <a:ext cx="396077" cy="396077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64" name="Group 63">
                  <a:extLst>
                    <a:ext uri="{FF2B5EF4-FFF2-40B4-BE49-F238E27FC236}">
                      <a16:creationId xmlns:a16="http://schemas.microsoft.com/office/drawing/2014/main" id="{886DC4D1-A7F9-5D41-B9CE-5628D6B2C15D}"/>
                    </a:ext>
                  </a:extLst>
                </p:cNvPr>
                <p:cNvGrpSpPr/>
                <p:nvPr/>
              </p:nvGrpSpPr>
              <p:grpSpPr>
                <a:xfrm>
                  <a:off x="6953863" y="5950804"/>
                  <a:ext cx="1658914" cy="646331"/>
                  <a:chOff x="7276080" y="6098849"/>
                  <a:chExt cx="1658914" cy="646331"/>
                </a:xfrm>
              </p:grpSpPr>
              <p:sp>
                <p:nvSpPr>
                  <p:cNvPr id="65" name="TextBox 64">
                    <a:extLst>
                      <a:ext uri="{FF2B5EF4-FFF2-40B4-BE49-F238E27FC236}">
                        <a16:creationId xmlns:a16="http://schemas.microsoft.com/office/drawing/2014/main" id="{8F12CA28-9927-184D-B708-3CED0CF3509D}"/>
                      </a:ext>
                    </a:extLst>
                  </p:cNvPr>
                  <p:cNvSpPr txBox="1"/>
                  <p:nvPr/>
                </p:nvSpPr>
                <p:spPr>
                  <a:xfrm>
                    <a:off x="7791079" y="6098849"/>
                    <a:ext cx="1143915" cy="646331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r>
                      <a:rPr lang="en-US" sz="1050" b="1" dirty="0">
                        <a:solidFill>
                          <a:schemeClr val="bg1"/>
                        </a:solidFill>
                      </a:rPr>
                      <a:t>Ingenious Products</a:t>
                    </a:r>
                  </a:p>
                  <a:p>
                    <a:r>
                      <a:rPr lang="en-US" sz="1050" dirty="0" err="1">
                        <a:solidFill>
                          <a:schemeClr val="bg1"/>
                        </a:solidFill>
                      </a:rPr>
                      <a:t>Fibre</a:t>
                    </a:r>
                    <a:r>
                      <a:rPr lang="en-US" sz="1050" dirty="0">
                        <a:solidFill>
                          <a:schemeClr val="bg1"/>
                        </a:solidFill>
                      </a:rPr>
                      <a:t> | Cable | Kits</a:t>
                    </a:r>
                  </a:p>
                </p:txBody>
              </p:sp>
              <p:grpSp>
                <p:nvGrpSpPr>
                  <p:cNvPr id="66" name="Group 65">
                    <a:extLst>
                      <a:ext uri="{FF2B5EF4-FFF2-40B4-BE49-F238E27FC236}">
                        <a16:creationId xmlns:a16="http://schemas.microsoft.com/office/drawing/2014/main" id="{0B8A306E-9271-DF48-B98E-2BF5F240A423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7276080" y="6121096"/>
                    <a:ext cx="411480" cy="411480"/>
                    <a:chOff x="7276081" y="3386373"/>
                    <a:chExt cx="396077" cy="396077"/>
                  </a:xfrm>
                </p:grpSpPr>
                <p:pic>
                  <p:nvPicPr>
                    <p:cNvPr id="67" name="Picture 66">
                      <a:extLst>
                        <a:ext uri="{FF2B5EF4-FFF2-40B4-BE49-F238E27FC236}">
                          <a16:creationId xmlns:a16="http://schemas.microsoft.com/office/drawing/2014/main" id="{AC3AFBC8-1B77-BB43-B80A-AD98B9B27D46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 cstate="email"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7369367" y="3477623"/>
                      <a:ext cx="209535" cy="209535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68" name="Oval 67">
                      <a:extLst>
                        <a:ext uri="{FF2B5EF4-FFF2-40B4-BE49-F238E27FC236}">
                          <a16:creationId xmlns:a16="http://schemas.microsoft.com/office/drawing/2014/main" id="{4D2D8138-F804-6841-AD41-50A64AA478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76081" y="3386373"/>
                      <a:ext cx="396077" cy="396077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</p:grpSp>
        </p:grp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4AF2090E-D5FC-354C-8805-A66FC9E7D4AA}"/>
                </a:ext>
              </a:extLst>
            </p:cNvPr>
            <p:cNvSpPr/>
            <p:nvPr/>
          </p:nvSpPr>
          <p:spPr>
            <a:xfrm>
              <a:off x="7010801" y="1623018"/>
              <a:ext cx="2840035" cy="6104709"/>
            </a:xfrm>
            <a:prstGeom prst="roundRect">
              <a:avLst>
                <a:gd name="adj" fmla="val 722"/>
              </a:avLst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EC266E74-EEE0-9048-8F93-7D85CF0D394E}"/>
                </a:ext>
              </a:extLst>
            </p:cNvPr>
            <p:cNvSpPr/>
            <p:nvPr/>
          </p:nvSpPr>
          <p:spPr>
            <a:xfrm>
              <a:off x="9214124" y="2969137"/>
              <a:ext cx="548640" cy="4623924"/>
            </a:xfrm>
            <a:prstGeom prst="rect">
              <a:avLst/>
            </a:prstGeom>
            <a:gradFill flip="none" rotWithShape="1">
              <a:gsLst>
                <a:gs pos="67000">
                  <a:srgbClr val="2765B0"/>
                </a:gs>
                <a:gs pos="0">
                  <a:srgbClr val="24B278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 dirty="0"/>
            </a:p>
          </p:txBody>
        </p:sp>
        <p:sp>
          <p:nvSpPr>
            <p:cNvPr id="20" name="Chevron 19">
              <a:extLst>
                <a:ext uri="{FF2B5EF4-FFF2-40B4-BE49-F238E27FC236}">
                  <a16:creationId xmlns:a16="http://schemas.microsoft.com/office/drawing/2014/main" id="{0AFEEAFD-E4D1-4942-8E7E-C7E4F0FAE657}"/>
                </a:ext>
              </a:extLst>
            </p:cNvPr>
            <p:cNvSpPr/>
            <p:nvPr/>
          </p:nvSpPr>
          <p:spPr>
            <a:xfrm>
              <a:off x="9981809" y="4420331"/>
              <a:ext cx="452522" cy="750963"/>
            </a:xfrm>
            <a:prstGeom prst="chevron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2"/>
                </a:solidFill>
              </a:endParaRP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51F69006-C5B1-AC49-BAFC-73EBAE1C88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 rot="16200000">
              <a:off x="9162633" y="5125478"/>
              <a:ext cx="715791" cy="2791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9005A1B2-278A-C44B-86C0-DBBA54E3742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email">
              <a:biLevel thresh="2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643166" y="5482485"/>
              <a:ext cx="1219243" cy="351397"/>
            </a:xfrm>
            <a:prstGeom prst="rect">
              <a:avLst/>
            </a:prstGeom>
          </p:spPr>
        </p:pic>
        <p:sp>
          <p:nvSpPr>
            <p:cNvPr id="23" name="Rounded Rectangle 22">
              <a:extLst>
                <a:ext uri="{FF2B5EF4-FFF2-40B4-BE49-F238E27FC236}">
                  <a16:creationId xmlns:a16="http://schemas.microsoft.com/office/drawing/2014/main" id="{4AF2090E-D5FC-354C-8805-A66FC9E7D4AA}"/>
                </a:ext>
              </a:extLst>
            </p:cNvPr>
            <p:cNvSpPr/>
            <p:nvPr/>
          </p:nvSpPr>
          <p:spPr>
            <a:xfrm>
              <a:off x="10434331" y="1630914"/>
              <a:ext cx="1507111" cy="6069119"/>
            </a:xfrm>
            <a:prstGeom prst="roundRect">
              <a:avLst>
                <a:gd name="adj" fmla="val 722"/>
              </a:avLst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C3AF6617-87DC-A748-A142-EAAFE3640936}"/>
                </a:ext>
              </a:extLst>
            </p:cNvPr>
            <p:cNvGrpSpPr/>
            <p:nvPr/>
          </p:nvGrpSpPr>
          <p:grpSpPr>
            <a:xfrm>
              <a:off x="5367523" y="1795251"/>
              <a:ext cx="1367245" cy="1136616"/>
              <a:chOff x="5528344" y="2533475"/>
              <a:chExt cx="1367405" cy="587230"/>
            </a:xfrm>
          </p:grpSpPr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BF44B04C-2CD4-9C4A-8EEF-BDDF8DA2646E}"/>
                  </a:ext>
                </a:extLst>
              </p:cNvPr>
              <p:cNvSpPr/>
              <p:nvPr/>
            </p:nvSpPr>
            <p:spPr>
              <a:xfrm>
                <a:off x="5528344" y="2533475"/>
                <a:ext cx="1367405" cy="587230"/>
              </a:xfrm>
              <a:prstGeom prst="rect">
                <a:avLst/>
              </a:prstGeom>
              <a:solidFill>
                <a:srgbClr val="0066B2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ED83CB75-9B00-1948-BF03-229C321918A9}"/>
                  </a:ext>
                </a:extLst>
              </p:cNvPr>
              <p:cNvSpPr txBox="1"/>
              <p:nvPr/>
            </p:nvSpPr>
            <p:spPr>
              <a:xfrm>
                <a:off x="5578945" y="2744796"/>
                <a:ext cx="1248740" cy="338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sz="1100" b="1" dirty="0">
                    <a:solidFill>
                      <a:schemeClr val="bg1"/>
                    </a:solidFill>
                  </a:rPr>
                  <a:t>DISAGGREGATED</a:t>
                </a:r>
              </a:p>
              <a:p>
                <a:pPr algn="ctr"/>
                <a:r>
                  <a:rPr lang="en-US" sz="1100" b="1" dirty="0">
                    <a:solidFill>
                      <a:schemeClr val="bg1"/>
                    </a:solidFill>
                  </a:rPr>
                  <a:t>APPROACH</a:t>
                </a:r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B26493BC-B9E5-CE4F-8CBF-E77DD8A732AC}"/>
                </a:ext>
              </a:extLst>
            </p:cNvPr>
            <p:cNvGrpSpPr/>
            <p:nvPr/>
          </p:nvGrpSpPr>
          <p:grpSpPr>
            <a:xfrm>
              <a:off x="5374953" y="3008311"/>
              <a:ext cx="1367406" cy="620969"/>
              <a:chOff x="5519956" y="3276950"/>
              <a:chExt cx="1367406" cy="439373"/>
            </a:xfrm>
          </p:grpSpPr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9B771449-5A0B-6E4A-90F8-D7174602D58E}"/>
                  </a:ext>
                </a:extLst>
              </p:cNvPr>
              <p:cNvGrpSpPr/>
              <p:nvPr/>
            </p:nvGrpSpPr>
            <p:grpSpPr>
              <a:xfrm>
                <a:off x="5519956" y="3276950"/>
                <a:ext cx="1367406" cy="439373"/>
                <a:chOff x="5394121" y="3276950"/>
                <a:chExt cx="1367406" cy="462096"/>
              </a:xfrm>
            </p:grpSpPr>
            <p:sp>
              <p:nvSpPr>
                <p:cNvPr id="54" name="Rectangle 53">
                  <a:extLst>
                    <a:ext uri="{FF2B5EF4-FFF2-40B4-BE49-F238E27FC236}">
                      <a16:creationId xmlns:a16="http://schemas.microsoft.com/office/drawing/2014/main" id="{C1BCE4BB-538F-9743-934D-7E0EE2E8B387}"/>
                    </a:ext>
                  </a:extLst>
                </p:cNvPr>
                <p:cNvSpPr/>
                <p:nvPr/>
              </p:nvSpPr>
              <p:spPr>
                <a:xfrm>
                  <a:off x="5394121" y="3276950"/>
                  <a:ext cx="1367406" cy="221260"/>
                </a:xfrm>
                <a:prstGeom prst="rect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" name="Rectangle 54">
                  <a:extLst>
                    <a:ext uri="{FF2B5EF4-FFF2-40B4-BE49-F238E27FC236}">
                      <a16:creationId xmlns:a16="http://schemas.microsoft.com/office/drawing/2014/main" id="{B0C77E8F-A029-E340-94C1-DEDDAC5840E5}"/>
                    </a:ext>
                  </a:extLst>
                </p:cNvPr>
                <p:cNvSpPr/>
                <p:nvPr/>
              </p:nvSpPr>
              <p:spPr>
                <a:xfrm>
                  <a:off x="5394121" y="3517786"/>
                  <a:ext cx="1367406" cy="221260"/>
                </a:xfrm>
                <a:prstGeom prst="rect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89537EAD-6C68-3D4D-A8B4-BD9F1635ED29}"/>
                  </a:ext>
                </a:extLst>
              </p:cNvPr>
              <p:cNvSpPr txBox="1"/>
              <p:nvPr/>
            </p:nvSpPr>
            <p:spPr>
              <a:xfrm>
                <a:off x="5610717" y="3324057"/>
                <a:ext cx="602729" cy="1384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sz="900" dirty="0">
                    <a:solidFill>
                      <a:schemeClr val="bg1"/>
                    </a:solidFill>
                  </a:rPr>
                  <a:t>Company A</a:t>
                </a: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535A5533-9ACF-1A42-B570-5F0FEEAFB2FB}"/>
                  </a:ext>
                </a:extLst>
              </p:cNvPr>
              <p:cNvSpPr txBox="1"/>
              <p:nvPr/>
            </p:nvSpPr>
            <p:spPr>
              <a:xfrm>
                <a:off x="5611694" y="3551754"/>
                <a:ext cx="660437" cy="1384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sz="900" b="1" dirty="0">
                    <a:solidFill>
                      <a:schemeClr val="bg1"/>
                    </a:solidFill>
                  </a:rPr>
                  <a:t>SOFTWARE</a:t>
                </a:r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E604B112-FCA9-F34D-A804-65FF82CA115C}"/>
                </a:ext>
              </a:extLst>
            </p:cNvPr>
            <p:cNvGrpSpPr/>
            <p:nvPr/>
          </p:nvGrpSpPr>
          <p:grpSpPr>
            <a:xfrm>
              <a:off x="5374953" y="3993890"/>
              <a:ext cx="1367406" cy="620969"/>
              <a:chOff x="5519956" y="3974307"/>
              <a:chExt cx="1367406" cy="439373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F3E053A0-E732-2A40-AB1F-DE07F4AFF07A}"/>
                  </a:ext>
                </a:extLst>
              </p:cNvPr>
              <p:cNvGrpSpPr/>
              <p:nvPr/>
            </p:nvGrpSpPr>
            <p:grpSpPr>
              <a:xfrm>
                <a:off x="5519956" y="3974307"/>
                <a:ext cx="1367406" cy="439373"/>
                <a:chOff x="5394121" y="3276950"/>
                <a:chExt cx="1367406" cy="462096"/>
              </a:xfrm>
            </p:grpSpPr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D645ECAC-C9D9-3E42-BEB9-B324DB89CEF1}"/>
                    </a:ext>
                  </a:extLst>
                </p:cNvPr>
                <p:cNvSpPr/>
                <p:nvPr/>
              </p:nvSpPr>
              <p:spPr>
                <a:xfrm>
                  <a:off x="5394121" y="3276950"/>
                  <a:ext cx="1367406" cy="221260"/>
                </a:xfrm>
                <a:prstGeom prst="rect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" name="Rectangle 49">
                  <a:extLst>
                    <a:ext uri="{FF2B5EF4-FFF2-40B4-BE49-F238E27FC236}">
                      <a16:creationId xmlns:a16="http://schemas.microsoft.com/office/drawing/2014/main" id="{AFF36A1B-A4F7-D742-B281-83BFD5233054}"/>
                    </a:ext>
                  </a:extLst>
                </p:cNvPr>
                <p:cNvSpPr/>
                <p:nvPr/>
              </p:nvSpPr>
              <p:spPr>
                <a:xfrm>
                  <a:off x="5394121" y="3517786"/>
                  <a:ext cx="1367406" cy="221260"/>
                </a:xfrm>
                <a:prstGeom prst="rect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4881ACD6-EB25-1049-AB30-AC45471C7601}"/>
                  </a:ext>
                </a:extLst>
              </p:cNvPr>
              <p:cNvSpPr txBox="1"/>
              <p:nvPr/>
            </p:nvSpPr>
            <p:spPr>
              <a:xfrm>
                <a:off x="5577161" y="4000138"/>
                <a:ext cx="602729" cy="1384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sz="900" dirty="0">
                    <a:solidFill>
                      <a:schemeClr val="bg1"/>
                    </a:solidFill>
                  </a:rPr>
                  <a:t>Company B</a:t>
                </a: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1A00F4CE-0C56-0141-9903-DAFD69A0EA49}"/>
                  </a:ext>
                </a:extLst>
              </p:cNvPr>
              <p:cNvSpPr txBox="1"/>
              <p:nvPr/>
            </p:nvSpPr>
            <p:spPr>
              <a:xfrm>
                <a:off x="5562627" y="4264711"/>
                <a:ext cx="1301638" cy="1384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sz="900" b="1" dirty="0">
                    <a:solidFill>
                      <a:schemeClr val="bg1"/>
                    </a:solidFill>
                  </a:rPr>
                  <a:t>SD ACCESS SOLUTION</a:t>
                </a:r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96EF36AF-930E-2E4E-8706-D13F32D7EEC8}"/>
                </a:ext>
              </a:extLst>
            </p:cNvPr>
            <p:cNvGrpSpPr/>
            <p:nvPr/>
          </p:nvGrpSpPr>
          <p:grpSpPr>
            <a:xfrm>
              <a:off x="5374953" y="4979469"/>
              <a:ext cx="1367406" cy="620969"/>
              <a:chOff x="5519956" y="4671664"/>
              <a:chExt cx="1367406" cy="439373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59CBE2E-1634-1643-83C5-115183B8600F}"/>
                  </a:ext>
                </a:extLst>
              </p:cNvPr>
              <p:cNvGrpSpPr/>
              <p:nvPr/>
            </p:nvGrpSpPr>
            <p:grpSpPr>
              <a:xfrm>
                <a:off x="5519956" y="4671664"/>
                <a:ext cx="1367406" cy="439373"/>
                <a:chOff x="5394121" y="3276950"/>
                <a:chExt cx="1367406" cy="462096"/>
              </a:xfrm>
            </p:grpSpPr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ABB6BA27-BB62-3E44-97AE-AF76462384BA}"/>
                    </a:ext>
                  </a:extLst>
                </p:cNvPr>
                <p:cNvSpPr/>
                <p:nvPr/>
              </p:nvSpPr>
              <p:spPr>
                <a:xfrm>
                  <a:off x="5394121" y="3276950"/>
                  <a:ext cx="1367406" cy="221260"/>
                </a:xfrm>
                <a:prstGeom prst="rect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6737EB1E-ADF0-8143-89EA-F7CE4C7CEA7A}"/>
                    </a:ext>
                  </a:extLst>
                </p:cNvPr>
                <p:cNvSpPr/>
                <p:nvPr/>
              </p:nvSpPr>
              <p:spPr>
                <a:xfrm>
                  <a:off x="5394121" y="3517786"/>
                  <a:ext cx="1367406" cy="221260"/>
                </a:xfrm>
                <a:prstGeom prst="rect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D38F556-F6BC-6F40-B7FD-BEC793BACDFD}"/>
                  </a:ext>
                </a:extLst>
              </p:cNvPr>
              <p:cNvSpPr txBox="1"/>
              <p:nvPr/>
            </p:nvSpPr>
            <p:spPr>
              <a:xfrm>
                <a:off x="5556178" y="4708337"/>
                <a:ext cx="609141" cy="1384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sz="900" dirty="0">
                    <a:solidFill>
                      <a:schemeClr val="bg1"/>
                    </a:solidFill>
                  </a:rPr>
                  <a:t>Company C</a:t>
                </a: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BD703184-E44D-3E47-94F1-654D9C43FF73}"/>
                  </a:ext>
                </a:extLst>
              </p:cNvPr>
              <p:cNvSpPr txBox="1"/>
              <p:nvPr/>
            </p:nvSpPr>
            <p:spPr>
              <a:xfrm>
                <a:off x="5563338" y="4944632"/>
                <a:ext cx="936155" cy="1384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sz="900" b="1" dirty="0">
                    <a:solidFill>
                      <a:schemeClr val="bg1"/>
                    </a:solidFill>
                  </a:rPr>
                  <a:t>FIBRE ROLLOUT</a:t>
                </a:r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F7CB3722-6D15-054E-8D0E-5E7FFC42DEE1}"/>
                </a:ext>
              </a:extLst>
            </p:cNvPr>
            <p:cNvGrpSpPr/>
            <p:nvPr/>
          </p:nvGrpSpPr>
          <p:grpSpPr>
            <a:xfrm>
              <a:off x="5374953" y="5965048"/>
              <a:ext cx="1367406" cy="620969"/>
              <a:chOff x="5519956" y="5369021"/>
              <a:chExt cx="1367406" cy="439373"/>
            </a:xfrm>
          </p:grpSpPr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5C36A732-9531-2F46-9724-F36E52B89A88}"/>
                  </a:ext>
                </a:extLst>
              </p:cNvPr>
              <p:cNvGrpSpPr/>
              <p:nvPr/>
            </p:nvGrpSpPr>
            <p:grpSpPr>
              <a:xfrm>
                <a:off x="5519956" y="5369021"/>
                <a:ext cx="1367406" cy="439373"/>
                <a:chOff x="5394121" y="3276950"/>
                <a:chExt cx="1367406" cy="462096"/>
              </a:xfrm>
            </p:grpSpPr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CBE8D070-019F-B74D-932F-20195961B8F9}"/>
                    </a:ext>
                  </a:extLst>
                </p:cNvPr>
                <p:cNvSpPr/>
                <p:nvPr/>
              </p:nvSpPr>
              <p:spPr>
                <a:xfrm>
                  <a:off x="5394121" y="3276950"/>
                  <a:ext cx="1367406" cy="221260"/>
                </a:xfrm>
                <a:prstGeom prst="rect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E85EAD44-8C02-EA41-9676-C1CDCCE7EF61}"/>
                    </a:ext>
                  </a:extLst>
                </p:cNvPr>
                <p:cNvSpPr/>
                <p:nvPr/>
              </p:nvSpPr>
              <p:spPr>
                <a:xfrm>
                  <a:off x="5394121" y="3517786"/>
                  <a:ext cx="1367406" cy="221260"/>
                </a:xfrm>
                <a:prstGeom prst="rect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4E8641C-C96C-3544-A480-545EFB4A91A9}"/>
                  </a:ext>
                </a:extLst>
              </p:cNvPr>
              <p:cNvSpPr txBox="1"/>
              <p:nvPr/>
            </p:nvSpPr>
            <p:spPr>
              <a:xfrm>
                <a:off x="5579138" y="5408147"/>
                <a:ext cx="609141" cy="1384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sz="900" dirty="0">
                    <a:solidFill>
                      <a:schemeClr val="bg1"/>
                    </a:solidFill>
                  </a:rPr>
                  <a:t>Company D</a:t>
                </a: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FD7A822-4F16-524A-8299-4FCDF50787E9}"/>
                  </a:ext>
                </a:extLst>
              </p:cNvPr>
              <p:cNvSpPr txBox="1"/>
              <p:nvPr/>
            </p:nvSpPr>
            <p:spPr>
              <a:xfrm>
                <a:off x="5561361" y="5663231"/>
                <a:ext cx="589905" cy="1384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sz="900" b="1" dirty="0">
                    <a:solidFill>
                      <a:schemeClr val="bg1"/>
                    </a:solidFill>
                  </a:rPr>
                  <a:t>FTTH KITS</a:t>
                </a:r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E442BED6-F661-FF45-BF87-182030CABE26}"/>
                </a:ext>
              </a:extLst>
            </p:cNvPr>
            <p:cNvGrpSpPr/>
            <p:nvPr/>
          </p:nvGrpSpPr>
          <p:grpSpPr>
            <a:xfrm>
              <a:off x="5374953" y="6950626"/>
              <a:ext cx="1367406" cy="629286"/>
              <a:chOff x="5519956" y="6066377"/>
              <a:chExt cx="1367406" cy="445258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CDF1B65B-CF7A-3549-92DB-9B83DE5B9F1A}"/>
                  </a:ext>
                </a:extLst>
              </p:cNvPr>
              <p:cNvGrpSpPr/>
              <p:nvPr/>
            </p:nvGrpSpPr>
            <p:grpSpPr>
              <a:xfrm>
                <a:off x="5519956" y="6066377"/>
                <a:ext cx="1367406" cy="439373"/>
                <a:chOff x="5394121" y="3276950"/>
                <a:chExt cx="1367406" cy="462096"/>
              </a:xfrm>
            </p:grpSpPr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96DA369C-E02A-2E48-AB08-70B7712E1610}"/>
                    </a:ext>
                  </a:extLst>
                </p:cNvPr>
                <p:cNvSpPr/>
                <p:nvPr/>
              </p:nvSpPr>
              <p:spPr>
                <a:xfrm>
                  <a:off x="5394121" y="3276950"/>
                  <a:ext cx="1367406" cy="221260"/>
                </a:xfrm>
                <a:prstGeom prst="rect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1761594D-9050-4D47-915A-4358826E645B}"/>
                    </a:ext>
                  </a:extLst>
                </p:cNvPr>
                <p:cNvSpPr/>
                <p:nvPr/>
              </p:nvSpPr>
              <p:spPr>
                <a:xfrm>
                  <a:off x="5394121" y="3517786"/>
                  <a:ext cx="1367406" cy="221260"/>
                </a:xfrm>
                <a:prstGeom prst="rect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C3310B0-45AA-B943-981D-664F03EB6796}"/>
                  </a:ext>
                </a:extLst>
              </p:cNvPr>
              <p:cNvSpPr txBox="1"/>
              <p:nvPr/>
            </p:nvSpPr>
            <p:spPr>
              <a:xfrm>
                <a:off x="5572956" y="6116346"/>
                <a:ext cx="602729" cy="1384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sz="900" dirty="0">
                    <a:solidFill>
                      <a:schemeClr val="bg1"/>
                    </a:solidFill>
                  </a:rPr>
                  <a:t>Company E</a:t>
                </a: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24CFA7C-3521-7B48-9004-AC20C76D857C}"/>
                  </a:ext>
                </a:extLst>
              </p:cNvPr>
              <p:cNvSpPr txBox="1"/>
              <p:nvPr/>
            </p:nvSpPr>
            <p:spPr>
              <a:xfrm>
                <a:off x="5628716" y="6315642"/>
                <a:ext cx="994126" cy="19599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900" b="1" dirty="0">
                    <a:solidFill>
                      <a:schemeClr val="bg1"/>
                    </a:solidFill>
                  </a:rPr>
                  <a:t>FIBRE </a:t>
                </a:r>
                <a:r>
                  <a:rPr lang="en-US" sz="900" b="1" dirty="0" smtClean="0">
                    <a:solidFill>
                      <a:schemeClr val="bg1"/>
                    </a:solidFill>
                  </a:rPr>
                  <a:t> &amp; CABLE SOLUTIONS</a:t>
                </a:r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4AF2090E-D5FC-354C-8805-A66FC9E7D4AA}"/>
                </a:ext>
              </a:extLst>
            </p:cNvPr>
            <p:cNvSpPr/>
            <p:nvPr/>
          </p:nvSpPr>
          <p:spPr>
            <a:xfrm>
              <a:off x="5258868" y="1606810"/>
              <a:ext cx="1507111" cy="6084000"/>
            </a:xfrm>
            <a:prstGeom prst="roundRect">
              <a:avLst>
                <a:gd name="adj" fmla="val 722"/>
              </a:avLst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93" name="TextBox 92">
            <a:hlinkClick r:id="rId8" action="ppaction://hlinksldjump"/>
            <a:extLst>
              <a:ext uri="{FF2B5EF4-FFF2-40B4-BE49-F238E27FC236}">
                <a16:creationId xmlns:a16="http://schemas.microsoft.com/office/drawing/2014/main" id="{63288BAA-8F96-AA4D-82FF-193566FA06D3}"/>
              </a:ext>
            </a:extLst>
          </p:cNvPr>
          <p:cNvSpPr txBox="1"/>
          <p:nvPr/>
        </p:nvSpPr>
        <p:spPr>
          <a:xfrm>
            <a:off x="11199910" y="6544051"/>
            <a:ext cx="950218" cy="313171"/>
          </a:xfrm>
          <a:prstGeom prst="flowChartTerminator">
            <a:avLst/>
          </a:prstGeom>
          <a:solidFill>
            <a:srgbClr val="00B0F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60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Back</a:t>
            </a:r>
            <a:endParaRPr kumimoji="0" lang="en-US" sz="160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4758254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58224"/>
            <a:ext cx="9070253" cy="570440"/>
          </a:xfrm>
        </p:spPr>
        <p:txBody>
          <a:bodyPr/>
          <a:lstStyle/>
          <a:p>
            <a:r>
              <a:rPr lang="en-IN" dirty="0" smtClean="0"/>
              <a:t>Design Networks that Accelerate with </a:t>
            </a:r>
            <a:r>
              <a:rPr lang="en-IN" dirty="0" err="1" smtClean="0"/>
              <a:t>iCORE</a:t>
            </a:r>
            <a:endParaRPr lang="en-IN" baseline="30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IN" smtClean="0"/>
              <a:t>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© 2019-2020 </a:t>
            </a:r>
            <a:r>
              <a:rPr lang="en-IN" smtClean="0"/>
              <a:t>Sterlite Technologies Limited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ED89315-E2C8-A344-992A-3FABBEB0BD19}"/>
              </a:ext>
            </a:extLst>
          </p:cNvPr>
          <p:cNvSpPr/>
          <p:nvPr/>
        </p:nvSpPr>
        <p:spPr>
          <a:xfrm>
            <a:off x="-41276" y="1013884"/>
            <a:ext cx="5693540" cy="58441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1">
              <a:lnSpc>
                <a:spcPct val="150000"/>
              </a:lnSpc>
              <a:spcAft>
                <a:spcPts val="800"/>
              </a:spcAft>
            </a:pPr>
            <a:endParaRPr lang="en-IN" sz="3200" b="1" dirty="0" smtClean="0">
              <a:solidFill>
                <a:schemeClr val="bg1"/>
              </a:solidFill>
              <a:latin typeface="Arial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ED89315-E2C8-A344-992A-3FABBEB0BD19}"/>
              </a:ext>
            </a:extLst>
          </p:cNvPr>
          <p:cNvSpPr/>
          <p:nvPr/>
        </p:nvSpPr>
        <p:spPr>
          <a:xfrm>
            <a:off x="159608" y="1328660"/>
            <a:ext cx="4172725" cy="1268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spcAft>
                <a:spcPts val="800"/>
              </a:spcAft>
            </a:pPr>
            <a:r>
              <a:rPr lang="en-IN" sz="3200" dirty="0" smtClean="0">
                <a:solidFill>
                  <a:srgbClr val="284DBB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STL’s DNA </a:t>
            </a:r>
            <a:r>
              <a:rPr lang="en-IN" sz="3200" i="1" dirty="0" smtClean="0">
                <a:solidFill>
                  <a:srgbClr val="284DBB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                            </a:t>
            </a:r>
            <a:r>
              <a:rPr lang="en-IN" sz="2000" i="1" dirty="0" smtClean="0">
                <a:solidFill>
                  <a:srgbClr val="284DBB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Paradigm shift in network design</a:t>
            </a:r>
            <a:endParaRPr lang="en-IN" i="1" baseline="30000" dirty="0">
              <a:solidFill>
                <a:srgbClr val="284DBB"/>
              </a:solidFill>
              <a:latin typeface="Arial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-1799" y="747041"/>
            <a:ext cx="1328057" cy="338554"/>
          </a:xfrm>
          <a:prstGeom prst="rect">
            <a:avLst/>
          </a:prstGeom>
          <a:solidFill>
            <a:schemeClr val="bg2">
              <a:lumMod val="90000"/>
            </a:schemeClr>
          </a:solidFill>
          <a:ln w="31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IN" sz="1600" dirty="0" smtClean="0">
                <a:solidFill>
                  <a:schemeClr val="bg1"/>
                </a:solidFill>
                <a:latin typeface="arial" panose="020B0604020202020204" pitchFamily="34" charset="0"/>
              </a:rPr>
              <a:t>Offering </a:t>
            </a:r>
            <a:endParaRPr lang="en-IN" sz="16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1187295" y="737829"/>
            <a:ext cx="356879" cy="356879"/>
          </a:xfrm>
          <a:prstGeom prst="ellipse">
            <a:avLst/>
          </a:prstGeom>
          <a:solidFill>
            <a:schemeClr val="bg2">
              <a:lumMod val="90000"/>
            </a:schemeClr>
          </a:solidFill>
          <a:ln w="31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bg1"/>
                </a:solidFill>
              </a:rPr>
              <a:t>3</a:t>
            </a:r>
            <a:endParaRPr lang="en-GB" dirty="0">
              <a:solidFill>
                <a:schemeClr val="bg1"/>
              </a:solidFill>
            </a:endParaRPr>
          </a:p>
        </p:txBody>
      </p:sp>
      <p:grpSp>
        <p:nvGrpSpPr>
          <p:cNvPr id="94" name="Group 93"/>
          <p:cNvGrpSpPr/>
          <p:nvPr/>
        </p:nvGrpSpPr>
        <p:grpSpPr>
          <a:xfrm>
            <a:off x="4902093" y="1804341"/>
            <a:ext cx="7022076" cy="4139260"/>
            <a:chOff x="2825192" y="1706369"/>
            <a:chExt cx="7772249" cy="4516505"/>
          </a:xfrm>
        </p:grpSpPr>
        <p:sp>
          <p:nvSpPr>
            <p:cNvPr id="95" name="Rounded Rectangle 94">
              <a:extLst>
                <a:ext uri="{FF2B5EF4-FFF2-40B4-BE49-F238E27FC236}">
                  <a16:creationId xmlns:a16="http://schemas.microsoft.com/office/drawing/2014/main" id="{F671B788-9EB1-8849-8292-F65947AA8C27}"/>
                </a:ext>
              </a:extLst>
            </p:cNvPr>
            <p:cNvSpPr/>
            <p:nvPr/>
          </p:nvSpPr>
          <p:spPr>
            <a:xfrm rot="5400000">
              <a:off x="5435225" y="3783481"/>
              <a:ext cx="3579908" cy="787089"/>
            </a:xfrm>
            <a:prstGeom prst="roundRect">
              <a:avLst/>
            </a:prstGeom>
            <a:noFill/>
            <a:ln w="12700" cap="flat">
              <a:solidFill>
                <a:srgbClr val="C2B1EF"/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  <p:sp>
          <p:nvSpPr>
            <p:cNvPr id="96" name="Rounded Rectangle 95">
              <a:extLst>
                <a:ext uri="{FF2B5EF4-FFF2-40B4-BE49-F238E27FC236}">
                  <a16:creationId xmlns:a16="http://schemas.microsoft.com/office/drawing/2014/main" id="{C665D288-F776-8948-9F97-A563E568C793}"/>
                </a:ext>
              </a:extLst>
            </p:cNvPr>
            <p:cNvSpPr/>
            <p:nvPr/>
          </p:nvSpPr>
          <p:spPr>
            <a:xfrm>
              <a:off x="2875454" y="2029841"/>
              <a:ext cx="3593552" cy="728018"/>
            </a:xfrm>
            <a:prstGeom prst="roundRect">
              <a:avLst/>
            </a:prstGeom>
            <a:solidFill>
              <a:srgbClr val="C2B1EF"/>
            </a:soli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  <p:sp>
          <p:nvSpPr>
            <p:cNvPr id="97" name="Rounded Rectangle 96">
              <a:extLst>
                <a:ext uri="{FF2B5EF4-FFF2-40B4-BE49-F238E27FC236}">
                  <a16:creationId xmlns:a16="http://schemas.microsoft.com/office/drawing/2014/main" id="{4E2A92E5-7989-EC45-9BB2-416D78E25E07}"/>
                </a:ext>
              </a:extLst>
            </p:cNvPr>
            <p:cNvSpPr/>
            <p:nvPr/>
          </p:nvSpPr>
          <p:spPr>
            <a:xfrm>
              <a:off x="2825192" y="3073419"/>
              <a:ext cx="3593229" cy="728018"/>
            </a:xfrm>
            <a:prstGeom prst="roundRect">
              <a:avLst/>
            </a:prstGeom>
            <a:solidFill>
              <a:srgbClr val="A98AFF"/>
            </a:soli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  <p:sp>
          <p:nvSpPr>
            <p:cNvPr id="98" name="Rounded Rectangle 97">
              <a:extLst>
                <a:ext uri="{FF2B5EF4-FFF2-40B4-BE49-F238E27FC236}">
                  <a16:creationId xmlns:a16="http://schemas.microsoft.com/office/drawing/2014/main" id="{1CADE3E1-919F-9F4F-A276-B98EC0968806}"/>
                </a:ext>
              </a:extLst>
            </p:cNvPr>
            <p:cNvSpPr/>
            <p:nvPr/>
          </p:nvSpPr>
          <p:spPr>
            <a:xfrm>
              <a:off x="2845379" y="4157007"/>
              <a:ext cx="3594519" cy="727200"/>
            </a:xfrm>
            <a:prstGeom prst="roundRect">
              <a:avLst/>
            </a:prstGeom>
            <a:solidFill>
              <a:srgbClr val="6441C3"/>
            </a:soli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hangingPunct="0"/>
              <a:endParaRPr lang="en-US" dirty="0">
                <a:solidFill>
                  <a:srgbClr val="000000"/>
                </a:solidFill>
                <a:sym typeface="Calibri"/>
              </a:endParaRPr>
            </a:p>
          </p:txBody>
        </p:sp>
        <p:sp>
          <p:nvSpPr>
            <p:cNvPr id="99" name="Rounded Rectangle 98">
              <a:extLst>
                <a:ext uri="{FF2B5EF4-FFF2-40B4-BE49-F238E27FC236}">
                  <a16:creationId xmlns:a16="http://schemas.microsoft.com/office/drawing/2014/main" id="{117E3089-3655-514E-90E1-1FFB6567382C}"/>
                </a:ext>
              </a:extLst>
            </p:cNvPr>
            <p:cNvSpPr/>
            <p:nvPr/>
          </p:nvSpPr>
          <p:spPr>
            <a:xfrm>
              <a:off x="2845379" y="5239777"/>
              <a:ext cx="3594196" cy="727200"/>
            </a:xfrm>
            <a:prstGeom prst="roundRect">
              <a:avLst/>
            </a:prstGeom>
            <a:solidFill>
              <a:srgbClr val="4B1FBF"/>
            </a:soli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hangingPunct="0"/>
              <a:endParaRPr lang="en-US" dirty="0">
                <a:solidFill>
                  <a:srgbClr val="000000"/>
                </a:solidFill>
                <a:sym typeface="Calibri"/>
              </a:endParaRPr>
            </a:p>
          </p:txBody>
        </p:sp>
        <p:pic>
          <p:nvPicPr>
            <p:cNvPr id="100" name="Picture 99">
              <a:extLst>
                <a:ext uri="{FF2B5EF4-FFF2-40B4-BE49-F238E27FC236}">
                  <a16:creationId xmlns:a16="http://schemas.microsoft.com/office/drawing/2014/main" id="{3801E16B-9D0D-8D41-9F50-CBD20FEDDF9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30786" y="1706369"/>
              <a:ext cx="2766655" cy="4516505"/>
            </a:xfrm>
            <a:prstGeom prst="rect">
              <a:avLst/>
            </a:prstGeom>
          </p:spPr>
        </p:pic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0BD0AB63-F252-9E4E-A0D4-0ED154E16EE6}"/>
                </a:ext>
              </a:extLst>
            </p:cNvPr>
            <p:cNvSpPr txBox="1"/>
            <p:nvPr/>
          </p:nvSpPr>
          <p:spPr>
            <a:xfrm rot="5400000">
              <a:off x="6316555" y="3742684"/>
              <a:ext cx="1813915" cy="57911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IN" sz="2800" i="0" u="none" strike="noStrike" cap="none" spc="0" normalizeH="0" baseline="0" dirty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rPr>
                <a:t>Integrated</a:t>
              </a: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49662796-E037-224F-91D4-AAEB3CE36455}"/>
                </a:ext>
              </a:extLst>
            </p:cNvPr>
            <p:cNvSpPr txBox="1"/>
            <p:nvPr/>
          </p:nvSpPr>
          <p:spPr>
            <a:xfrm>
              <a:off x="3337246" y="2187017"/>
              <a:ext cx="3133932" cy="4001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IN" sz="2000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sym typeface="Calibri"/>
                </a:rPr>
                <a:t>Centralized </a:t>
              </a:r>
              <a:r>
                <a:rPr lang="en-IN" sz="2000" dirty="0">
                  <a:solidFill>
                    <a:schemeClr val="bg1"/>
                  </a:solidFill>
                </a:rPr>
                <a:t>Planning</a:t>
              </a:r>
              <a:endParaRPr kumimoji="0" lang="en-IN" sz="200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sym typeface="Calibri"/>
              </a:endParaRP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43CE25A4-96FC-8343-9C13-4966C9A512D0}"/>
                </a:ext>
              </a:extLst>
            </p:cNvPr>
            <p:cNvSpPr txBox="1"/>
            <p:nvPr/>
          </p:nvSpPr>
          <p:spPr>
            <a:xfrm>
              <a:off x="3531395" y="3250681"/>
              <a:ext cx="2236996" cy="4001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IN" sz="2000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sym typeface="Calibri"/>
                </a:rPr>
                <a:t>One </a:t>
              </a:r>
              <a:r>
                <a:rPr lang="en-IN" sz="2000" dirty="0">
                  <a:solidFill>
                    <a:schemeClr val="bg1"/>
                  </a:solidFill>
                </a:rPr>
                <a:t>Backbone</a:t>
              </a:r>
              <a:r>
                <a:rPr kumimoji="0" lang="en-IN" sz="2000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sym typeface="Calibri"/>
                </a:rPr>
                <a:t> 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C141B136-7183-DE4A-818A-52FFA2A02183}"/>
                </a:ext>
              </a:extLst>
            </p:cNvPr>
            <p:cNvSpPr txBox="1"/>
            <p:nvPr/>
          </p:nvSpPr>
          <p:spPr>
            <a:xfrm>
              <a:off x="3552872" y="4355103"/>
              <a:ext cx="2447688" cy="4001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IN" sz="2000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sym typeface="Calibri"/>
                </a:rPr>
                <a:t>Re-Use </a:t>
              </a:r>
              <a:r>
                <a:rPr lang="en-IN" sz="2000" dirty="0">
                  <a:solidFill>
                    <a:schemeClr val="bg1"/>
                  </a:solidFill>
                </a:rPr>
                <a:t>Existing Infra</a:t>
              </a:r>
              <a:endParaRPr kumimoji="0" lang="en-IN" sz="200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sym typeface="Calibri"/>
              </a:endParaRP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14E61786-C6BB-AE49-9C32-1180E724669E}"/>
                </a:ext>
              </a:extLst>
            </p:cNvPr>
            <p:cNvSpPr txBox="1"/>
            <p:nvPr/>
          </p:nvSpPr>
          <p:spPr>
            <a:xfrm>
              <a:off x="3552548" y="5430688"/>
              <a:ext cx="2211656" cy="4001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IN" sz="2000" dirty="0">
                  <a:solidFill>
                    <a:schemeClr val="bg1"/>
                  </a:solidFill>
                </a:rPr>
                <a:t>Everything </a:t>
              </a:r>
              <a:r>
                <a:rPr kumimoji="0" lang="en-IN" sz="2000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sym typeface="Calibri"/>
                </a:rPr>
                <a:t>Survey</a:t>
              </a:r>
            </a:p>
          </p:txBody>
        </p:sp>
      </p:grpSp>
      <p:sp>
        <p:nvSpPr>
          <p:cNvPr id="106" name="Rectangle 105"/>
          <p:cNvSpPr/>
          <p:nvPr/>
        </p:nvSpPr>
        <p:spPr>
          <a:xfrm>
            <a:off x="579604" y="2778899"/>
            <a:ext cx="3577537" cy="32726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  <a:spcAft>
                <a:spcPts val="800"/>
              </a:spcAft>
            </a:pPr>
            <a:r>
              <a:rPr lang="en-IN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Scale </a:t>
            </a:r>
            <a:r>
              <a:rPr lang="en-IN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solved</a:t>
            </a:r>
            <a:endParaRPr lang="en-IN" sz="12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  <a:spcAft>
                <a:spcPts val="800"/>
              </a:spcAft>
            </a:pPr>
            <a:r>
              <a:rPr lang="en-IN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Latency </a:t>
            </a:r>
            <a:r>
              <a:rPr lang="en-I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solved</a:t>
            </a:r>
            <a:endParaRPr lang="en-IN" sz="12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  <a:spcAft>
                <a:spcPts val="800"/>
              </a:spcAft>
            </a:pPr>
            <a:r>
              <a:rPr lang="en-IN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Agility </a:t>
            </a:r>
            <a:r>
              <a:rPr lang="en-I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solved</a:t>
            </a:r>
            <a:endParaRPr lang="en-IN" sz="12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  <a:spcAft>
                <a:spcPts val="800"/>
              </a:spcAft>
            </a:pPr>
            <a:r>
              <a:rPr lang="en-IN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Uptime </a:t>
            </a:r>
            <a:r>
              <a:rPr lang="en-IN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solved</a:t>
            </a:r>
          </a:p>
          <a:p>
            <a:pPr lvl="1">
              <a:lnSpc>
                <a:spcPct val="150000"/>
              </a:lnSpc>
              <a:spcAft>
                <a:spcPts val="800"/>
              </a:spcAft>
            </a:pPr>
            <a:r>
              <a:rPr lang="en-IN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Cost</a:t>
            </a:r>
            <a:r>
              <a:rPr lang="en-IN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 solved</a:t>
            </a:r>
            <a:endParaRPr lang="en-IN" sz="12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7" name="Rectangle 106"/>
          <p:cNvSpPr/>
          <p:nvPr/>
        </p:nvSpPr>
        <p:spPr>
          <a:xfrm>
            <a:off x="312904" y="2864554"/>
            <a:ext cx="5334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4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Wingdings 2"/>
              </a:rPr>
              <a:t></a:t>
            </a:r>
            <a:endParaRPr lang="en-US" sz="4000" b="1" dirty="0">
              <a:solidFill>
                <a:schemeClr val="tx1">
                  <a:lumMod val="65000"/>
                  <a:lumOff val="3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sym typeface="Arial"/>
            </a:endParaRPr>
          </a:p>
        </p:txBody>
      </p:sp>
      <p:sp>
        <p:nvSpPr>
          <p:cNvPr id="108" name="Rectangle 107"/>
          <p:cNvSpPr/>
          <p:nvPr/>
        </p:nvSpPr>
        <p:spPr>
          <a:xfrm>
            <a:off x="326182" y="3646961"/>
            <a:ext cx="5334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4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Wingdings 2"/>
              </a:rPr>
              <a:t></a:t>
            </a:r>
            <a:endParaRPr lang="en-US" sz="4000" b="1" dirty="0">
              <a:solidFill>
                <a:schemeClr val="tx1">
                  <a:lumMod val="65000"/>
                  <a:lumOff val="3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sym typeface="Arial"/>
            </a:endParaRPr>
          </a:p>
        </p:txBody>
      </p:sp>
      <p:sp>
        <p:nvSpPr>
          <p:cNvPr id="109" name="Rectangle 108"/>
          <p:cNvSpPr/>
          <p:nvPr/>
        </p:nvSpPr>
        <p:spPr>
          <a:xfrm>
            <a:off x="326182" y="4334732"/>
            <a:ext cx="5334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4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Wingdings 2"/>
              </a:rPr>
              <a:t></a:t>
            </a:r>
            <a:endParaRPr lang="en-US" sz="4000" b="1" dirty="0">
              <a:solidFill>
                <a:schemeClr val="tx1">
                  <a:lumMod val="65000"/>
                  <a:lumOff val="3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sym typeface="Arial"/>
            </a:endParaRPr>
          </a:p>
        </p:txBody>
      </p:sp>
      <p:sp>
        <p:nvSpPr>
          <p:cNvPr id="110" name="Rectangle 109"/>
          <p:cNvSpPr/>
          <p:nvPr/>
        </p:nvSpPr>
        <p:spPr>
          <a:xfrm>
            <a:off x="310122" y="4973895"/>
            <a:ext cx="5334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4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Wingdings 2"/>
              </a:rPr>
              <a:t></a:t>
            </a:r>
            <a:endParaRPr lang="en-US" sz="4000" b="1" dirty="0">
              <a:solidFill>
                <a:schemeClr val="tx1">
                  <a:lumMod val="65000"/>
                  <a:lumOff val="3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sym typeface="Arial"/>
            </a:endParaRPr>
          </a:p>
        </p:txBody>
      </p:sp>
      <p:sp>
        <p:nvSpPr>
          <p:cNvPr id="111" name="Rectangle 110"/>
          <p:cNvSpPr/>
          <p:nvPr/>
        </p:nvSpPr>
        <p:spPr>
          <a:xfrm>
            <a:off x="330966" y="5755092"/>
            <a:ext cx="5334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4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Wingdings 2"/>
              </a:rPr>
              <a:t></a:t>
            </a:r>
            <a:endParaRPr lang="en-US" sz="4000" b="1" dirty="0">
              <a:solidFill>
                <a:schemeClr val="tx1">
                  <a:lumMod val="65000"/>
                  <a:lumOff val="3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sym typeface="Arial"/>
            </a:endParaRPr>
          </a:p>
        </p:txBody>
      </p:sp>
      <p:sp>
        <p:nvSpPr>
          <p:cNvPr id="27" name="TextBox 26">
            <a:hlinkClick r:id="rId3" action="ppaction://hlinksldjump"/>
            <a:extLst>
              <a:ext uri="{FF2B5EF4-FFF2-40B4-BE49-F238E27FC236}">
                <a16:creationId xmlns:a16="http://schemas.microsoft.com/office/drawing/2014/main" id="{63288BAA-8F96-AA4D-82FF-193566FA06D3}"/>
              </a:ext>
            </a:extLst>
          </p:cNvPr>
          <p:cNvSpPr txBox="1"/>
          <p:nvPr/>
        </p:nvSpPr>
        <p:spPr>
          <a:xfrm>
            <a:off x="11219701" y="6560354"/>
            <a:ext cx="950218" cy="313171"/>
          </a:xfrm>
          <a:prstGeom prst="flowChartTerminator">
            <a:avLst/>
          </a:prstGeom>
          <a:solidFill>
            <a:srgbClr val="00B0F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60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Back</a:t>
            </a:r>
            <a:endParaRPr kumimoji="0" lang="en-US" sz="160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5271997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Rectangle 155"/>
          <p:cNvSpPr/>
          <p:nvPr/>
        </p:nvSpPr>
        <p:spPr>
          <a:xfrm>
            <a:off x="4647542" y="1031165"/>
            <a:ext cx="7663542" cy="5832828"/>
          </a:xfrm>
          <a:prstGeom prst="rect">
            <a:avLst/>
          </a:prstGeom>
          <a:gradFill flip="none" rotWithShape="1">
            <a:gsLst>
              <a:gs pos="10000">
                <a:schemeClr val="bg1">
                  <a:lumMod val="95000"/>
                </a:schemeClr>
              </a:gs>
              <a:gs pos="94000">
                <a:schemeClr val="accent3">
                  <a:lumMod val="60000"/>
                  <a:lumOff val="40000"/>
                </a:schemeClr>
              </a:gs>
            </a:gsLst>
            <a:lin ang="2700000" scaled="1"/>
            <a:tileRect/>
          </a:gra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IN" sz="1800" b="0" i="0" u="none" strike="noStrike" cap="none" spc="0" normalizeH="0" baseline="0">
              <a:ln>
                <a:noFill/>
              </a:ln>
              <a:solidFill>
                <a:srgbClr val="4B1FBF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12" name="Content Placeholder 2"/>
          <p:cNvSpPr txBox="1">
            <a:spLocks/>
          </p:cNvSpPr>
          <p:nvPr/>
        </p:nvSpPr>
        <p:spPr bwMode="auto">
          <a:xfrm>
            <a:off x="6927375" y="1361131"/>
            <a:ext cx="4940265" cy="206798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marL="227013" indent="-227013" algn="l" defTabSz="912813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rgbClr val="0066B1"/>
                </a:solidFill>
                <a:latin typeface="+mn-lt"/>
                <a:ea typeface="+mn-ea"/>
                <a:cs typeface="+mn-cs"/>
              </a:defRPr>
            </a:lvl1pPr>
            <a:lvl2pPr marL="684213" indent="-227013" algn="l" defTabSz="912813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rgbClr val="7D8184"/>
                </a:solidFill>
                <a:latin typeface="+mn-lt"/>
                <a:ea typeface="+mn-ea"/>
                <a:cs typeface="+mn-cs"/>
              </a:defRPr>
            </a:lvl2pPr>
            <a:lvl3pPr marL="1141413" indent="-227013" algn="l" defTabSz="912813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rgbClr val="7D8184"/>
                </a:solidFill>
                <a:latin typeface="+mn-lt"/>
                <a:ea typeface="+mn-ea"/>
                <a:cs typeface="+mn-cs"/>
              </a:defRPr>
            </a:lvl3pPr>
            <a:lvl4pPr marL="1598613" indent="-227013" algn="l" defTabSz="912813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rgbClr val="7D8184"/>
                </a:solidFill>
                <a:latin typeface="+mn-lt"/>
                <a:ea typeface="+mn-ea"/>
                <a:cs typeface="+mn-cs"/>
              </a:defRPr>
            </a:lvl4pPr>
            <a:lvl5pPr marL="2055813" indent="-227013" algn="l" defTabSz="912813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rgbClr val="7D8184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IN" sz="1800" b="1" dirty="0">
                <a:solidFill>
                  <a:srgbClr val="6441C3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EXCELLENCE AT EACH NETWORK LAYER</a:t>
            </a:r>
            <a:endParaRPr lang="en-IN" sz="1800" dirty="0">
              <a:solidFill>
                <a:srgbClr val="6441C3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E83302B-15AE-9E47-ABFA-F5A98D2F6F0D}"/>
              </a:ext>
            </a:extLst>
          </p:cNvPr>
          <p:cNvSpPr/>
          <p:nvPr/>
        </p:nvSpPr>
        <p:spPr>
          <a:xfrm>
            <a:off x="312551" y="2674825"/>
            <a:ext cx="4219718" cy="368818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iCORE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network design</a:t>
            </a:r>
          </a:p>
          <a:p>
            <a:pPr marL="342900" lvl="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LEAD360</a:t>
            </a:r>
            <a:r>
              <a:rPr lang="en-US" baseline="30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roll 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outs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PODS – Programmability </a:t>
            </a:r>
            <a:endParaRPr lang="en-US" dirty="0" smtClean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&amp; Intelligence</a:t>
            </a:r>
          </a:p>
          <a:p>
            <a:pPr marL="342900" lvl="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SDN / NFV</a:t>
            </a:r>
          </a:p>
          <a:p>
            <a:pPr marL="342900" lvl="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centres , NOC, SOC</a:t>
            </a:r>
          </a:p>
          <a:p>
            <a:pPr marL="342900" lvl="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Command &amp; control </a:t>
            </a:r>
            <a:r>
              <a:rPr lang="en-US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centre</a:t>
            </a:r>
            <a:endParaRPr lang="en-US" dirty="0" smtClean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IoT</a:t>
            </a:r>
            <a:endParaRPr lang="en-US" dirty="0" smtClean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Strategic partners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5453742" y="1374730"/>
            <a:ext cx="6640286" cy="5183732"/>
            <a:chOff x="5197178" y="1288588"/>
            <a:chExt cx="6575722" cy="5368560"/>
          </a:xfrm>
        </p:grpSpPr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8D730289-49BA-A84A-A501-A759688D94CB}"/>
                </a:ext>
              </a:extLst>
            </p:cNvPr>
            <p:cNvGrpSpPr/>
            <p:nvPr/>
          </p:nvGrpSpPr>
          <p:grpSpPr>
            <a:xfrm>
              <a:off x="9481143" y="1786549"/>
              <a:ext cx="634789" cy="435737"/>
              <a:chOff x="8944475" y="5946515"/>
              <a:chExt cx="1213865" cy="833232"/>
            </a:xfrm>
          </p:grpSpPr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0A4503BE-9790-B847-91E9-25F34AB383DA}"/>
                  </a:ext>
                </a:extLst>
              </p:cNvPr>
              <p:cNvSpPr/>
              <p:nvPr/>
            </p:nvSpPr>
            <p:spPr>
              <a:xfrm>
                <a:off x="8944475" y="6581001"/>
                <a:ext cx="1213865" cy="198746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 algn="ctr"/>
                <a:r>
                  <a:rPr lang="en-US" sz="700" b="1" dirty="0">
                    <a:solidFill>
                      <a:srgbClr val="4B1FBF"/>
                    </a:solidFill>
                  </a:rPr>
                  <a:t>VIRTUALISATION</a:t>
                </a:r>
              </a:p>
            </p:txBody>
          </p:sp>
          <p:pic>
            <p:nvPicPr>
              <p:cNvPr id="81" name="Picture 80">
                <a:extLst>
                  <a:ext uri="{FF2B5EF4-FFF2-40B4-BE49-F238E27FC236}">
                    <a16:creationId xmlns:a16="http://schemas.microsoft.com/office/drawing/2014/main" id="{0B66EDEF-631E-0644-B85F-D3A4E885DE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screen">
                <a:duotone>
                  <a:prstClr val="black"/>
                  <a:srgbClr val="6441C3">
                    <a:tint val="45000"/>
                    <a:satMod val="400000"/>
                  </a:srgbClr>
                </a:duoton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9243895" y="5946515"/>
                <a:ext cx="461213" cy="461213"/>
              </a:xfrm>
              <a:prstGeom prst="rect">
                <a:avLst/>
              </a:prstGeom>
            </p:spPr>
          </p:pic>
        </p:grp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3612DBBA-2C71-9642-B7EC-0D5A15206996}"/>
                </a:ext>
              </a:extLst>
            </p:cNvPr>
            <p:cNvGrpSpPr/>
            <p:nvPr/>
          </p:nvGrpSpPr>
          <p:grpSpPr>
            <a:xfrm>
              <a:off x="8584515" y="1813145"/>
              <a:ext cx="410620" cy="397107"/>
              <a:chOff x="7762419" y="6020379"/>
              <a:chExt cx="785204" cy="759364"/>
            </a:xfrm>
          </p:grpSpPr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59B60D27-BAC6-F04A-B83A-8795F59E769E}"/>
                  </a:ext>
                </a:extLst>
              </p:cNvPr>
              <p:cNvSpPr/>
              <p:nvPr/>
            </p:nvSpPr>
            <p:spPr>
              <a:xfrm>
                <a:off x="7762419" y="6580997"/>
                <a:ext cx="785204" cy="198746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algn="ctr"/>
                <a:r>
                  <a:rPr lang="en-US" sz="700" b="1" dirty="0">
                    <a:solidFill>
                      <a:srgbClr val="4B1FBF"/>
                    </a:solidFill>
                  </a:rPr>
                  <a:t>BIG DATA</a:t>
                </a:r>
              </a:p>
            </p:txBody>
          </p:sp>
          <p:pic>
            <p:nvPicPr>
              <p:cNvPr id="95" name="Picture 94">
                <a:extLst>
                  <a:ext uri="{FF2B5EF4-FFF2-40B4-BE49-F238E27FC236}">
                    <a16:creationId xmlns:a16="http://schemas.microsoft.com/office/drawing/2014/main" id="{0E92E727-A5E4-C045-B694-D70378196E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screen">
                <a:duotone>
                  <a:prstClr val="black"/>
                  <a:srgbClr val="6441C3">
                    <a:tint val="45000"/>
                    <a:satMod val="400000"/>
                  </a:srgbClr>
                </a:duoton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973867" y="6020379"/>
                <a:ext cx="380423" cy="380423"/>
              </a:xfrm>
              <a:prstGeom prst="rect">
                <a:avLst/>
              </a:prstGeom>
            </p:spPr>
          </p:pic>
        </p:grp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0B471F49-9DB0-B740-820F-447B9F7F0DF4}"/>
                </a:ext>
              </a:extLst>
            </p:cNvPr>
            <p:cNvGrpSpPr/>
            <p:nvPr/>
          </p:nvGrpSpPr>
          <p:grpSpPr>
            <a:xfrm>
              <a:off x="10332502" y="1749454"/>
              <a:ext cx="761490" cy="496421"/>
              <a:chOff x="10431200" y="5951372"/>
              <a:chExt cx="1456150" cy="949276"/>
            </a:xfrm>
          </p:grpSpPr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81C6B01A-3D1C-3D4A-9B3F-7DB786162CAC}"/>
                  </a:ext>
                </a:extLst>
              </p:cNvPr>
              <p:cNvSpPr/>
              <p:nvPr/>
            </p:nvSpPr>
            <p:spPr>
              <a:xfrm>
                <a:off x="10431200" y="6488667"/>
                <a:ext cx="1456150" cy="411981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algn="ctr"/>
                <a:r>
                  <a:rPr lang="en-US" sz="700" b="1" dirty="0">
                    <a:solidFill>
                      <a:srgbClr val="4B1FBF"/>
                    </a:solidFill>
                  </a:rPr>
                  <a:t>ARTIFICIAL INTELLIGENCE</a:t>
                </a:r>
              </a:p>
            </p:txBody>
          </p:sp>
          <p:pic>
            <p:nvPicPr>
              <p:cNvPr id="98" name="Picture 97">
                <a:extLst>
                  <a:ext uri="{FF2B5EF4-FFF2-40B4-BE49-F238E27FC236}">
                    <a16:creationId xmlns:a16="http://schemas.microsoft.com/office/drawing/2014/main" id="{B70E0ACD-4103-0540-A50D-31EA3F34BC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screen">
                <a:duotone>
                  <a:prstClr val="black"/>
                  <a:srgbClr val="6441C3">
                    <a:tint val="45000"/>
                    <a:satMod val="400000"/>
                  </a:srgbClr>
                </a:duoton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0945630" y="5951372"/>
                <a:ext cx="455512" cy="455512"/>
              </a:xfrm>
              <a:prstGeom prst="rect">
                <a:avLst/>
              </a:prstGeom>
            </p:spPr>
          </p:pic>
        </p:grpSp>
        <p:grpSp>
          <p:nvGrpSpPr>
            <p:cNvPr id="20" name="Group 19"/>
            <p:cNvGrpSpPr/>
            <p:nvPr/>
          </p:nvGrpSpPr>
          <p:grpSpPr>
            <a:xfrm>
              <a:off x="5197178" y="1288588"/>
              <a:ext cx="6575722" cy="5368560"/>
              <a:chOff x="5197178" y="857439"/>
              <a:chExt cx="6575722" cy="5368560"/>
            </a:xfrm>
          </p:grpSpPr>
          <p:grpSp>
            <p:nvGrpSpPr>
              <p:cNvPr id="99" name="Group 98">
                <a:extLst>
                  <a:ext uri="{FF2B5EF4-FFF2-40B4-BE49-F238E27FC236}">
                    <a16:creationId xmlns:a16="http://schemas.microsoft.com/office/drawing/2014/main" id="{ED9C35AC-55D0-C94F-ABD3-02A60E35FB69}"/>
                  </a:ext>
                </a:extLst>
              </p:cNvPr>
              <p:cNvGrpSpPr/>
              <p:nvPr/>
            </p:nvGrpSpPr>
            <p:grpSpPr>
              <a:xfrm>
                <a:off x="7412993" y="2438844"/>
                <a:ext cx="853443" cy="454828"/>
                <a:chOff x="8454127" y="4565162"/>
                <a:chExt cx="1631983" cy="869739"/>
              </a:xfrm>
            </p:grpSpPr>
            <p:sp>
              <p:nvSpPr>
                <p:cNvPr id="100" name="Rectangle 99">
                  <a:extLst>
                    <a:ext uri="{FF2B5EF4-FFF2-40B4-BE49-F238E27FC236}">
                      <a16:creationId xmlns:a16="http://schemas.microsoft.com/office/drawing/2014/main" id="{9C17589A-D08E-414B-8982-568D34066E5E}"/>
                    </a:ext>
                  </a:extLst>
                </p:cNvPr>
                <p:cNvSpPr/>
                <p:nvPr/>
              </p:nvSpPr>
              <p:spPr>
                <a:xfrm>
                  <a:off x="8454127" y="5037409"/>
                  <a:ext cx="1631983" cy="397492"/>
                </a:xfrm>
                <a:prstGeom prst="rect">
                  <a:avLst/>
                </a:prstGeom>
              </p:spPr>
              <p:txBody>
                <a:bodyPr wrap="square" lIns="0" tIns="0" rIns="0" bIns="0">
                  <a:spAutoFit/>
                </a:bodyPr>
                <a:lstStyle/>
                <a:p>
                  <a:pPr lvl="0" algn="ctr"/>
                  <a:r>
                    <a:rPr lang="en-US" sz="700" b="1" dirty="0">
                      <a:solidFill>
                        <a:srgbClr val="4B1FBF"/>
                      </a:solidFill>
                    </a:rPr>
                    <a:t>DATA CENTRE SERVER &amp; STORAGE</a:t>
                  </a:r>
                </a:p>
              </p:txBody>
            </p:sp>
            <p:pic>
              <p:nvPicPr>
                <p:cNvPr id="101" name="Picture 100">
                  <a:extLst>
                    <a:ext uri="{FF2B5EF4-FFF2-40B4-BE49-F238E27FC236}">
                      <a16:creationId xmlns:a16="http://schemas.microsoft.com/office/drawing/2014/main" id="{AF62EE2F-1C86-3344-A073-F49A4F2952E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screen">
                  <a:duotone>
                    <a:prstClr val="black"/>
                    <a:srgbClr val="6441C3">
                      <a:tint val="45000"/>
                      <a:satMod val="400000"/>
                    </a:srgbClr>
                  </a:duotone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005633" y="4565162"/>
                  <a:ext cx="443167" cy="443167"/>
                </a:xfrm>
                <a:prstGeom prst="rect">
                  <a:avLst/>
                </a:prstGeom>
              </p:spPr>
            </p:pic>
          </p:grpSp>
          <p:grpSp>
            <p:nvGrpSpPr>
              <p:cNvPr id="103" name="Group 102">
                <a:extLst>
                  <a:ext uri="{FF2B5EF4-FFF2-40B4-BE49-F238E27FC236}">
                    <a16:creationId xmlns:a16="http://schemas.microsoft.com/office/drawing/2014/main" id="{2C38E857-5BA8-8A4F-9F08-B33938A72E7E}"/>
                  </a:ext>
                </a:extLst>
              </p:cNvPr>
              <p:cNvGrpSpPr/>
              <p:nvPr/>
            </p:nvGrpSpPr>
            <p:grpSpPr>
              <a:xfrm>
                <a:off x="8526872" y="2396437"/>
                <a:ext cx="844386" cy="607780"/>
                <a:chOff x="10324490" y="4493154"/>
                <a:chExt cx="1614666" cy="1162219"/>
              </a:xfrm>
            </p:grpSpPr>
            <p:sp>
              <p:nvSpPr>
                <p:cNvPr id="104" name="Rectangle 103">
                  <a:extLst>
                    <a:ext uri="{FF2B5EF4-FFF2-40B4-BE49-F238E27FC236}">
                      <a16:creationId xmlns:a16="http://schemas.microsoft.com/office/drawing/2014/main" id="{44B1D55A-0BCF-4D43-B5AE-EC5C72226D4D}"/>
                    </a:ext>
                  </a:extLst>
                </p:cNvPr>
                <p:cNvSpPr/>
                <p:nvPr/>
              </p:nvSpPr>
              <p:spPr>
                <a:xfrm>
                  <a:off x="10324490" y="5037405"/>
                  <a:ext cx="1614666" cy="617968"/>
                </a:xfrm>
                <a:prstGeom prst="rect">
                  <a:avLst/>
                </a:prstGeom>
              </p:spPr>
              <p:txBody>
                <a:bodyPr wrap="square" lIns="0" tIns="0" rIns="0" bIns="0">
                  <a:spAutoFit/>
                </a:bodyPr>
                <a:lstStyle/>
                <a:p>
                  <a:pPr lvl="0" algn="ctr"/>
                  <a:r>
                    <a:rPr lang="en-US" sz="700" b="1" dirty="0">
                      <a:solidFill>
                        <a:srgbClr val="4B1FBF"/>
                      </a:solidFill>
                    </a:rPr>
                    <a:t>COMMAND &amp; CONTROL </a:t>
                  </a:r>
                  <a:br>
                    <a:rPr lang="en-US" sz="700" b="1" dirty="0">
                      <a:solidFill>
                        <a:srgbClr val="4B1FBF"/>
                      </a:solidFill>
                    </a:rPr>
                  </a:br>
                  <a:r>
                    <a:rPr lang="en-US" sz="700" b="1" dirty="0">
                      <a:solidFill>
                        <a:srgbClr val="4B1FBF"/>
                      </a:solidFill>
                    </a:rPr>
                    <a:t>CENTRE</a:t>
                  </a:r>
                </a:p>
              </p:txBody>
            </p:sp>
            <p:pic>
              <p:nvPicPr>
                <p:cNvPr id="105" name="Picture 104">
                  <a:extLst>
                    <a:ext uri="{FF2B5EF4-FFF2-40B4-BE49-F238E27FC236}">
                      <a16:creationId xmlns:a16="http://schemas.microsoft.com/office/drawing/2014/main" id="{8EA8E3FE-2B7C-E144-B0AA-E33A5BE123F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 cstate="screen">
                  <a:duotone>
                    <a:prstClr val="black"/>
                    <a:srgbClr val="6441C3">
                      <a:tint val="45000"/>
                      <a:satMod val="400000"/>
                    </a:srgbClr>
                  </a:duotone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921358" y="4493154"/>
                  <a:ext cx="504056" cy="504056"/>
                </a:xfrm>
                <a:prstGeom prst="rect">
                  <a:avLst/>
                </a:prstGeom>
              </p:spPr>
            </p:pic>
          </p:grpSp>
          <p:grpSp>
            <p:nvGrpSpPr>
              <p:cNvPr id="119" name="Group 118">
                <a:extLst>
                  <a:ext uri="{FF2B5EF4-FFF2-40B4-BE49-F238E27FC236}">
                    <a16:creationId xmlns:a16="http://schemas.microsoft.com/office/drawing/2014/main" id="{5EED9A1C-AF65-2948-AE2F-631F161FC55C}"/>
                  </a:ext>
                </a:extLst>
              </p:cNvPr>
              <p:cNvGrpSpPr/>
              <p:nvPr/>
            </p:nvGrpSpPr>
            <p:grpSpPr>
              <a:xfrm>
                <a:off x="7563197" y="5059899"/>
                <a:ext cx="553036" cy="498039"/>
                <a:chOff x="6308143" y="2542889"/>
                <a:chExt cx="1057536" cy="952369"/>
              </a:xfrm>
            </p:grpSpPr>
            <p:sp>
              <p:nvSpPr>
                <p:cNvPr id="121" name="Rectangle 120">
                  <a:extLst>
                    <a:ext uri="{FF2B5EF4-FFF2-40B4-BE49-F238E27FC236}">
                      <a16:creationId xmlns:a16="http://schemas.microsoft.com/office/drawing/2014/main" id="{299F2CBA-4BB8-FE49-A46B-3D0E276746B2}"/>
                    </a:ext>
                  </a:extLst>
                </p:cNvPr>
                <p:cNvSpPr/>
                <p:nvPr/>
              </p:nvSpPr>
              <p:spPr>
                <a:xfrm>
                  <a:off x="6308143" y="3097766"/>
                  <a:ext cx="1057536" cy="397492"/>
                </a:xfrm>
                <a:prstGeom prst="rect">
                  <a:avLst/>
                </a:prstGeom>
              </p:spPr>
              <p:txBody>
                <a:bodyPr wrap="none" lIns="0" tIns="0" rIns="0" bIns="0">
                  <a:spAutoFit/>
                </a:bodyPr>
                <a:lstStyle/>
                <a:p>
                  <a:pPr lvl="0" algn="ctr"/>
                  <a:r>
                    <a:rPr lang="en-US" sz="700" b="1" dirty="0">
                      <a:solidFill>
                        <a:srgbClr val="4B1FBF"/>
                      </a:solidFill>
                    </a:rPr>
                    <a:t>ACCESS LAYER </a:t>
                  </a:r>
                  <a:br>
                    <a:rPr lang="en-US" sz="700" b="1" dirty="0">
                      <a:solidFill>
                        <a:srgbClr val="4B1FBF"/>
                      </a:solidFill>
                    </a:rPr>
                  </a:br>
                  <a:r>
                    <a:rPr lang="en-US" sz="700" b="1" dirty="0">
                      <a:solidFill>
                        <a:srgbClr val="4B1FBF"/>
                      </a:solidFill>
                    </a:rPr>
                    <a:t>GPON, MSAN</a:t>
                  </a:r>
                </a:p>
              </p:txBody>
            </p:sp>
            <p:pic>
              <p:nvPicPr>
                <p:cNvPr id="122" name="Picture 121">
                  <a:extLst>
                    <a:ext uri="{FF2B5EF4-FFF2-40B4-BE49-F238E27FC236}">
                      <a16:creationId xmlns:a16="http://schemas.microsoft.com/office/drawing/2014/main" id="{3D6A3D6B-73B5-1447-950E-002C5B05897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 cstate="screen">
                  <a:duotone>
                    <a:prstClr val="black"/>
                    <a:srgbClr val="6441C3">
                      <a:tint val="45000"/>
                      <a:satMod val="400000"/>
                    </a:srgbClr>
                  </a:duotone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563578" y="2542889"/>
                  <a:ext cx="460679" cy="460679"/>
                </a:xfrm>
                <a:prstGeom prst="rect">
                  <a:avLst/>
                </a:prstGeom>
              </p:spPr>
            </p:pic>
          </p:grpSp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id="{5106FEDF-74F5-C94A-BB4F-D1B8138AA295}"/>
                  </a:ext>
                </a:extLst>
              </p:cNvPr>
              <p:cNvSpPr/>
              <p:nvPr/>
            </p:nvSpPr>
            <p:spPr>
              <a:xfrm>
                <a:off x="5197178" y="4643437"/>
                <a:ext cx="1582562" cy="1582562"/>
              </a:xfrm>
              <a:prstGeom prst="rect">
                <a:avLst/>
              </a:prstGeom>
              <a:solidFill>
                <a:srgbClr val="00B050">
                  <a:alpha val="80000"/>
                </a:srgbClr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scene3d>
                <a:camera prst="isometricTopUp"/>
                <a:lightRig rig="balanced" dir="t"/>
              </a:scene3d>
              <a:sp3d extrusionH="317500" contourW="19050" prstMaterial="matte">
                <a:contourClr>
                  <a:srgbClr val="37D142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r>
                  <a:rPr lang="en-US" sz="1600" b="1" dirty="0">
                    <a:solidFill>
                      <a:prstClr val="white"/>
                    </a:solidFill>
                    <a:latin typeface="Arial" charset="0"/>
                    <a:cs typeface="Arial" charset="0"/>
                  </a:rPr>
                  <a:t>END USER</a:t>
                </a:r>
              </a:p>
              <a:p>
                <a:pPr lvl="0" algn="ctr"/>
                <a:r>
                  <a:rPr lang="en-US" sz="1600" b="1" dirty="0">
                    <a:solidFill>
                      <a:prstClr val="white"/>
                    </a:solidFill>
                    <a:latin typeface="Arial" charset="0"/>
                    <a:cs typeface="Arial" charset="0"/>
                  </a:rPr>
                  <a:t> LAYER</a:t>
                </a:r>
              </a:p>
            </p:txBody>
          </p: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386D1E69-DF9B-1A4A-A0A7-4058E16378BC}"/>
                  </a:ext>
                </a:extLst>
              </p:cNvPr>
              <p:cNvCxnSpPr/>
              <p:nvPr/>
            </p:nvCxnSpPr>
            <p:spPr>
              <a:xfrm>
                <a:off x="7116024" y="5677795"/>
                <a:ext cx="4656876" cy="0"/>
              </a:xfrm>
              <a:prstGeom prst="straightConnector1">
                <a:avLst/>
              </a:prstGeom>
              <a:ln w="15875">
                <a:solidFill>
                  <a:schemeClr val="bg1"/>
                </a:solidFill>
                <a:prstDash val="sysDot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Arrow Connector 130">
                <a:extLst>
                  <a:ext uri="{FF2B5EF4-FFF2-40B4-BE49-F238E27FC236}">
                    <a16:creationId xmlns:a16="http://schemas.microsoft.com/office/drawing/2014/main" id="{B453C05A-E26B-2A41-AFDD-9FCAEC7CF683}"/>
                  </a:ext>
                </a:extLst>
              </p:cNvPr>
              <p:cNvCxnSpPr/>
              <p:nvPr/>
            </p:nvCxnSpPr>
            <p:spPr>
              <a:xfrm>
                <a:off x="7116024" y="3066653"/>
                <a:ext cx="4656876" cy="0"/>
              </a:xfrm>
              <a:prstGeom prst="straightConnector1">
                <a:avLst/>
              </a:prstGeom>
              <a:ln w="15875">
                <a:solidFill>
                  <a:schemeClr val="bg1"/>
                </a:solidFill>
                <a:prstDash val="sysDot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7" name="Group 106">
                <a:extLst>
                  <a:ext uri="{FF2B5EF4-FFF2-40B4-BE49-F238E27FC236}">
                    <a16:creationId xmlns:a16="http://schemas.microsoft.com/office/drawing/2014/main" id="{AD4714CC-6DF3-6841-84A0-E664550DAE4F}"/>
                  </a:ext>
                </a:extLst>
              </p:cNvPr>
              <p:cNvGrpSpPr/>
              <p:nvPr/>
            </p:nvGrpSpPr>
            <p:grpSpPr>
              <a:xfrm>
                <a:off x="7387315" y="3716390"/>
                <a:ext cx="904798" cy="622699"/>
                <a:chOff x="7420740" y="3237221"/>
                <a:chExt cx="1730188" cy="1190748"/>
              </a:xfrm>
            </p:grpSpPr>
            <p:sp>
              <p:nvSpPr>
                <p:cNvPr id="109" name="Rectangle 108">
                  <a:extLst>
                    <a:ext uri="{FF2B5EF4-FFF2-40B4-BE49-F238E27FC236}">
                      <a16:creationId xmlns:a16="http://schemas.microsoft.com/office/drawing/2014/main" id="{D1F09FA9-7A77-6F4B-9C54-454C45E30F5E}"/>
                    </a:ext>
                  </a:extLst>
                </p:cNvPr>
                <p:cNvSpPr/>
                <p:nvPr/>
              </p:nvSpPr>
              <p:spPr>
                <a:xfrm>
                  <a:off x="7420740" y="3810001"/>
                  <a:ext cx="1730188" cy="617968"/>
                </a:xfrm>
                <a:prstGeom prst="rect">
                  <a:avLst/>
                </a:prstGeom>
              </p:spPr>
              <p:txBody>
                <a:bodyPr wrap="square" lIns="0" tIns="0" rIns="0" bIns="0">
                  <a:spAutoFit/>
                </a:bodyPr>
                <a:lstStyle/>
                <a:p>
                  <a:pPr lvl="0" algn="ctr"/>
                  <a:r>
                    <a:rPr lang="en-US" sz="700" b="1" dirty="0">
                      <a:solidFill>
                        <a:srgbClr val="4B1FBF"/>
                      </a:solidFill>
                    </a:rPr>
                    <a:t>CORE (SUPER CORE, CORE, EDGE LAYERS) IP MPLS</a:t>
                  </a:r>
                </a:p>
              </p:txBody>
            </p:sp>
            <p:pic>
              <p:nvPicPr>
                <p:cNvPr id="111" name="Picture 110">
                  <a:extLst>
                    <a:ext uri="{FF2B5EF4-FFF2-40B4-BE49-F238E27FC236}">
                      <a16:creationId xmlns:a16="http://schemas.microsoft.com/office/drawing/2014/main" id="{7257E6E1-7D23-1D41-A65F-004C6296181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 cstate="screen">
                  <a:duotone>
                    <a:prstClr val="black"/>
                    <a:srgbClr val="6441C3">
                      <a:tint val="45000"/>
                      <a:satMod val="400000"/>
                    </a:srgbClr>
                  </a:duotone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074643" y="3237221"/>
                  <a:ext cx="459757" cy="459757"/>
                </a:xfrm>
                <a:prstGeom prst="rect">
                  <a:avLst/>
                </a:prstGeom>
              </p:spPr>
            </p:pic>
          </p:grpSp>
          <p:grpSp>
            <p:nvGrpSpPr>
              <p:cNvPr id="113" name="Group 112">
                <a:extLst>
                  <a:ext uri="{FF2B5EF4-FFF2-40B4-BE49-F238E27FC236}">
                    <a16:creationId xmlns:a16="http://schemas.microsoft.com/office/drawing/2014/main" id="{9638D503-2DF8-3A45-856D-36288A6F6444}"/>
                  </a:ext>
                </a:extLst>
              </p:cNvPr>
              <p:cNvGrpSpPr/>
              <p:nvPr/>
            </p:nvGrpSpPr>
            <p:grpSpPr>
              <a:xfrm>
                <a:off x="8520419" y="3734918"/>
                <a:ext cx="857292" cy="597173"/>
                <a:chOff x="9564004" y="3259460"/>
                <a:chExt cx="1639346" cy="1141938"/>
              </a:xfrm>
            </p:grpSpPr>
            <p:sp>
              <p:nvSpPr>
                <p:cNvPr id="115" name="Rectangle 114">
                  <a:extLst>
                    <a:ext uri="{FF2B5EF4-FFF2-40B4-BE49-F238E27FC236}">
                      <a16:creationId xmlns:a16="http://schemas.microsoft.com/office/drawing/2014/main" id="{FEB5B1E5-2D77-DF4B-9196-550ED1DC9D10}"/>
                    </a:ext>
                  </a:extLst>
                </p:cNvPr>
                <p:cNvSpPr/>
                <p:nvPr/>
              </p:nvSpPr>
              <p:spPr>
                <a:xfrm>
                  <a:off x="9564004" y="3783429"/>
                  <a:ext cx="1639346" cy="617969"/>
                </a:xfrm>
                <a:prstGeom prst="rect">
                  <a:avLst/>
                </a:prstGeom>
              </p:spPr>
              <p:txBody>
                <a:bodyPr wrap="square" lIns="0" tIns="0" rIns="0" bIns="0">
                  <a:spAutoFit/>
                </a:bodyPr>
                <a:lstStyle/>
                <a:p>
                  <a:pPr lvl="0" algn="ctr"/>
                  <a:r>
                    <a:rPr lang="en-US" sz="700" b="1" dirty="0">
                      <a:solidFill>
                        <a:srgbClr val="4B1FBF"/>
                      </a:solidFill>
                    </a:rPr>
                    <a:t>DISTRIBUTION/</a:t>
                  </a:r>
                  <a:br>
                    <a:rPr lang="en-US" sz="700" b="1" dirty="0">
                      <a:solidFill>
                        <a:srgbClr val="4B1FBF"/>
                      </a:solidFill>
                    </a:rPr>
                  </a:br>
                  <a:r>
                    <a:rPr lang="en-US" sz="700" b="1" dirty="0">
                      <a:solidFill>
                        <a:srgbClr val="4B1FBF"/>
                      </a:solidFill>
                    </a:rPr>
                    <a:t>METRO </a:t>
                  </a:r>
                  <a:br>
                    <a:rPr lang="en-US" sz="700" b="1" dirty="0">
                      <a:solidFill>
                        <a:srgbClr val="4B1FBF"/>
                      </a:solidFill>
                    </a:rPr>
                  </a:br>
                  <a:r>
                    <a:rPr lang="en-US" sz="700" b="1" dirty="0">
                      <a:solidFill>
                        <a:srgbClr val="4B1FBF"/>
                      </a:solidFill>
                    </a:rPr>
                    <a:t>DWDM</a:t>
                  </a:r>
                </a:p>
              </p:txBody>
            </p:sp>
            <p:pic>
              <p:nvPicPr>
                <p:cNvPr id="117" name="Picture 116">
                  <a:extLst>
                    <a:ext uri="{FF2B5EF4-FFF2-40B4-BE49-F238E27FC236}">
                      <a16:creationId xmlns:a16="http://schemas.microsoft.com/office/drawing/2014/main" id="{B5F49048-C833-1542-BD13-E0226F4B2C7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 cstate="screen">
                  <a:duotone>
                    <a:prstClr val="black"/>
                    <a:srgbClr val="6441C3">
                      <a:tint val="45000"/>
                      <a:satMod val="400000"/>
                    </a:srgbClr>
                  </a:duotone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141310" y="3259460"/>
                  <a:ext cx="457022" cy="457022"/>
                </a:xfrm>
                <a:prstGeom prst="rect">
                  <a:avLst/>
                </a:prstGeom>
              </p:spPr>
            </p:pic>
          </p:grpSp>
          <p:sp>
            <p:nvSpPr>
              <p:cNvPr id="128" name="Rectangle 127">
                <a:extLst>
                  <a:ext uri="{FF2B5EF4-FFF2-40B4-BE49-F238E27FC236}">
                    <a16:creationId xmlns:a16="http://schemas.microsoft.com/office/drawing/2014/main" id="{47BD5172-995E-F949-BBAC-94F898B8F728}"/>
                  </a:ext>
                </a:extLst>
              </p:cNvPr>
              <p:cNvSpPr/>
              <p:nvPr/>
            </p:nvSpPr>
            <p:spPr>
              <a:xfrm>
                <a:off x="5197178" y="3362325"/>
                <a:ext cx="1582562" cy="1582562"/>
              </a:xfrm>
              <a:prstGeom prst="rect">
                <a:avLst/>
              </a:prstGeom>
              <a:solidFill>
                <a:srgbClr val="92D050">
                  <a:alpha val="80000"/>
                </a:srgbClr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scene3d>
                <a:camera prst="isometricTopUp"/>
                <a:lightRig rig="balanced" dir="t"/>
              </a:scene3d>
              <a:sp3d extrusionH="317500" contourW="19050">
                <a:contourClr>
                  <a:schemeClr val="accent6">
                    <a:lumMod val="60000"/>
                    <a:lumOff val="40000"/>
                  </a:schemeClr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r>
                  <a:rPr lang="en-US" sz="1600" b="1" dirty="0">
                    <a:solidFill>
                      <a:prstClr val="white"/>
                    </a:solidFill>
                    <a:latin typeface="Arial" charset="0"/>
                    <a:cs typeface="Arial" charset="0"/>
                  </a:rPr>
                  <a:t>NETWORK </a:t>
                </a:r>
              </a:p>
              <a:p>
                <a:pPr lvl="0" algn="ctr"/>
                <a:r>
                  <a:rPr lang="en-US" sz="1600" b="1" dirty="0">
                    <a:solidFill>
                      <a:prstClr val="white"/>
                    </a:solidFill>
                    <a:latin typeface="Arial" charset="0"/>
                    <a:cs typeface="Arial" charset="0"/>
                  </a:rPr>
                  <a:t>LAYER</a:t>
                </a:r>
              </a:p>
            </p:txBody>
          </p:sp>
          <p:cxnSp>
            <p:nvCxnSpPr>
              <p:cNvPr id="130" name="Straight Arrow Connector 129">
                <a:extLst>
                  <a:ext uri="{FF2B5EF4-FFF2-40B4-BE49-F238E27FC236}">
                    <a16:creationId xmlns:a16="http://schemas.microsoft.com/office/drawing/2014/main" id="{27FCF2AA-146E-954D-9EF5-ACCD2416B18B}"/>
                  </a:ext>
                </a:extLst>
              </p:cNvPr>
              <p:cNvCxnSpPr/>
              <p:nvPr/>
            </p:nvCxnSpPr>
            <p:spPr>
              <a:xfrm>
                <a:off x="7116024" y="4408793"/>
                <a:ext cx="4656876" cy="0"/>
              </a:xfrm>
              <a:prstGeom prst="straightConnector1">
                <a:avLst/>
              </a:prstGeom>
              <a:ln w="15875">
                <a:solidFill>
                  <a:schemeClr val="bg1"/>
                </a:solidFill>
                <a:prstDash val="sysDot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76" name="Group 75">
                <a:extLst>
                  <a:ext uri="{FF2B5EF4-FFF2-40B4-BE49-F238E27FC236}">
                    <a16:creationId xmlns:a16="http://schemas.microsoft.com/office/drawing/2014/main" id="{AC228AC0-ADD4-B04D-B333-F4B213EDE9D2}"/>
                  </a:ext>
                </a:extLst>
              </p:cNvPr>
              <p:cNvGrpSpPr/>
              <p:nvPr/>
            </p:nvGrpSpPr>
            <p:grpSpPr>
              <a:xfrm>
                <a:off x="7486097" y="1332966"/>
                <a:ext cx="707234" cy="478852"/>
                <a:chOff x="6208593" y="5985161"/>
                <a:chExt cx="1352402" cy="915680"/>
              </a:xfrm>
            </p:grpSpPr>
            <p:sp>
              <p:nvSpPr>
                <p:cNvPr id="77" name="Rectangle 76">
                  <a:extLst>
                    <a:ext uri="{FF2B5EF4-FFF2-40B4-BE49-F238E27FC236}">
                      <a16:creationId xmlns:a16="http://schemas.microsoft.com/office/drawing/2014/main" id="{EAD16F4E-0909-8449-9BC7-9BB23C1E85DD}"/>
                    </a:ext>
                  </a:extLst>
                </p:cNvPr>
                <p:cNvSpPr/>
                <p:nvPr/>
              </p:nvSpPr>
              <p:spPr>
                <a:xfrm>
                  <a:off x="6208593" y="6488860"/>
                  <a:ext cx="1352402" cy="411981"/>
                </a:xfrm>
                <a:prstGeom prst="rect">
                  <a:avLst/>
                </a:prstGeom>
              </p:spPr>
              <p:txBody>
                <a:bodyPr wrap="square" lIns="0" tIns="0" rIns="0" bIns="0">
                  <a:spAutoFit/>
                </a:bodyPr>
                <a:lstStyle/>
                <a:p>
                  <a:pPr algn="ctr"/>
                  <a:r>
                    <a:rPr lang="en-US" sz="700" b="1" dirty="0">
                      <a:solidFill>
                        <a:srgbClr val="4B1FBF"/>
                      </a:solidFill>
                    </a:rPr>
                    <a:t>APPLICATION TP, CENTREX</a:t>
                  </a:r>
                </a:p>
              </p:txBody>
            </p:sp>
            <p:pic>
              <p:nvPicPr>
                <p:cNvPr id="78" name="Picture 77">
                  <a:extLst>
                    <a:ext uri="{FF2B5EF4-FFF2-40B4-BE49-F238E27FC236}">
                      <a16:creationId xmlns:a16="http://schemas.microsoft.com/office/drawing/2014/main" id="{119140A1-EAF9-D746-8A23-81091EEABCF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 cstate="screen">
                  <a:duotone>
                    <a:prstClr val="black"/>
                    <a:srgbClr val="6441C3">
                      <a:tint val="45000"/>
                      <a:satMod val="400000"/>
                    </a:srgbClr>
                  </a:duotone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671539" y="5985161"/>
                  <a:ext cx="408709" cy="408709"/>
                </a:xfrm>
                <a:prstGeom prst="rect">
                  <a:avLst/>
                </a:prstGeom>
              </p:spPr>
            </p:pic>
          </p:grpSp>
          <p:cxnSp>
            <p:nvCxnSpPr>
              <p:cNvPr id="132" name="Straight Arrow Connector 131">
                <a:extLst>
                  <a:ext uri="{FF2B5EF4-FFF2-40B4-BE49-F238E27FC236}">
                    <a16:creationId xmlns:a16="http://schemas.microsoft.com/office/drawing/2014/main" id="{C91A99C2-BE0B-224B-B3E0-2ABC23A45F97}"/>
                  </a:ext>
                </a:extLst>
              </p:cNvPr>
              <p:cNvCxnSpPr/>
              <p:nvPr/>
            </p:nvCxnSpPr>
            <p:spPr>
              <a:xfrm>
                <a:off x="7116024" y="1886375"/>
                <a:ext cx="4656876" cy="0"/>
              </a:xfrm>
              <a:prstGeom prst="straightConnector1">
                <a:avLst/>
              </a:prstGeom>
              <a:ln w="15875">
                <a:solidFill>
                  <a:schemeClr val="bg1"/>
                </a:solidFill>
                <a:prstDash val="sysDot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A892B179-7C33-7747-A913-2B8C06B3B9EC}"/>
                  </a:ext>
                </a:extLst>
              </p:cNvPr>
              <p:cNvSpPr/>
              <p:nvPr/>
            </p:nvSpPr>
            <p:spPr>
              <a:xfrm>
                <a:off x="5197178" y="2028951"/>
                <a:ext cx="1582562" cy="1582562"/>
              </a:xfrm>
              <a:prstGeom prst="rect">
                <a:avLst/>
              </a:prstGeom>
              <a:solidFill>
                <a:srgbClr val="00D4D6">
                  <a:alpha val="80000"/>
                </a:srgbClr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scene3d>
                <a:camera prst="isometricTopUp">
                  <a:rot lat="19476224" lon="18882000" rev="3609745"/>
                </a:camera>
                <a:lightRig rig="balanced" dir="t"/>
              </a:scene3d>
              <a:sp3d extrusionH="317500" contourW="19050">
                <a:contourClr>
                  <a:srgbClr val="00D6FF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r>
                  <a:rPr lang="en-US" sz="1600" b="1" dirty="0">
                    <a:solidFill>
                      <a:prstClr val="white"/>
                    </a:solidFill>
                    <a:latin typeface="Arial" charset="0"/>
                    <a:cs typeface="Arial" charset="0"/>
                  </a:rPr>
                  <a:t>DATA </a:t>
                </a:r>
                <a:br>
                  <a:rPr lang="en-US" sz="1600" b="1" dirty="0">
                    <a:solidFill>
                      <a:prstClr val="white"/>
                    </a:solidFill>
                    <a:latin typeface="Arial" charset="0"/>
                    <a:cs typeface="Arial" charset="0"/>
                  </a:rPr>
                </a:br>
                <a:r>
                  <a:rPr lang="en-US" sz="1600" b="1" dirty="0">
                    <a:solidFill>
                      <a:prstClr val="white"/>
                    </a:solidFill>
                    <a:latin typeface="Arial" charset="0"/>
                    <a:cs typeface="Arial" charset="0"/>
                  </a:rPr>
                  <a:t>CENTRE </a:t>
                </a:r>
              </a:p>
              <a:p>
                <a:pPr lvl="0" algn="ctr"/>
                <a:r>
                  <a:rPr lang="en-US" sz="1600" b="1" dirty="0">
                    <a:solidFill>
                      <a:prstClr val="white"/>
                    </a:solidFill>
                    <a:latin typeface="Arial" charset="0"/>
                    <a:cs typeface="Arial" charset="0"/>
                  </a:rPr>
                  <a:t>LAYER</a:t>
                </a:r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A8E35A98-5B67-7F41-AC9E-28490C89CA5C}"/>
                  </a:ext>
                </a:extLst>
              </p:cNvPr>
              <p:cNvSpPr/>
              <p:nvPr/>
            </p:nvSpPr>
            <p:spPr>
              <a:xfrm>
                <a:off x="5197178" y="857439"/>
                <a:ext cx="1582562" cy="1582562"/>
              </a:xfrm>
              <a:prstGeom prst="rect">
                <a:avLst/>
              </a:prstGeom>
              <a:solidFill>
                <a:srgbClr val="0066B2">
                  <a:alpha val="80000"/>
                </a:srgbClr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scene3d>
                <a:camera prst="isometricTopUp">
                  <a:rot lat="19476224" lon="18882000" rev="3609745"/>
                </a:camera>
                <a:lightRig rig="balanced" dir="t"/>
              </a:scene3d>
              <a:sp3d extrusionH="317500" contourW="19050">
                <a:contourClr>
                  <a:srgbClr val="00B0F0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r>
                  <a:rPr lang="en-US" sz="1600" b="1" dirty="0">
                    <a:solidFill>
                      <a:prstClr val="white"/>
                    </a:solidFill>
                    <a:latin typeface="Arial" charset="0"/>
                    <a:cs typeface="Arial" charset="0"/>
                  </a:rPr>
                  <a:t>APPLICATION LAYER</a:t>
                </a:r>
              </a:p>
            </p:txBody>
          </p:sp>
        </p:grpSp>
      </p:grpSp>
      <p:sp>
        <p:nvSpPr>
          <p:cNvPr id="68" name="Title 1"/>
          <p:cNvSpPr>
            <a:spLocks noGrp="1"/>
          </p:cNvSpPr>
          <p:nvPr>
            <p:ph type="title"/>
          </p:nvPr>
        </p:nvSpPr>
        <p:spPr>
          <a:xfrm>
            <a:off x="0" y="158224"/>
            <a:ext cx="10613571" cy="570440"/>
          </a:xfrm>
        </p:spPr>
        <p:txBody>
          <a:bodyPr/>
          <a:lstStyle/>
          <a:p>
            <a:r>
              <a:rPr lang="en-IN" dirty="0" smtClean="0"/>
              <a:t>E2E Network Modernisation with NEXT NETWORKS</a:t>
            </a:r>
            <a:endParaRPr lang="en-IN" baseline="30000" dirty="0"/>
          </a:p>
        </p:txBody>
      </p:sp>
      <p:sp>
        <p:nvSpPr>
          <p:cNvPr id="69" name="Rectangle 68"/>
          <p:cNvSpPr/>
          <p:nvPr/>
        </p:nvSpPr>
        <p:spPr>
          <a:xfrm>
            <a:off x="-1799" y="747041"/>
            <a:ext cx="1328057" cy="338554"/>
          </a:xfrm>
          <a:prstGeom prst="rect">
            <a:avLst/>
          </a:prstGeom>
          <a:solidFill>
            <a:schemeClr val="bg2">
              <a:lumMod val="90000"/>
            </a:schemeClr>
          </a:solidFill>
          <a:ln w="31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IN" sz="1600" dirty="0" smtClean="0">
                <a:solidFill>
                  <a:schemeClr val="bg1"/>
                </a:solidFill>
                <a:latin typeface="arial" panose="020B0604020202020204" pitchFamily="34" charset="0"/>
              </a:rPr>
              <a:t>Offering </a:t>
            </a:r>
            <a:endParaRPr lang="en-IN" sz="16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70" name="Oval 69"/>
          <p:cNvSpPr/>
          <p:nvPr/>
        </p:nvSpPr>
        <p:spPr>
          <a:xfrm>
            <a:off x="1187295" y="737829"/>
            <a:ext cx="356879" cy="356879"/>
          </a:xfrm>
          <a:prstGeom prst="ellipse">
            <a:avLst/>
          </a:prstGeom>
          <a:solidFill>
            <a:schemeClr val="bg2">
              <a:lumMod val="90000"/>
            </a:schemeClr>
          </a:solidFill>
          <a:ln w="31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CED89315-E2C8-A344-992A-3FABBEB0BD19}"/>
              </a:ext>
            </a:extLst>
          </p:cNvPr>
          <p:cNvSpPr/>
          <p:nvPr/>
        </p:nvSpPr>
        <p:spPr>
          <a:xfrm>
            <a:off x="103788" y="1438801"/>
            <a:ext cx="4447324" cy="10671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spcAft>
                <a:spcPts val="800"/>
              </a:spcAft>
            </a:pPr>
            <a:r>
              <a:rPr lang="en-IN" sz="3200" dirty="0" smtClean="0">
                <a:solidFill>
                  <a:srgbClr val="284DBB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STL NEXT Networks</a:t>
            </a:r>
          </a:p>
          <a:p>
            <a:pPr>
              <a:spcAft>
                <a:spcPts val="800"/>
              </a:spcAft>
            </a:pPr>
            <a:r>
              <a:rPr lang="en-IN" sz="2400" i="1" baseline="30000" dirty="0" smtClean="0">
                <a:solidFill>
                  <a:srgbClr val="284DBB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All that you need for your digital transformation</a:t>
            </a:r>
            <a:endParaRPr lang="en-IN" sz="1400" i="1" baseline="30000" dirty="0">
              <a:solidFill>
                <a:srgbClr val="284DBB"/>
              </a:solidFill>
              <a:latin typeface="Arial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6" name="TextBox 45">
            <a:hlinkClick r:id="rId12" action="ppaction://hlinksldjump"/>
            <a:extLst>
              <a:ext uri="{FF2B5EF4-FFF2-40B4-BE49-F238E27FC236}">
                <a16:creationId xmlns:a16="http://schemas.microsoft.com/office/drawing/2014/main" id="{63288BAA-8F96-AA4D-82FF-193566FA06D3}"/>
              </a:ext>
            </a:extLst>
          </p:cNvPr>
          <p:cNvSpPr txBox="1"/>
          <p:nvPr/>
        </p:nvSpPr>
        <p:spPr>
          <a:xfrm>
            <a:off x="11199910" y="6544051"/>
            <a:ext cx="950218" cy="313171"/>
          </a:xfrm>
          <a:prstGeom prst="flowChartTerminator">
            <a:avLst/>
          </a:prstGeom>
          <a:solidFill>
            <a:srgbClr val="00B0F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60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Back</a:t>
            </a:r>
            <a:endParaRPr kumimoji="0" lang="en-US" sz="160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67248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24000"/>
    </mc:Choice>
    <mc:Fallback xmlns="">
      <p:transition advClick="0" advTm="24000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Access connectivity with FWA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dirty="0" smtClean="0"/>
              <a:t>To be added once ready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IN" smtClean="0"/>
              <a:t>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© 2019-2020 </a:t>
            </a:r>
            <a:r>
              <a:rPr lang="en-IN" smtClean="0"/>
              <a:t>Sterlite Technologies Limited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780055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B1FB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20587" y="2015592"/>
            <a:ext cx="3752761" cy="83099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IN" sz="48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STL NSB</a:t>
            </a:r>
            <a:endParaRPr kumimoji="0" lang="en-IN" sz="48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50D4C3-3B45-7040-9572-FA57AB583942}"/>
              </a:ext>
            </a:extLst>
          </p:cNvPr>
          <p:cNvSpPr txBox="1"/>
          <p:nvPr/>
        </p:nvSpPr>
        <p:spPr>
          <a:xfrm rot="16200000">
            <a:off x="2406208" y="2680126"/>
            <a:ext cx="6388926" cy="156965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9600" i="0" u="none" strike="noStrike" cap="none" spc="0" normalizeH="0" baseline="0" dirty="0" smtClean="0">
                <a:ln>
                  <a:noFill/>
                </a:ln>
                <a:solidFill>
                  <a:schemeClr val="bg2">
                    <a:lumMod val="90000"/>
                  </a:schemeClr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Design-Led</a:t>
            </a:r>
            <a:endParaRPr kumimoji="0" lang="en-US" sz="9600" i="0" u="none" strike="noStrike" cap="none" spc="0" normalizeH="0" baseline="0" dirty="0">
              <a:ln>
                <a:noFill/>
              </a:ln>
              <a:solidFill>
                <a:schemeClr val="bg2">
                  <a:lumMod val="90000"/>
                </a:schemeClr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Calibri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808595" y="4047592"/>
            <a:ext cx="5210685" cy="83099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IN" sz="48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System Integration</a:t>
            </a:r>
            <a:endParaRPr kumimoji="0" lang="en-IN" sz="48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303760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4000"/>
    </mc:Choice>
    <mc:Fallback>
      <p:transition advClick="0" advTm="4000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Massive connectivity solution for your Data Centre needs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IN" dirty="0" smtClean="0"/>
              <a:t>To be added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IN" smtClean="0"/>
              <a:t>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© 2019-2020 </a:t>
            </a:r>
            <a:r>
              <a:rPr lang="en-IN" smtClean="0"/>
              <a:t>Sterlite Technologies Limited</a:t>
            </a:r>
            <a:endParaRPr lang="en-US" dirty="0"/>
          </a:p>
        </p:txBody>
      </p:sp>
      <p:sp>
        <p:nvSpPr>
          <p:cNvPr id="6" name="TextBox 5">
            <a:hlinkClick r:id="rId2" action="ppaction://hlinksldjump"/>
            <a:extLst>
              <a:ext uri="{FF2B5EF4-FFF2-40B4-BE49-F238E27FC236}">
                <a16:creationId xmlns:a16="http://schemas.microsoft.com/office/drawing/2014/main" id="{63288BAA-8F96-AA4D-82FF-193566FA06D3}"/>
              </a:ext>
            </a:extLst>
          </p:cNvPr>
          <p:cNvSpPr txBox="1"/>
          <p:nvPr/>
        </p:nvSpPr>
        <p:spPr>
          <a:xfrm>
            <a:off x="11199910" y="6544051"/>
            <a:ext cx="950218" cy="313171"/>
          </a:xfrm>
          <a:prstGeom prst="flowChartTerminator">
            <a:avLst/>
          </a:prstGeom>
          <a:solidFill>
            <a:srgbClr val="00B0F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60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Back</a:t>
            </a:r>
            <a:endParaRPr kumimoji="0" lang="en-US" sz="160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6652485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4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397171" y="1355960"/>
            <a:ext cx="3104332" cy="5168932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marL="0" indent="-38100">
              <a:spcAft>
                <a:spcPts val="800"/>
              </a:spcAft>
              <a:buNone/>
            </a:pPr>
            <a:r>
              <a:rPr lang="en-IN" sz="3200" dirty="0" smtClean="0">
                <a:solidFill>
                  <a:srgbClr val="284DBB"/>
                </a:solidFill>
                <a:cs typeface="Times New Roman" panose="02020603050405020304" pitchFamily="18" charset="0"/>
              </a:rPr>
              <a:t>Signature STL ecosystem design</a:t>
            </a:r>
          </a:p>
          <a:p>
            <a:pPr marL="0" indent="-38100">
              <a:spcAft>
                <a:spcPts val="800"/>
              </a:spcAft>
              <a:buNone/>
            </a:pPr>
            <a:r>
              <a:rPr lang="en-IN" sz="2400" i="1" baseline="30000" dirty="0" smtClean="0">
                <a:solidFill>
                  <a:srgbClr val="284DBB"/>
                </a:solidFill>
                <a:cs typeface="Times New Roman" panose="02020603050405020304" pitchFamily="18" charset="0"/>
              </a:rPr>
              <a:t>All </a:t>
            </a:r>
            <a:r>
              <a:rPr lang="en-IN" sz="2400" i="1" baseline="30000" dirty="0">
                <a:solidFill>
                  <a:srgbClr val="284DBB"/>
                </a:solidFill>
                <a:cs typeface="Times New Roman" panose="02020603050405020304" pitchFamily="18" charset="0"/>
              </a:rPr>
              <a:t>that you need for </a:t>
            </a:r>
            <a:r>
              <a:rPr lang="en-IN" sz="2400" i="1" baseline="30000" dirty="0" smtClean="0">
                <a:solidFill>
                  <a:srgbClr val="284DBB"/>
                </a:solidFill>
                <a:cs typeface="Times New Roman" panose="02020603050405020304" pitchFamily="18" charset="0"/>
              </a:rPr>
              <a:t>secure</a:t>
            </a:r>
            <a:r>
              <a:rPr lang="en-IN" sz="2400" i="1" dirty="0" smtClean="0">
                <a:solidFill>
                  <a:srgbClr val="284DBB"/>
                </a:solidFill>
                <a:cs typeface="Times New Roman" panose="02020603050405020304" pitchFamily="18" charset="0"/>
              </a:rPr>
              <a:t> </a:t>
            </a:r>
            <a:r>
              <a:rPr lang="en-IN" sz="2400" i="1" baseline="30000" dirty="0">
                <a:solidFill>
                  <a:srgbClr val="284DBB"/>
                </a:solidFill>
                <a:cs typeface="Times New Roman" panose="02020603050405020304" pitchFamily="18" charset="0"/>
              </a:rPr>
              <a:t>infrastructure</a:t>
            </a:r>
          </a:p>
          <a:p>
            <a:pPr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sz="1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Fibre and hybrid Sensing</a:t>
            </a:r>
          </a:p>
          <a:p>
            <a:pPr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sz="1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Intrusion-proof Network </a:t>
            </a:r>
          </a:p>
          <a:p>
            <a:pPr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sz="1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Full </a:t>
            </a:r>
            <a:r>
              <a:rPr lang="en-IN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suite of Security </a:t>
            </a:r>
            <a:endParaRPr lang="en-IN" sz="1800" dirty="0" smtClean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sz="1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Security Applications </a:t>
            </a:r>
          </a:p>
          <a:p>
            <a:pPr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sz="1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CCC</a:t>
            </a:r>
            <a:endParaRPr lang="en-IN" sz="18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313071" y="398625"/>
            <a:ext cx="9187814" cy="596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27013" indent="-227013" algn="l" defTabSz="912813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rgbClr val="0066B1"/>
                </a:solidFill>
                <a:latin typeface="+mn-lt"/>
                <a:ea typeface="+mn-ea"/>
                <a:cs typeface="+mn-cs"/>
              </a:defRPr>
            </a:lvl1pPr>
            <a:lvl2pPr marL="684213" indent="-227013" algn="l" defTabSz="912813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rgbClr val="7D8184"/>
                </a:solidFill>
                <a:latin typeface="+mn-lt"/>
                <a:ea typeface="+mn-ea"/>
                <a:cs typeface="+mn-cs"/>
              </a:defRPr>
            </a:lvl2pPr>
            <a:lvl3pPr marL="1141413" indent="-227013" algn="l" defTabSz="912813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rgbClr val="7D8184"/>
                </a:solidFill>
                <a:latin typeface="+mn-lt"/>
                <a:ea typeface="+mn-ea"/>
                <a:cs typeface="+mn-cs"/>
              </a:defRPr>
            </a:lvl3pPr>
            <a:lvl4pPr marL="1598613" indent="-227013" algn="l" defTabSz="912813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rgbClr val="7D8184"/>
                </a:solidFill>
                <a:latin typeface="+mn-lt"/>
                <a:ea typeface="+mn-ea"/>
                <a:cs typeface="+mn-cs"/>
              </a:defRPr>
            </a:lvl4pPr>
            <a:lvl5pPr marL="2055813" indent="-227013" algn="l" defTabSz="912813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rgbClr val="7D8184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sz="3200" b="1" spc="-8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Everything critical ‘secured’ with </a:t>
            </a:r>
            <a:r>
              <a:rPr lang="en-IN" sz="3200" b="1" spc="-8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Sensron</a:t>
            </a:r>
            <a:r>
              <a:rPr lang="en-IN" sz="3200" b="1" spc="-8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endParaRPr lang="en-IN" sz="3200" b="1" spc="-8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4" name="Straight Arrow Connector 33"/>
          <p:cNvCxnSpPr>
            <a:cxnSpLocks/>
          </p:cNvCxnSpPr>
          <p:nvPr/>
        </p:nvCxnSpPr>
        <p:spPr>
          <a:xfrm>
            <a:off x="2538488" y="2399168"/>
            <a:ext cx="1" cy="708395"/>
          </a:xfrm>
          <a:prstGeom prst="straightConnector1">
            <a:avLst/>
          </a:prstGeom>
          <a:ln>
            <a:solidFill>
              <a:schemeClr val="bg1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cxnSpLocks/>
          </p:cNvCxnSpPr>
          <p:nvPr/>
        </p:nvCxnSpPr>
        <p:spPr>
          <a:xfrm flipH="1">
            <a:off x="3837167" y="1970583"/>
            <a:ext cx="1" cy="663977"/>
          </a:xfrm>
          <a:prstGeom prst="straightConnector1">
            <a:avLst/>
          </a:prstGeom>
          <a:ln>
            <a:solidFill>
              <a:schemeClr val="bg1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/>
          <p:cNvSpPr/>
          <p:nvPr/>
        </p:nvSpPr>
        <p:spPr>
          <a:xfrm>
            <a:off x="9000630" y="4694324"/>
            <a:ext cx="601778" cy="41526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>
              <a:solidFill>
                <a:srgbClr val="6441C3"/>
              </a:solidFill>
            </a:endParaRPr>
          </a:p>
        </p:txBody>
      </p:sp>
      <p:pic>
        <p:nvPicPr>
          <p:cNvPr id="50" name="Picture 49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79093" y="2440554"/>
            <a:ext cx="233862" cy="21211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189598C-387C-CE4B-814A-749D7DBE6EA3}"/>
              </a:ext>
            </a:extLst>
          </p:cNvPr>
          <p:cNvSpPr/>
          <p:nvPr/>
        </p:nvSpPr>
        <p:spPr>
          <a:xfrm>
            <a:off x="4686928" y="5607961"/>
            <a:ext cx="2619469" cy="807913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lIns="0" tIns="0" rIns="0" bIns="0">
            <a:spAutoFit/>
          </a:bodyPr>
          <a:lstStyle/>
          <a:p>
            <a:pPr marL="0" indent="0">
              <a:buNone/>
            </a:pPr>
            <a:r>
              <a:rPr lang="en-IN" sz="1050" b="1" dirty="0">
                <a:solidFill>
                  <a:srgbClr val="FF5B9D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Security Applications: </a:t>
            </a:r>
            <a:br>
              <a:rPr lang="en-IN" sz="1050" b="1" dirty="0">
                <a:solidFill>
                  <a:srgbClr val="FF5B9D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en-IN" sz="1050" dirty="0">
                <a:solidFill>
                  <a:srgbClr val="FF5B9D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Cameras, Search lights, RADAR, LIDAR, Smart power fence, VMS, Under vehicle surveillance, Ruggedized tabs, U/VHF devices, Unarmed aerial vehicle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ABFA7D54-0267-344F-8CE5-2A53B55511F8}"/>
              </a:ext>
            </a:extLst>
          </p:cNvPr>
          <p:cNvSpPr txBox="1"/>
          <p:nvPr/>
        </p:nvSpPr>
        <p:spPr>
          <a:xfrm>
            <a:off x="4163657" y="4232138"/>
            <a:ext cx="1046542" cy="14261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/>
            <a:r>
              <a:rPr lang="en-US" sz="800" b="1" dirty="0">
                <a:solidFill>
                  <a:srgbClr val="6441C3"/>
                </a:solidFill>
              </a:rPr>
              <a:t>CHIN LINK FENCING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3837167" y="1190819"/>
            <a:ext cx="8477925" cy="4874701"/>
            <a:chOff x="1738265" y="1502876"/>
            <a:chExt cx="8966247" cy="5088048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0074" t="9735" r="20775" b="21270"/>
            <a:stretch/>
          </p:blipFill>
          <p:spPr>
            <a:xfrm>
              <a:off x="2255438" y="1502876"/>
              <a:ext cx="8449074" cy="5088048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5394" name="Picture 15393">
              <a:extLst>
                <a:ext uri="{FF2B5EF4-FFF2-40B4-BE49-F238E27FC236}">
                  <a16:creationId xmlns:a16="http://schemas.microsoft.com/office/drawing/2014/main" id="{FE839154-24D6-A542-90DA-F059BE86661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biLevel thresh="25000"/>
            </a:blip>
            <a:stretch>
              <a:fillRect/>
            </a:stretch>
          </p:blipFill>
          <p:spPr>
            <a:xfrm>
              <a:off x="3254521" y="3467100"/>
              <a:ext cx="4315133" cy="2430361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8212865" y="6259810"/>
              <a:ext cx="1130312" cy="2948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r>
                <a:rPr lang="en-US" sz="800" b="1" dirty="0">
                  <a:solidFill>
                    <a:srgbClr val="6441C3"/>
                  </a:solidFill>
                </a:rPr>
                <a:t>INTEGRATION OF POWER FENCING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041965" y="4950578"/>
              <a:ext cx="1481506" cy="31854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r"/>
              <a:r>
                <a:rPr lang="en-US" sz="800" b="1" dirty="0">
                  <a:solidFill>
                    <a:srgbClr val="6441C3"/>
                  </a:solidFill>
                </a:rPr>
                <a:t>Y BEAMS &amp; CONCERTINA COILS ON PERIMETER WALL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738265" y="4081600"/>
              <a:ext cx="1095470" cy="29122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r"/>
              <a:r>
                <a:rPr lang="en-US" sz="800" b="1" dirty="0">
                  <a:solidFill>
                    <a:srgbClr val="6441C3"/>
                  </a:solidFill>
                </a:rPr>
                <a:t>FIBRE OPTIC FENCE SENSOR CABLE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565138" y="2381061"/>
              <a:ext cx="1219212" cy="26255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r>
                <a:rPr lang="en-US" sz="800" b="1" dirty="0">
                  <a:solidFill>
                    <a:srgbClr val="6441C3"/>
                  </a:solidFill>
                </a:rPr>
                <a:t>DIDS WITH FOCUSED SPOT LIGHT &amp; CAMERA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845465" y="6266901"/>
              <a:ext cx="870827" cy="27347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r"/>
              <a:r>
                <a:rPr lang="en-US" sz="800" b="1" dirty="0">
                  <a:solidFill>
                    <a:srgbClr val="6441C3"/>
                  </a:solidFill>
                </a:rPr>
                <a:t>MOBILE BULLET SENTRY POST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8843039" y="5784608"/>
              <a:ext cx="1712374" cy="24783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r>
                <a:rPr lang="en-US" sz="800" b="1" dirty="0">
                  <a:solidFill>
                    <a:srgbClr val="6441C3"/>
                  </a:solidFill>
                </a:rPr>
                <a:t>VEHICLE SANITIZATION UVSS,SLIDING GATES, BOLLARDS &amp; TYRE SHREDDERS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3897291" y="1958836"/>
              <a:ext cx="1009687" cy="38199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noAutofit/>
            </a:bodyPr>
            <a:lstStyle/>
            <a:p>
              <a:r>
                <a:rPr lang="en-US" sz="800" b="1" dirty="0">
                  <a:solidFill>
                    <a:srgbClr val="6441C3"/>
                  </a:solidFill>
                </a:rPr>
                <a:t>PERIMETER LIGHT &amp; CAMERAS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6823155" y="2277555"/>
              <a:ext cx="1819532" cy="40227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r>
                <a:rPr lang="en-US" sz="800" b="1" dirty="0">
                  <a:solidFill>
                    <a:srgbClr val="6441C3"/>
                  </a:solidFill>
                </a:rPr>
                <a:t>PEDESTRIAN SANITIZATION METAL DETECTORS </a:t>
              </a:r>
              <a:r>
                <a:rPr lang="mr-IN" sz="800" b="1" dirty="0">
                  <a:solidFill>
                    <a:srgbClr val="6441C3"/>
                  </a:solidFill>
                </a:rPr>
                <a:t>–</a:t>
              </a:r>
              <a:r>
                <a:rPr lang="en-US" sz="800" b="1" dirty="0">
                  <a:solidFill>
                    <a:srgbClr val="6441C3"/>
                  </a:solidFill>
                </a:rPr>
                <a:t> DOOR FRAME &amp; HANDHELD, BAGGAGE SCANNER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9360014" y="3855265"/>
              <a:ext cx="909000" cy="12007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r>
                <a:rPr lang="en-US" sz="800" b="1" dirty="0">
                  <a:solidFill>
                    <a:srgbClr val="6441C3"/>
                  </a:solidFill>
                </a:rPr>
                <a:t>MOBILE CCC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8238616" y="3330274"/>
              <a:ext cx="1511966" cy="27365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r>
                <a:rPr lang="en-US" sz="800" b="1" dirty="0">
                  <a:solidFill>
                    <a:srgbClr val="6441C3"/>
                  </a:solidFill>
                </a:rPr>
                <a:t>ANTI CLIMB FENCE, CONCERTINA COIL, Y BEAMS</a:t>
              </a:r>
            </a:p>
          </p:txBody>
        </p:sp>
        <p:cxnSp>
          <p:nvCxnSpPr>
            <p:cNvPr id="7" name="Straight Arrow Connector 6"/>
            <p:cNvCxnSpPr>
              <a:cxnSpLocks/>
            </p:cNvCxnSpPr>
            <p:nvPr/>
          </p:nvCxnSpPr>
          <p:spPr>
            <a:xfrm flipH="1">
              <a:off x="8154976" y="6055358"/>
              <a:ext cx="1" cy="421642"/>
            </a:xfrm>
            <a:prstGeom prst="straightConnector1">
              <a:avLst/>
            </a:prstGeom>
            <a:ln>
              <a:solidFill>
                <a:schemeClr val="bg1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>
              <a:cxnSpLocks/>
            </p:cNvCxnSpPr>
            <p:nvPr/>
          </p:nvCxnSpPr>
          <p:spPr>
            <a:xfrm flipH="1">
              <a:off x="8694417" y="5305170"/>
              <a:ext cx="1" cy="878347"/>
            </a:xfrm>
            <a:prstGeom prst="straightConnector1">
              <a:avLst/>
            </a:prstGeom>
            <a:ln>
              <a:solidFill>
                <a:srgbClr val="FF5B9D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>
              <a:cxnSpLocks/>
            </p:cNvCxnSpPr>
            <p:nvPr/>
          </p:nvCxnSpPr>
          <p:spPr>
            <a:xfrm flipH="1">
              <a:off x="6743394" y="5864484"/>
              <a:ext cx="1" cy="612516"/>
            </a:xfrm>
            <a:prstGeom prst="straightConnector1">
              <a:avLst/>
            </a:prstGeom>
            <a:ln>
              <a:solidFill>
                <a:srgbClr val="FF5B9D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>
              <a:cxnSpLocks/>
            </p:cNvCxnSpPr>
            <p:nvPr/>
          </p:nvCxnSpPr>
          <p:spPr>
            <a:xfrm flipH="1">
              <a:off x="4589476" y="4647355"/>
              <a:ext cx="1" cy="558388"/>
            </a:xfrm>
            <a:prstGeom prst="straightConnector1">
              <a:avLst/>
            </a:prstGeom>
            <a:ln>
              <a:solidFill>
                <a:srgbClr val="FF5B9D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>
              <a:cxnSpLocks/>
            </p:cNvCxnSpPr>
            <p:nvPr/>
          </p:nvCxnSpPr>
          <p:spPr>
            <a:xfrm flipH="1">
              <a:off x="2890320" y="3632070"/>
              <a:ext cx="1" cy="686433"/>
            </a:xfrm>
            <a:prstGeom prst="straightConnector1">
              <a:avLst/>
            </a:prstGeom>
            <a:ln>
              <a:solidFill>
                <a:srgbClr val="FF5B9D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>
              <a:cxnSpLocks/>
            </p:cNvCxnSpPr>
            <p:nvPr/>
          </p:nvCxnSpPr>
          <p:spPr>
            <a:xfrm>
              <a:off x="6774320" y="2353901"/>
              <a:ext cx="1" cy="1014792"/>
            </a:xfrm>
            <a:prstGeom prst="straightConnector1">
              <a:avLst/>
            </a:prstGeom>
            <a:ln>
              <a:solidFill>
                <a:srgbClr val="FF5B9D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>
              <a:cxnSpLocks/>
            </p:cNvCxnSpPr>
            <p:nvPr/>
          </p:nvCxnSpPr>
          <p:spPr>
            <a:xfrm>
              <a:off x="8156882" y="3376943"/>
              <a:ext cx="0" cy="1023512"/>
            </a:xfrm>
            <a:prstGeom prst="straightConnector1">
              <a:avLst/>
            </a:prstGeom>
            <a:ln>
              <a:solidFill>
                <a:srgbClr val="FF5B9D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flipH="1">
              <a:off x="9069440" y="4751892"/>
              <a:ext cx="423174" cy="290457"/>
            </a:xfrm>
            <a:prstGeom prst="rect">
              <a:avLst/>
            </a:prstGeom>
          </p:spPr>
        </p:pic>
        <p:cxnSp>
          <p:nvCxnSpPr>
            <p:cNvPr id="45" name="Straight Arrow Connector 44"/>
            <p:cNvCxnSpPr>
              <a:cxnSpLocks/>
            </p:cNvCxnSpPr>
            <p:nvPr/>
          </p:nvCxnSpPr>
          <p:spPr>
            <a:xfrm flipH="1">
              <a:off x="9301785" y="3886599"/>
              <a:ext cx="1" cy="797617"/>
            </a:xfrm>
            <a:prstGeom prst="straightConnector1">
              <a:avLst/>
            </a:prstGeom>
            <a:ln>
              <a:solidFill>
                <a:srgbClr val="FF5B9D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/>
            <p:cNvSpPr txBox="1"/>
            <p:nvPr/>
          </p:nvSpPr>
          <p:spPr>
            <a:xfrm>
              <a:off x="7762062" y="2696195"/>
              <a:ext cx="1617470" cy="51778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r>
                <a:rPr lang="en-US" sz="800" b="1" dirty="0">
                  <a:solidFill>
                    <a:srgbClr val="6441C3"/>
                  </a:solidFill>
                </a:rPr>
                <a:t>MICRO-UAV</a:t>
              </a:r>
            </a:p>
            <a:p>
              <a:r>
                <a:rPr lang="en-US" sz="800" b="1" dirty="0">
                  <a:solidFill>
                    <a:srgbClr val="6441C3"/>
                  </a:solidFill>
                </a:rPr>
                <a:t>PROTECTIVE GEAR</a:t>
              </a:r>
            </a:p>
            <a:p>
              <a:r>
                <a:rPr lang="en-US" sz="800" b="1" dirty="0">
                  <a:solidFill>
                    <a:srgbClr val="6441C3"/>
                  </a:solidFill>
                </a:rPr>
                <a:t>V/UHF COMM SET</a:t>
              </a:r>
            </a:p>
            <a:p>
              <a:r>
                <a:rPr lang="en-US" sz="800" b="1" dirty="0">
                  <a:solidFill>
                    <a:srgbClr val="6441C3"/>
                  </a:solidFill>
                </a:rPr>
                <a:t>RUGGEDISED TABS</a:t>
              </a:r>
            </a:p>
          </p:txBody>
        </p:sp>
        <p:cxnSp>
          <p:nvCxnSpPr>
            <p:cNvPr id="52" name="Straight Arrow Connector 51"/>
            <p:cNvCxnSpPr>
              <a:cxnSpLocks/>
            </p:cNvCxnSpPr>
            <p:nvPr/>
          </p:nvCxnSpPr>
          <p:spPr>
            <a:xfrm>
              <a:off x="7702917" y="2725093"/>
              <a:ext cx="1" cy="1220757"/>
            </a:xfrm>
            <a:prstGeom prst="straightConnector1">
              <a:avLst/>
            </a:prstGeom>
            <a:ln>
              <a:solidFill>
                <a:srgbClr val="FF5B9D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8D9CE435-A864-8147-A5F4-CC8B1A0EECAC}"/>
                </a:ext>
              </a:extLst>
            </p:cNvPr>
            <p:cNvSpPr txBox="1"/>
            <p:nvPr/>
          </p:nvSpPr>
          <p:spPr>
            <a:xfrm>
              <a:off x="6479975" y="1833728"/>
              <a:ext cx="1758001" cy="14877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r>
                <a:rPr lang="en-US" sz="800" b="1" dirty="0">
                  <a:solidFill>
                    <a:srgbClr val="6441C3"/>
                  </a:solidFill>
                </a:rPr>
                <a:t>VISITOR MANAGEMENT SYSTEMS</a:t>
              </a:r>
            </a:p>
          </p:txBody>
        </p: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04C4E657-CD89-8B4D-9C07-4E9F8D93CB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37081" y="1899164"/>
              <a:ext cx="1" cy="1226344"/>
            </a:xfrm>
            <a:prstGeom prst="straightConnector1">
              <a:avLst/>
            </a:prstGeom>
            <a:ln>
              <a:solidFill>
                <a:srgbClr val="FF5B9D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0998D763-DF6C-BD4E-8CDB-52631637D013}"/>
                </a:ext>
              </a:extLst>
            </p:cNvPr>
            <p:cNvSpPr txBox="1"/>
            <p:nvPr/>
          </p:nvSpPr>
          <p:spPr>
            <a:xfrm>
              <a:off x="4605555" y="5521228"/>
              <a:ext cx="1136407" cy="31854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r"/>
              <a:r>
                <a:rPr lang="en-US" sz="800" b="1" dirty="0">
                  <a:solidFill>
                    <a:srgbClr val="6441C3"/>
                  </a:solidFill>
                </a:rPr>
                <a:t>GROUND LAID CONCERTINA</a:t>
              </a:r>
            </a:p>
          </p:txBody>
        </p:sp>
        <p:cxnSp>
          <p:nvCxnSpPr>
            <p:cNvPr id="103" name="Straight Arrow Connector 102">
              <a:extLst>
                <a:ext uri="{FF2B5EF4-FFF2-40B4-BE49-F238E27FC236}">
                  <a16:creationId xmlns:a16="http://schemas.microsoft.com/office/drawing/2014/main" id="{45C166D8-1866-5049-9208-610CFABB5B2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07969" y="4941168"/>
              <a:ext cx="1" cy="813680"/>
            </a:xfrm>
            <a:prstGeom prst="straightConnector1">
              <a:avLst/>
            </a:prstGeom>
            <a:ln>
              <a:solidFill>
                <a:srgbClr val="FF5B9D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C15131A8-3B11-EA42-96CA-1A9E8790F67E}"/>
                </a:ext>
              </a:extLst>
            </p:cNvPr>
            <p:cNvSpPr txBox="1"/>
            <p:nvPr/>
          </p:nvSpPr>
          <p:spPr>
            <a:xfrm>
              <a:off x="6828639" y="6266901"/>
              <a:ext cx="536403" cy="27347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r"/>
              <a:r>
                <a:rPr lang="en-US" sz="800" b="1" dirty="0">
                  <a:solidFill>
                    <a:srgbClr val="6441C3"/>
                  </a:solidFill>
                </a:rPr>
                <a:t>GATE </a:t>
              </a:r>
              <a:br>
                <a:rPr lang="en-US" sz="800" b="1" dirty="0">
                  <a:solidFill>
                    <a:srgbClr val="6441C3"/>
                  </a:solidFill>
                </a:rPr>
              </a:br>
              <a:r>
                <a:rPr lang="en-US" sz="800" b="1" dirty="0">
                  <a:solidFill>
                    <a:srgbClr val="6441C3"/>
                  </a:solidFill>
                </a:rPr>
                <a:t>WITH RFID </a:t>
              </a:r>
            </a:p>
          </p:txBody>
        </p:sp>
        <p:cxnSp>
          <p:nvCxnSpPr>
            <p:cNvPr id="106" name="Straight Arrow Connector 105">
              <a:extLst>
                <a:ext uri="{FF2B5EF4-FFF2-40B4-BE49-F238E27FC236}">
                  <a16:creationId xmlns:a16="http://schemas.microsoft.com/office/drawing/2014/main" id="{94394E23-CD6B-2545-A0CA-99F2A346E54D}"/>
                </a:ext>
              </a:extLst>
            </p:cNvPr>
            <p:cNvCxnSpPr>
              <a:cxnSpLocks/>
            </p:cNvCxnSpPr>
            <p:nvPr/>
          </p:nvCxnSpPr>
          <p:spPr>
            <a:xfrm>
              <a:off x="7392144" y="5461233"/>
              <a:ext cx="1" cy="1015767"/>
            </a:xfrm>
            <a:prstGeom prst="straightConnector1">
              <a:avLst/>
            </a:prstGeom>
            <a:ln>
              <a:solidFill>
                <a:srgbClr val="FF5B9D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993BF741-E95E-1E47-988F-E42484EB0E4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55078" y="3629833"/>
              <a:ext cx="3" cy="1105338"/>
            </a:xfrm>
            <a:prstGeom prst="straightConnector1">
              <a:avLst/>
            </a:prstGeom>
            <a:ln>
              <a:solidFill>
                <a:srgbClr val="FF5B9D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993BF741-E95E-1E47-988F-E42484EB0E48}"/>
              </a:ext>
            </a:extLst>
          </p:cNvPr>
          <p:cNvCxnSpPr>
            <a:cxnSpLocks/>
          </p:cNvCxnSpPr>
          <p:nvPr/>
        </p:nvCxnSpPr>
        <p:spPr>
          <a:xfrm flipH="1">
            <a:off x="5295940" y="3469660"/>
            <a:ext cx="2148" cy="662519"/>
          </a:xfrm>
          <a:prstGeom prst="straightConnector1">
            <a:avLst/>
          </a:prstGeom>
          <a:ln>
            <a:solidFill>
              <a:srgbClr val="FF5B9D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ectangle 63"/>
          <p:cNvSpPr/>
          <p:nvPr/>
        </p:nvSpPr>
        <p:spPr>
          <a:xfrm>
            <a:off x="313071" y="914446"/>
            <a:ext cx="1328057" cy="338554"/>
          </a:xfrm>
          <a:prstGeom prst="rect">
            <a:avLst/>
          </a:prstGeom>
          <a:solidFill>
            <a:schemeClr val="bg2">
              <a:lumMod val="90000"/>
            </a:schemeClr>
          </a:solidFill>
          <a:ln w="31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IN" sz="1600" dirty="0" smtClean="0">
                <a:solidFill>
                  <a:schemeClr val="bg1"/>
                </a:solidFill>
                <a:latin typeface="arial" panose="020B0604020202020204" pitchFamily="34" charset="0"/>
              </a:rPr>
              <a:t>Offering </a:t>
            </a:r>
            <a:endParaRPr lang="en-IN" sz="16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65" name="Oval 64"/>
          <p:cNvSpPr/>
          <p:nvPr/>
        </p:nvSpPr>
        <p:spPr>
          <a:xfrm>
            <a:off x="1502165" y="905234"/>
            <a:ext cx="356879" cy="356879"/>
          </a:xfrm>
          <a:prstGeom prst="ellipse">
            <a:avLst/>
          </a:prstGeom>
          <a:solidFill>
            <a:schemeClr val="bg2">
              <a:lumMod val="90000"/>
            </a:schemeClr>
          </a:solidFill>
          <a:ln w="31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bg1"/>
                </a:solidFill>
              </a:rPr>
              <a:t>5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44" name="TextBox 43">
            <a:hlinkClick r:id="rId7" action="ppaction://hlinksldjump"/>
            <a:extLst>
              <a:ext uri="{FF2B5EF4-FFF2-40B4-BE49-F238E27FC236}">
                <a16:creationId xmlns:a16="http://schemas.microsoft.com/office/drawing/2014/main" id="{63288BAA-8F96-AA4D-82FF-193566FA06D3}"/>
              </a:ext>
            </a:extLst>
          </p:cNvPr>
          <p:cNvSpPr txBox="1"/>
          <p:nvPr/>
        </p:nvSpPr>
        <p:spPr>
          <a:xfrm>
            <a:off x="11217170" y="6506744"/>
            <a:ext cx="950218" cy="313171"/>
          </a:xfrm>
          <a:prstGeom prst="flowChartTerminator">
            <a:avLst/>
          </a:prstGeom>
          <a:solidFill>
            <a:srgbClr val="00B0F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60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Back</a:t>
            </a:r>
            <a:endParaRPr kumimoji="0" lang="en-US" sz="160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41862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24000"/>
    </mc:Choice>
    <mc:Fallback xmlns="">
      <p:transition advClick="0" advTm="24000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Cybersecurity with </a:t>
            </a:r>
            <a:r>
              <a:rPr lang="en-IN" dirty="0" err="1" smtClean="0"/>
              <a:t>Sensron</a:t>
            </a:r>
            <a:r>
              <a:rPr lang="en-IN" dirty="0" smtClean="0"/>
              <a:t> dot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IN" dirty="0" smtClean="0"/>
              <a:t>To be added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IN" smtClean="0"/>
              <a:t>27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© 2019-2020 </a:t>
            </a:r>
            <a:r>
              <a:rPr lang="en-IN" smtClean="0"/>
              <a:t>Sterlite Technologies Limited</a:t>
            </a:r>
            <a:endParaRPr lang="en-US" dirty="0"/>
          </a:p>
        </p:txBody>
      </p:sp>
      <p:sp>
        <p:nvSpPr>
          <p:cNvPr id="6" name="TextBox 5">
            <a:hlinkClick r:id="rId2" action="ppaction://hlinksldjump"/>
            <a:extLst>
              <a:ext uri="{FF2B5EF4-FFF2-40B4-BE49-F238E27FC236}">
                <a16:creationId xmlns:a16="http://schemas.microsoft.com/office/drawing/2014/main" id="{63288BAA-8F96-AA4D-82FF-193566FA06D3}"/>
              </a:ext>
            </a:extLst>
          </p:cNvPr>
          <p:cNvSpPr txBox="1"/>
          <p:nvPr/>
        </p:nvSpPr>
        <p:spPr>
          <a:xfrm>
            <a:off x="11179590" y="6483091"/>
            <a:ext cx="950218" cy="313171"/>
          </a:xfrm>
          <a:prstGeom prst="flowChartTerminator">
            <a:avLst/>
          </a:prstGeom>
          <a:solidFill>
            <a:srgbClr val="00B0F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60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Back</a:t>
            </a:r>
            <a:endParaRPr kumimoji="0" lang="en-US" sz="160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7977122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4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332154" y="1692511"/>
            <a:ext cx="4010646" cy="4610132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marL="0" indent="-38100">
              <a:lnSpc>
                <a:spcPct val="100000"/>
              </a:lnSpc>
              <a:spcAft>
                <a:spcPts val="800"/>
              </a:spcAft>
              <a:buNone/>
            </a:pPr>
            <a:r>
              <a:rPr lang="en-IN" sz="3200" dirty="0" smtClean="0">
                <a:solidFill>
                  <a:srgbClr val="284DBB"/>
                </a:solidFill>
                <a:cs typeface="Times New Roman" panose="02020603050405020304" pitchFamily="18" charset="0"/>
              </a:rPr>
              <a:t>Innovation where it matters                   </a:t>
            </a:r>
            <a:r>
              <a:rPr lang="en-IN" sz="1400" i="1" dirty="0" smtClean="0">
                <a:solidFill>
                  <a:srgbClr val="284DBB"/>
                </a:solidFill>
                <a:cs typeface="Times New Roman" panose="02020603050405020304" pitchFamily="18" charset="0"/>
              </a:rPr>
              <a:t>Applied infrastructure solution which with use-cases that matter</a:t>
            </a:r>
            <a:endParaRPr lang="en-IN" sz="1400" i="1" dirty="0" smtClean="0">
              <a:solidFill>
                <a:srgbClr val="6441C3"/>
              </a:solidFill>
            </a:endParaRPr>
          </a:p>
          <a:p>
            <a:pPr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sz="1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Supercomputer kiosk</a:t>
            </a:r>
          </a:p>
          <a:p>
            <a:pPr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sz="1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Speech to email conversion</a:t>
            </a:r>
          </a:p>
          <a:p>
            <a:pPr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sz="1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E-tutoring</a:t>
            </a:r>
          </a:p>
          <a:p>
            <a:pPr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sz="1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Telemedicine</a:t>
            </a:r>
          </a:p>
          <a:p>
            <a:pPr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sz="18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Swachh</a:t>
            </a:r>
            <a:r>
              <a:rPr lang="en-IN" sz="1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sense</a:t>
            </a:r>
          </a:p>
          <a:p>
            <a:pPr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sz="1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Smart surveillance &amp; lighting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256554" y="418908"/>
            <a:ext cx="9187814" cy="596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27013" indent="-227013" algn="l" defTabSz="912813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rgbClr val="0066B1"/>
                </a:solidFill>
                <a:latin typeface="+mn-lt"/>
                <a:ea typeface="+mn-ea"/>
                <a:cs typeface="+mn-cs"/>
              </a:defRPr>
            </a:lvl1pPr>
            <a:lvl2pPr marL="684213" indent="-227013" algn="l" defTabSz="912813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rgbClr val="7D8184"/>
                </a:solidFill>
                <a:latin typeface="+mn-lt"/>
                <a:ea typeface="+mn-ea"/>
                <a:cs typeface="+mn-cs"/>
              </a:defRPr>
            </a:lvl2pPr>
            <a:lvl3pPr marL="1141413" indent="-227013" algn="l" defTabSz="912813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rgbClr val="7D8184"/>
                </a:solidFill>
                <a:latin typeface="+mn-lt"/>
                <a:ea typeface="+mn-ea"/>
                <a:cs typeface="+mn-cs"/>
              </a:defRPr>
            </a:lvl3pPr>
            <a:lvl4pPr marL="1598613" indent="-227013" algn="l" defTabSz="912813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rgbClr val="7D8184"/>
                </a:solidFill>
                <a:latin typeface="+mn-lt"/>
                <a:ea typeface="+mn-ea"/>
                <a:cs typeface="+mn-cs"/>
              </a:defRPr>
            </a:lvl4pPr>
            <a:lvl5pPr marL="2055813" indent="-227013" algn="l" defTabSz="912813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rgbClr val="7D8184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sz="3200" b="1" spc="-8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Transforming rural communities with STL </a:t>
            </a:r>
            <a:r>
              <a:rPr lang="en-IN" sz="3200" b="1" spc="-8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Garv</a:t>
            </a:r>
            <a:endParaRPr lang="en-IN" sz="3200" b="1" spc="-8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4" name="Straight Arrow Connector 33"/>
          <p:cNvCxnSpPr>
            <a:cxnSpLocks/>
          </p:cNvCxnSpPr>
          <p:nvPr/>
        </p:nvCxnSpPr>
        <p:spPr>
          <a:xfrm>
            <a:off x="2538488" y="2399168"/>
            <a:ext cx="1" cy="708395"/>
          </a:xfrm>
          <a:prstGeom prst="straightConnector1">
            <a:avLst/>
          </a:prstGeom>
          <a:ln>
            <a:solidFill>
              <a:schemeClr val="bg1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cxnSpLocks/>
          </p:cNvCxnSpPr>
          <p:nvPr/>
        </p:nvCxnSpPr>
        <p:spPr>
          <a:xfrm flipH="1">
            <a:off x="3837167" y="1970583"/>
            <a:ext cx="1" cy="663977"/>
          </a:xfrm>
          <a:prstGeom prst="straightConnector1">
            <a:avLst/>
          </a:prstGeom>
          <a:ln>
            <a:solidFill>
              <a:schemeClr val="bg1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/>
          <p:cNvSpPr/>
          <p:nvPr/>
        </p:nvSpPr>
        <p:spPr>
          <a:xfrm>
            <a:off x="9000630" y="4694324"/>
            <a:ext cx="601778" cy="41526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>
              <a:solidFill>
                <a:srgbClr val="6441C3"/>
              </a:solidFill>
            </a:endParaRPr>
          </a:p>
        </p:txBody>
      </p:sp>
      <p:pic>
        <p:nvPicPr>
          <p:cNvPr id="50" name="Picture 49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79093" y="2440554"/>
            <a:ext cx="233862" cy="212111"/>
          </a:xfrm>
          <a:prstGeom prst="rect">
            <a:avLst/>
          </a:prstGeom>
        </p:spPr>
      </p:pic>
      <p:sp>
        <p:nvSpPr>
          <p:cNvPr id="64" name="Rectangle 63"/>
          <p:cNvSpPr/>
          <p:nvPr/>
        </p:nvSpPr>
        <p:spPr>
          <a:xfrm>
            <a:off x="332154" y="924587"/>
            <a:ext cx="1328057" cy="338554"/>
          </a:xfrm>
          <a:prstGeom prst="rect">
            <a:avLst/>
          </a:prstGeom>
          <a:solidFill>
            <a:schemeClr val="bg2">
              <a:lumMod val="90000"/>
            </a:schemeClr>
          </a:solidFill>
          <a:ln w="31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IN" sz="1600" dirty="0" smtClean="0">
                <a:solidFill>
                  <a:schemeClr val="bg1"/>
                </a:solidFill>
                <a:latin typeface="arial" panose="020B0604020202020204" pitchFamily="34" charset="0"/>
              </a:rPr>
              <a:t>Offering </a:t>
            </a:r>
            <a:endParaRPr lang="en-IN" sz="16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65" name="Oval 64"/>
          <p:cNvSpPr/>
          <p:nvPr/>
        </p:nvSpPr>
        <p:spPr>
          <a:xfrm>
            <a:off x="1521248" y="915375"/>
            <a:ext cx="356879" cy="356879"/>
          </a:xfrm>
          <a:prstGeom prst="ellipse">
            <a:avLst/>
          </a:prstGeom>
          <a:solidFill>
            <a:schemeClr val="bg2">
              <a:lumMod val="90000"/>
            </a:schemeClr>
          </a:solidFill>
          <a:ln w="31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6</a:t>
            </a:r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17" t="13812" b="1278"/>
          <a:stretch/>
        </p:blipFill>
        <p:spPr>
          <a:xfrm>
            <a:off x="6018670" y="1015234"/>
            <a:ext cx="6244450" cy="596468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46" name="Group 45"/>
          <p:cNvGrpSpPr/>
          <p:nvPr/>
        </p:nvGrpSpPr>
        <p:grpSpPr>
          <a:xfrm rot="20214287">
            <a:off x="4788196" y="967530"/>
            <a:ext cx="2001256" cy="1918494"/>
            <a:chOff x="9349173" y="4170195"/>
            <a:chExt cx="1648919" cy="1648919"/>
          </a:xfrm>
        </p:grpSpPr>
        <p:sp>
          <p:nvSpPr>
            <p:cNvPr id="47" name="Oval 46"/>
            <p:cNvSpPr/>
            <p:nvPr/>
          </p:nvSpPr>
          <p:spPr>
            <a:xfrm>
              <a:off x="9349173" y="4170195"/>
              <a:ext cx="1648919" cy="1648919"/>
            </a:xfrm>
            <a:prstGeom prst="ellipse">
              <a:avLst/>
            </a:prstGeom>
            <a:gradFill>
              <a:gsLst>
                <a:gs pos="0">
                  <a:srgbClr val="1B48C6">
                    <a:alpha val="69804"/>
                  </a:srgbClr>
                </a:gs>
                <a:gs pos="100000">
                  <a:srgbClr val="14C26C">
                    <a:alpha val="69804"/>
                  </a:srgbClr>
                </a:gs>
              </a:gsLst>
              <a:lin ang="1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 sz="2800"/>
            </a:p>
          </p:txBody>
        </p:sp>
        <p:sp>
          <p:nvSpPr>
            <p:cNvPr id="48" name="Content Placeholder 2">
              <a:extLst>
                <a:ext uri="{FF2B5EF4-FFF2-40B4-BE49-F238E27FC236}">
                  <a16:creationId xmlns:a16="http://schemas.microsoft.com/office/drawing/2014/main" id="{86C9AD30-3818-4E40-BE7C-6AC741F8821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494604" y="4610362"/>
              <a:ext cx="1375834" cy="7711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defTabSz="912813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684213" indent="-227013" defTabSz="912813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1413" indent="-227013" defTabSz="912813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598613" indent="-227013" defTabSz="912813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5813" indent="-227013" defTabSz="912813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3013" indent="-227013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0213" indent="-227013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7413" indent="-227013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4613" indent="-227013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/>
              <a:r>
                <a:rPr lang="en-IN" dirty="0">
                  <a:solidFill>
                    <a:schemeClr val="bg1"/>
                  </a:solidFill>
                </a:rPr>
                <a:t>This is a </a:t>
              </a:r>
              <a:r>
                <a:rPr lang="en-IN" b="1" dirty="0">
                  <a:solidFill>
                    <a:schemeClr val="bg1"/>
                  </a:solidFill>
                </a:rPr>
                <a:t>revolutionary</a:t>
              </a:r>
              <a:r>
                <a:rPr lang="en-IN" dirty="0">
                  <a:solidFill>
                    <a:schemeClr val="bg1"/>
                  </a:solidFill>
                </a:rPr>
                <a:t> service !!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14" name="TextBox 13">
            <a:hlinkClick r:id="rId5" action="ppaction://hlinksldjump"/>
            <a:extLst>
              <a:ext uri="{FF2B5EF4-FFF2-40B4-BE49-F238E27FC236}">
                <a16:creationId xmlns:a16="http://schemas.microsoft.com/office/drawing/2014/main" id="{63288BAA-8F96-AA4D-82FF-193566FA06D3}"/>
              </a:ext>
            </a:extLst>
          </p:cNvPr>
          <p:cNvSpPr txBox="1"/>
          <p:nvPr/>
        </p:nvSpPr>
        <p:spPr>
          <a:xfrm>
            <a:off x="11199910" y="6493251"/>
            <a:ext cx="950218" cy="313171"/>
          </a:xfrm>
          <a:prstGeom prst="flowChartTerminator">
            <a:avLst/>
          </a:prstGeom>
          <a:solidFill>
            <a:srgbClr val="00B0F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60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Back</a:t>
            </a:r>
            <a:endParaRPr kumimoji="0" lang="en-US" sz="160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37848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24000"/>
    </mc:Choice>
    <mc:Fallback xmlns="">
      <p:transition advClick="0" advTm="24000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83667" y="3806656"/>
            <a:ext cx="2894814" cy="466725"/>
          </a:xfrm>
        </p:spPr>
        <p:txBody>
          <a:bodyPr/>
          <a:lstStyle/>
          <a:p>
            <a:r>
              <a:rPr lang="en-US" sz="2400" dirty="0" smtClean="0"/>
              <a:t>Network Services</a:t>
            </a:r>
            <a:endParaRPr lang="en-IN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1945938" y="6605588"/>
            <a:ext cx="246062" cy="225425"/>
          </a:xfrm>
        </p:spPr>
        <p:txBody>
          <a:bodyPr/>
          <a:lstStyle/>
          <a:p>
            <a:fld id="{86CB4B4D-7CA3-9044-876B-883B54F8677D}" type="slidenum">
              <a:rPr lang="en-IN" smtClean="0"/>
              <a:t>29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0" y="6605588"/>
            <a:ext cx="2773363" cy="279400"/>
          </a:xfrm>
        </p:spPr>
        <p:txBody>
          <a:bodyPr/>
          <a:lstStyle/>
          <a:p>
            <a:r>
              <a:rPr lang="en-US"/>
              <a:t>© 2019-2020 </a:t>
            </a:r>
            <a:r>
              <a:rPr lang="en-IN"/>
              <a:t>Sterlite Technologies Limited</a:t>
            </a:r>
            <a:endParaRPr lang="en-US" dirty="0"/>
          </a:p>
        </p:txBody>
      </p:sp>
      <p:cxnSp>
        <p:nvCxnSpPr>
          <p:cNvPr id="5" name="Straight Connector 4"/>
          <p:cNvCxnSpPr>
            <a:cxnSpLocks/>
          </p:cNvCxnSpPr>
          <p:nvPr/>
        </p:nvCxnSpPr>
        <p:spPr>
          <a:xfrm flipV="1">
            <a:off x="1417828" y="2004289"/>
            <a:ext cx="2088329" cy="1014526"/>
          </a:xfrm>
          <a:prstGeom prst="line">
            <a:avLst/>
          </a:prstGeom>
          <a:ln w="19050">
            <a:solidFill>
              <a:schemeClr val="bg2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/>
          <p:cNvCxnSpPr>
            <a:cxnSpLocks/>
          </p:cNvCxnSpPr>
          <p:nvPr/>
        </p:nvCxnSpPr>
        <p:spPr>
          <a:xfrm>
            <a:off x="1417828" y="4656762"/>
            <a:ext cx="2088329" cy="1228211"/>
          </a:xfrm>
          <a:prstGeom prst="line">
            <a:avLst/>
          </a:prstGeom>
          <a:ln w="19050">
            <a:solidFill>
              <a:schemeClr val="bg2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463DADCE-D593-2B4C-ACB9-3FC9C22734E1}"/>
              </a:ext>
            </a:extLst>
          </p:cNvPr>
          <p:cNvGrpSpPr/>
          <p:nvPr/>
        </p:nvGrpSpPr>
        <p:grpSpPr>
          <a:xfrm>
            <a:off x="348097" y="3323700"/>
            <a:ext cx="2444261" cy="341368"/>
            <a:chOff x="3849992" y="3047091"/>
            <a:chExt cx="5620502" cy="784968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DC84A69-80E3-194A-AEB4-140592EB208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849992" y="3085785"/>
              <a:ext cx="1841640" cy="71747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84A5E78-5DD6-3141-ACA9-462B3D026C09}"/>
                </a:ext>
              </a:extLst>
            </p:cNvPr>
            <p:cNvSpPr txBox="1"/>
            <p:nvPr userDrawn="1"/>
          </p:nvSpPr>
          <p:spPr>
            <a:xfrm>
              <a:off x="5969233" y="3112243"/>
              <a:ext cx="3501261" cy="7077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IN" sz="14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Calibri"/>
                </a:rPr>
                <a:t>beyond tomorrow</a:t>
              </a:r>
              <a:endParaRPr kumimoji="0" 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Calibri"/>
              </a:endParaRP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0CCB8ED5-85E8-6D42-BE05-EF3E861F038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888037" y="3047091"/>
              <a:ext cx="0" cy="784968"/>
            </a:xfrm>
            <a:prstGeom prst="line">
              <a:avLst/>
            </a:prstGeom>
            <a:noFill/>
            <a:ln w="12700" cap="flat">
              <a:solidFill>
                <a:schemeClr val="bg2">
                  <a:lumMod val="75000"/>
                </a:schemeClr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sp>
        <p:nvSpPr>
          <p:cNvPr id="13" name="Rectangle 12"/>
          <p:cNvSpPr/>
          <p:nvPr/>
        </p:nvSpPr>
        <p:spPr>
          <a:xfrm>
            <a:off x="6326907" y="2150297"/>
            <a:ext cx="526618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hangingPunct="0"/>
            <a:r>
              <a:rPr lang="en-IN" sz="3200" dirty="0">
                <a:solidFill>
                  <a:schemeClr val="accent3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Network Services </a:t>
            </a:r>
            <a:r>
              <a:rPr lang="en-IN" sz="3200" dirty="0">
                <a:solidFill>
                  <a:schemeClr val="accent3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Business </a:t>
            </a:r>
          </a:p>
        </p:txBody>
      </p:sp>
      <p:sp>
        <p:nvSpPr>
          <p:cNvPr id="17" name="Rectangle 16"/>
          <p:cNvSpPr/>
          <p:nvPr/>
        </p:nvSpPr>
        <p:spPr>
          <a:xfrm>
            <a:off x="6403042" y="3612671"/>
            <a:ext cx="3609573" cy="603708"/>
          </a:xfrm>
          <a:prstGeom prst="rect">
            <a:avLst/>
          </a:prstGeom>
          <a:noFill/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/>
          <a:p>
            <a:pPr marR="0" indent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IN" sz="3200" dirty="0">
                <a:solidFill>
                  <a:schemeClr val="accent3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Our Offerings</a:t>
            </a:r>
            <a:endParaRPr lang="en-IN" sz="3200" dirty="0">
              <a:solidFill>
                <a:schemeClr val="accent3">
                  <a:lumMod val="60000"/>
                  <a:lumOff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Calibri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6403042" y="5093979"/>
            <a:ext cx="5697518" cy="1042661"/>
          </a:xfrm>
          <a:prstGeom prst="rect">
            <a:avLst/>
          </a:prstGeom>
          <a:noFill/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/>
          <a:p>
            <a:pPr hangingPunct="0"/>
            <a:r>
              <a:rPr lang="en-IN" sz="3200" b="1" u="sng" dirty="0" smtClean="0">
                <a:solidFill>
                  <a:srgbClr val="1B47C5"/>
                </a:solidFill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Our </a:t>
            </a:r>
            <a:r>
              <a:rPr lang="en-IN" sz="3200" b="1" u="sng" dirty="0" smtClean="0">
                <a:solidFill>
                  <a:srgbClr val="1B47C5"/>
                </a:solidFill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Experience </a:t>
            </a:r>
            <a:r>
              <a:rPr lang="en-IN" sz="3200" b="1" u="sng" dirty="0" smtClean="0">
                <a:solidFill>
                  <a:srgbClr val="1B47C5"/>
                </a:solidFill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&amp; </a:t>
            </a:r>
            <a:r>
              <a:rPr lang="en-IN" sz="3200" b="1" u="sng" dirty="0" smtClean="0">
                <a:solidFill>
                  <a:srgbClr val="1B47C5"/>
                </a:solidFill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Credentials</a:t>
            </a:r>
            <a:endParaRPr lang="en-IN" sz="3200" b="1" u="sng" dirty="0">
              <a:solidFill>
                <a:srgbClr val="1B47C5"/>
              </a:solidFill>
              <a:latin typeface="Arial" panose="020B0604020202020204" pitchFamily="34" charset="0"/>
              <a:cs typeface="Arial" panose="020B0604020202020204" pitchFamily="34" charset="0"/>
              <a:sym typeface="Calibri"/>
            </a:endParaRPr>
          </a:p>
        </p:txBody>
      </p:sp>
      <p:pic>
        <p:nvPicPr>
          <p:cNvPr id="27" name="Picture Placeholder 9">
            <a:extLst>
              <a:ext uri="{FF2B5EF4-FFF2-40B4-BE49-F238E27FC236}">
                <a16:creationId xmlns:a16="http://schemas.microsoft.com/office/drawing/2014/main" id="{C10E6E08-3DBE-874A-8D34-034F7E32258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36211" y="1817263"/>
            <a:ext cx="2700072" cy="3978785"/>
          </a:xfrm>
          <a:custGeom>
            <a:avLst/>
            <a:gdLst>
              <a:gd name="connsiteX0" fmla="*/ 0 w 4552950"/>
              <a:gd name="connsiteY0" fmla="*/ 0 h 4260850"/>
              <a:gd name="connsiteX1" fmla="*/ 2422525 w 4552950"/>
              <a:gd name="connsiteY1" fmla="*/ 0 h 4260850"/>
              <a:gd name="connsiteX2" fmla="*/ 4552950 w 4552950"/>
              <a:gd name="connsiteY2" fmla="*/ 2130425 h 4260850"/>
              <a:gd name="connsiteX3" fmla="*/ 2422525 w 4552950"/>
              <a:gd name="connsiteY3" fmla="*/ 4260850 h 4260850"/>
              <a:gd name="connsiteX4" fmla="*/ 0 w 4552950"/>
              <a:gd name="connsiteY4" fmla="*/ 4260850 h 4260850"/>
              <a:gd name="connsiteX5" fmla="*/ 2130425 w 4552950"/>
              <a:gd name="connsiteY5" fmla="*/ 2130425 h 4260850"/>
              <a:gd name="connsiteX6" fmla="*/ 0 w 4552950"/>
              <a:gd name="connsiteY6" fmla="*/ 0 h 4260850"/>
              <a:gd name="connsiteX0" fmla="*/ 0 w 4552950"/>
              <a:gd name="connsiteY0" fmla="*/ 107950 h 4368800"/>
              <a:gd name="connsiteX1" fmla="*/ 2225675 w 4552950"/>
              <a:gd name="connsiteY1" fmla="*/ 0 h 4368800"/>
              <a:gd name="connsiteX2" fmla="*/ 4552950 w 4552950"/>
              <a:gd name="connsiteY2" fmla="*/ 2238375 h 4368800"/>
              <a:gd name="connsiteX3" fmla="*/ 2422525 w 4552950"/>
              <a:gd name="connsiteY3" fmla="*/ 4368800 h 4368800"/>
              <a:gd name="connsiteX4" fmla="*/ 0 w 4552950"/>
              <a:gd name="connsiteY4" fmla="*/ 4368800 h 4368800"/>
              <a:gd name="connsiteX5" fmla="*/ 2130425 w 4552950"/>
              <a:gd name="connsiteY5" fmla="*/ 2238375 h 4368800"/>
              <a:gd name="connsiteX6" fmla="*/ 0 w 4552950"/>
              <a:gd name="connsiteY6" fmla="*/ 107950 h 4368800"/>
              <a:gd name="connsiteX0" fmla="*/ 0 w 4552950"/>
              <a:gd name="connsiteY0" fmla="*/ 107950 h 4368800"/>
              <a:gd name="connsiteX1" fmla="*/ 2225675 w 4552950"/>
              <a:gd name="connsiteY1" fmla="*/ 0 h 4368800"/>
              <a:gd name="connsiteX2" fmla="*/ 4552950 w 4552950"/>
              <a:gd name="connsiteY2" fmla="*/ 2238375 h 4368800"/>
              <a:gd name="connsiteX3" fmla="*/ 2422525 w 4552950"/>
              <a:gd name="connsiteY3" fmla="*/ 4368800 h 4368800"/>
              <a:gd name="connsiteX4" fmla="*/ 0 w 4552950"/>
              <a:gd name="connsiteY4" fmla="*/ 4368800 h 4368800"/>
              <a:gd name="connsiteX5" fmla="*/ 2130425 w 4552950"/>
              <a:gd name="connsiteY5" fmla="*/ 2238375 h 4368800"/>
              <a:gd name="connsiteX6" fmla="*/ 0 w 4552950"/>
              <a:gd name="connsiteY6" fmla="*/ 107950 h 4368800"/>
              <a:gd name="connsiteX0" fmla="*/ 0 w 4576594"/>
              <a:gd name="connsiteY0" fmla="*/ 107950 h 4368800"/>
              <a:gd name="connsiteX1" fmla="*/ 2225675 w 4576594"/>
              <a:gd name="connsiteY1" fmla="*/ 0 h 4368800"/>
              <a:gd name="connsiteX2" fmla="*/ 3482729 w 4576594"/>
              <a:gd name="connsiteY2" fmla="*/ 1184275 h 4368800"/>
              <a:gd name="connsiteX3" fmla="*/ 4552950 w 4576594"/>
              <a:gd name="connsiteY3" fmla="*/ 2238375 h 4368800"/>
              <a:gd name="connsiteX4" fmla="*/ 2422525 w 4576594"/>
              <a:gd name="connsiteY4" fmla="*/ 4368800 h 4368800"/>
              <a:gd name="connsiteX5" fmla="*/ 0 w 4576594"/>
              <a:gd name="connsiteY5" fmla="*/ 4368800 h 4368800"/>
              <a:gd name="connsiteX6" fmla="*/ 2130425 w 4576594"/>
              <a:gd name="connsiteY6" fmla="*/ 2238375 h 4368800"/>
              <a:gd name="connsiteX7" fmla="*/ 0 w 4576594"/>
              <a:gd name="connsiteY7" fmla="*/ 107950 h 4368800"/>
              <a:gd name="connsiteX0" fmla="*/ 0 w 4574056"/>
              <a:gd name="connsiteY0" fmla="*/ 107950 h 4368800"/>
              <a:gd name="connsiteX1" fmla="*/ 2225675 w 4574056"/>
              <a:gd name="connsiteY1" fmla="*/ 0 h 4368800"/>
              <a:gd name="connsiteX2" fmla="*/ 3362079 w 4574056"/>
              <a:gd name="connsiteY2" fmla="*/ 1019175 h 4368800"/>
              <a:gd name="connsiteX3" fmla="*/ 4552950 w 4574056"/>
              <a:gd name="connsiteY3" fmla="*/ 2238375 h 4368800"/>
              <a:gd name="connsiteX4" fmla="*/ 2422525 w 4574056"/>
              <a:gd name="connsiteY4" fmla="*/ 4368800 h 4368800"/>
              <a:gd name="connsiteX5" fmla="*/ 0 w 4574056"/>
              <a:gd name="connsiteY5" fmla="*/ 4368800 h 4368800"/>
              <a:gd name="connsiteX6" fmla="*/ 2130425 w 4574056"/>
              <a:gd name="connsiteY6" fmla="*/ 2238375 h 4368800"/>
              <a:gd name="connsiteX7" fmla="*/ 0 w 4574056"/>
              <a:gd name="connsiteY7" fmla="*/ 107950 h 4368800"/>
              <a:gd name="connsiteX0" fmla="*/ 0 w 4574056"/>
              <a:gd name="connsiteY0" fmla="*/ 107950 h 4368800"/>
              <a:gd name="connsiteX1" fmla="*/ 1946029 w 4574056"/>
              <a:gd name="connsiteY1" fmla="*/ 15875 h 4368800"/>
              <a:gd name="connsiteX2" fmla="*/ 2225675 w 4574056"/>
              <a:gd name="connsiteY2" fmla="*/ 0 h 4368800"/>
              <a:gd name="connsiteX3" fmla="*/ 3362079 w 4574056"/>
              <a:gd name="connsiteY3" fmla="*/ 1019175 h 4368800"/>
              <a:gd name="connsiteX4" fmla="*/ 4552950 w 4574056"/>
              <a:gd name="connsiteY4" fmla="*/ 2238375 h 4368800"/>
              <a:gd name="connsiteX5" fmla="*/ 2422525 w 4574056"/>
              <a:gd name="connsiteY5" fmla="*/ 4368800 h 4368800"/>
              <a:gd name="connsiteX6" fmla="*/ 0 w 4574056"/>
              <a:gd name="connsiteY6" fmla="*/ 4368800 h 4368800"/>
              <a:gd name="connsiteX7" fmla="*/ 2130425 w 4574056"/>
              <a:gd name="connsiteY7" fmla="*/ 2238375 h 4368800"/>
              <a:gd name="connsiteX8" fmla="*/ 0 w 4574056"/>
              <a:gd name="connsiteY8" fmla="*/ 107950 h 4368800"/>
              <a:gd name="connsiteX0" fmla="*/ 0 w 4574056"/>
              <a:gd name="connsiteY0" fmla="*/ 155575 h 4416425"/>
              <a:gd name="connsiteX1" fmla="*/ 1888879 w 4574056"/>
              <a:gd name="connsiteY1" fmla="*/ 0 h 4416425"/>
              <a:gd name="connsiteX2" fmla="*/ 2225675 w 4574056"/>
              <a:gd name="connsiteY2" fmla="*/ 47625 h 4416425"/>
              <a:gd name="connsiteX3" fmla="*/ 3362079 w 4574056"/>
              <a:gd name="connsiteY3" fmla="*/ 1066800 h 4416425"/>
              <a:gd name="connsiteX4" fmla="*/ 4552950 w 4574056"/>
              <a:gd name="connsiteY4" fmla="*/ 2286000 h 4416425"/>
              <a:gd name="connsiteX5" fmla="*/ 2422525 w 4574056"/>
              <a:gd name="connsiteY5" fmla="*/ 4416425 h 4416425"/>
              <a:gd name="connsiteX6" fmla="*/ 0 w 4574056"/>
              <a:gd name="connsiteY6" fmla="*/ 4416425 h 4416425"/>
              <a:gd name="connsiteX7" fmla="*/ 2130425 w 4574056"/>
              <a:gd name="connsiteY7" fmla="*/ 2286000 h 4416425"/>
              <a:gd name="connsiteX8" fmla="*/ 0 w 4574056"/>
              <a:gd name="connsiteY8" fmla="*/ 155575 h 4416425"/>
              <a:gd name="connsiteX0" fmla="*/ 0 w 4574056"/>
              <a:gd name="connsiteY0" fmla="*/ 155575 h 4416425"/>
              <a:gd name="connsiteX1" fmla="*/ 1888879 w 4574056"/>
              <a:gd name="connsiteY1" fmla="*/ 0 h 4416425"/>
              <a:gd name="connsiteX2" fmla="*/ 2225675 w 4574056"/>
              <a:gd name="connsiteY2" fmla="*/ 47625 h 4416425"/>
              <a:gd name="connsiteX3" fmla="*/ 3362079 w 4574056"/>
              <a:gd name="connsiteY3" fmla="*/ 1066800 h 4416425"/>
              <a:gd name="connsiteX4" fmla="*/ 4552950 w 4574056"/>
              <a:gd name="connsiteY4" fmla="*/ 2286000 h 4416425"/>
              <a:gd name="connsiteX5" fmla="*/ 2422525 w 4574056"/>
              <a:gd name="connsiteY5" fmla="*/ 4416425 h 4416425"/>
              <a:gd name="connsiteX6" fmla="*/ 0 w 4574056"/>
              <a:gd name="connsiteY6" fmla="*/ 4416425 h 4416425"/>
              <a:gd name="connsiteX7" fmla="*/ 2130425 w 4574056"/>
              <a:gd name="connsiteY7" fmla="*/ 2286000 h 4416425"/>
              <a:gd name="connsiteX8" fmla="*/ 0 w 4574056"/>
              <a:gd name="connsiteY8" fmla="*/ 155575 h 4416425"/>
              <a:gd name="connsiteX0" fmla="*/ 0 w 4574056"/>
              <a:gd name="connsiteY0" fmla="*/ 155575 h 4416425"/>
              <a:gd name="connsiteX1" fmla="*/ 1888879 w 4574056"/>
              <a:gd name="connsiteY1" fmla="*/ 0 h 4416425"/>
              <a:gd name="connsiteX2" fmla="*/ 2225675 w 4574056"/>
              <a:gd name="connsiteY2" fmla="*/ 47625 h 4416425"/>
              <a:gd name="connsiteX3" fmla="*/ 3362079 w 4574056"/>
              <a:gd name="connsiteY3" fmla="*/ 1066800 h 4416425"/>
              <a:gd name="connsiteX4" fmla="*/ 4552950 w 4574056"/>
              <a:gd name="connsiteY4" fmla="*/ 2286000 h 4416425"/>
              <a:gd name="connsiteX5" fmla="*/ 2422525 w 4574056"/>
              <a:gd name="connsiteY5" fmla="*/ 4416425 h 4416425"/>
              <a:gd name="connsiteX6" fmla="*/ 0 w 4574056"/>
              <a:gd name="connsiteY6" fmla="*/ 4416425 h 4416425"/>
              <a:gd name="connsiteX7" fmla="*/ 2130425 w 4574056"/>
              <a:gd name="connsiteY7" fmla="*/ 2286000 h 4416425"/>
              <a:gd name="connsiteX8" fmla="*/ 0 w 4574056"/>
              <a:gd name="connsiteY8" fmla="*/ 155575 h 4416425"/>
              <a:gd name="connsiteX0" fmla="*/ 0 w 3614049"/>
              <a:gd name="connsiteY0" fmla="*/ 155575 h 4416425"/>
              <a:gd name="connsiteX1" fmla="*/ 1888879 w 3614049"/>
              <a:gd name="connsiteY1" fmla="*/ 0 h 4416425"/>
              <a:gd name="connsiteX2" fmla="*/ 2225675 w 3614049"/>
              <a:gd name="connsiteY2" fmla="*/ 47625 h 4416425"/>
              <a:gd name="connsiteX3" fmla="*/ 3362079 w 3614049"/>
              <a:gd name="connsiteY3" fmla="*/ 1066800 h 4416425"/>
              <a:gd name="connsiteX4" fmla="*/ 3441700 w 3614049"/>
              <a:gd name="connsiteY4" fmla="*/ 3448050 h 4416425"/>
              <a:gd name="connsiteX5" fmla="*/ 2422525 w 3614049"/>
              <a:gd name="connsiteY5" fmla="*/ 4416425 h 4416425"/>
              <a:gd name="connsiteX6" fmla="*/ 0 w 3614049"/>
              <a:gd name="connsiteY6" fmla="*/ 4416425 h 4416425"/>
              <a:gd name="connsiteX7" fmla="*/ 2130425 w 3614049"/>
              <a:gd name="connsiteY7" fmla="*/ 2286000 h 4416425"/>
              <a:gd name="connsiteX8" fmla="*/ 0 w 3614049"/>
              <a:gd name="connsiteY8" fmla="*/ 155575 h 4416425"/>
              <a:gd name="connsiteX0" fmla="*/ 0 w 4199688"/>
              <a:gd name="connsiteY0" fmla="*/ 155575 h 4416425"/>
              <a:gd name="connsiteX1" fmla="*/ 1888879 w 4199688"/>
              <a:gd name="connsiteY1" fmla="*/ 0 h 4416425"/>
              <a:gd name="connsiteX2" fmla="*/ 2225675 w 4199688"/>
              <a:gd name="connsiteY2" fmla="*/ 47625 h 4416425"/>
              <a:gd name="connsiteX3" fmla="*/ 3362079 w 4199688"/>
              <a:gd name="connsiteY3" fmla="*/ 1066800 h 4416425"/>
              <a:gd name="connsiteX4" fmla="*/ 3441700 w 4199688"/>
              <a:gd name="connsiteY4" fmla="*/ 3448050 h 4416425"/>
              <a:gd name="connsiteX5" fmla="*/ 2422525 w 4199688"/>
              <a:gd name="connsiteY5" fmla="*/ 4416425 h 4416425"/>
              <a:gd name="connsiteX6" fmla="*/ 0 w 4199688"/>
              <a:gd name="connsiteY6" fmla="*/ 4416425 h 4416425"/>
              <a:gd name="connsiteX7" fmla="*/ 2130425 w 4199688"/>
              <a:gd name="connsiteY7" fmla="*/ 2286000 h 4416425"/>
              <a:gd name="connsiteX8" fmla="*/ 0 w 4199688"/>
              <a:gd name="connsiteY8" fmla="*/ 155575 h 4416425"/>
              <a:gd name="connsiteX0" fmla="*/ 0 w 4199688"/>
              <a:gd name="connsiteY0" fmla="*/ 155575 h 4416425"/>
              <a:gd name="connsiteX1" fmla="*/ 1888879 w 4199688"/>
              <a:gd name="connsiteY1" fmla="*/ 0 h 4416425"/>
              <a:gd name="connsiteX2" fmla="*/ 2225675 w 4199688"/>
              <a:gd name="connsiteY2" fmla="*/ 47625 h 4416425"/>
              <a:gd name="connsiteX3" fmla="*/ 3362079 w 4199688"/>
              <a:gd name="connsiteY3" fmla="*/ 1066800 h 4416425"/>
              <a:gd name="connsiteX4" fmla="*/ 3441700 w 4199688"/>
              <a:gd name="connsiteY4" fmla="*/ 3448050 h 4416425"/>
              <a:gd name="connsiteX5" fmla="*/ 2422525 w 4199688"/>
              <a:gd name="connsiteY5" fmla="*/ 4416425 h 4416425"/>
              <a:gd name="connsiteX6" fmla="*/ 0 w 4199688"/>
              <a:gd name="connsiteY6" fmla="*/ 4416425 h 4416425"/>
              <a:gd name="connsiteX7" fmla="*/ 1831975 w 4199688"/>
              <a:gd name="connsiteY7" fmla="*/ 2279650 h 4416425"/>
              <a:gd name="connsiteX8" fmla="*/ 0 w 4199688"/>
              <a:gd name="connsiteY8" fmla="*/ 155575 h 4416425"/>
              <a:gd name="connsiteX0" fmla="*/ 0 w 4199688"/>
              <a:gd name="connsiteY0" fmla="*/ 155575 h 4416425"/>
              <a:gd name="connsiteX1" fmla="*/ 1888879 w 4199688"/>
              <a:gd name="connsiteY1" fmla="*/ 0 h 4416425"/>
              <a:gd name="connsiteX2" fmla="*/ 2225675 w 4199688"/>
              <a:gd name="connsiteY2" fmla="*/ 47625 h 4416425"/>
              <a:gd name="connsiteX3" fmla="*/ 3362079 w 4199688"/>
              <a:gd name="connsiteY3" fmla="*/ 1066800 h 4416425"/>
              <a:gd name="connsiteX4" fmla="*/ 3441700 w 4199688"/>
              <a:gd name="connsiteY4" fmla="*/ 3448050 h 4416425"/>
              <a:gd name="connsiteX5" fmla="*/ 2422525 w 4199688"/>
              <a:gd name="connsiteY5" fmla="*/ 4416425 h 4416425"/>
              <a:gd name="connsiteX6" fmla="*/ 0 w 4199688"/>
              <a:gd name="connsiteY6" fmla="*/ 4416425 h 4416425"/>
              <a:gd name="connsiteX7" fmla="*/ 1590675 w 4199688"/>
              <a:gd name="connsiteY7" fmla="*/ 2901950 h 4416425"/>
              <a:gd name="connsiteX8" fmla="*/ 0 w 4199688"/>
              <a:gd name="connsiteY8" fmla="*/ 155575 h 4416425"/>
              <a:gd name="connsiteX0" fmla="*/ 0 w 4199688"/>
              <a:gd name="connsiteY0" fmla="*/ 155575 h 4416425"/>
              <a:gd name="connsiteX1" fmla="*/ 1888879 w 4199688"/>
              <a:gd name="connsiteY1" fmla="*/ 0 h 4416425"/>
              <a:gd name="connsiteX2" fmla="*/ 2225675 w 4199688"/>
              <a:gd name="connsiteY2" fmla="*/ 47625 h 4416425"/>
              <a:gd name="connsiteX3" fmla="*/ 3362079 w 4199688"/>
              <a:gd name="connsiteY3" fmla="*/ 1066800 h 4416425"/>
              <a:gd name="connsiteX4" fmla="*/ 3441700 w 4199688"/>
              <a:gd name="connsiteY4" fmla="*/ 3448050 h 4416425"/>
              <a:gd name="connsiteX5" fmla="*/ 2422525 w 4199688"/>
              <a:gd name="connsiteY5" fmla="*/ 4416425 h 4416425"/>
              <a:gd name="connsiteX6" fmla="*/ 0 w 4199688"/>
              <a:gd name="connsiteY6" fmla="*/ 4416425 h 4416425"/>
              <a:gd name="connsiteX7" fmla="*/ 1590675 w 4199688"/>
              <a:gd name="connsiteY7" fmla="*/ 2901950 h 4416425"/>
              <a:gd name="connsiteX8" fmla="*/ 834779 w 4199688"/>
              <a:gd name="connsiteY8" fmla="*/ 1606551 h 4416425"/>
              <a:gd name="connsiteX9" fmla="*/ 0 w 4199688"/>
              <a:gd name="connsiteY9" fmla="*/ 155575 h 4416425"/>
              <a:gd name="connsiteX0" fmla="*/ 0 w 4199688"/>
              <a:gd name="connsiteY0" fmla="*/ 155575 h 4416425"/>
              <a:gd name="connsiteX1" fmla="*/ 1888879 w 4199688"/>
              <a:gd name="connsiteY1" fmla="*/ 0 h 4416425"/>
              <a:gd name="connsiteX2" fmla="*/ 2225675 w 4199688"/>
              <a:gd name="connsiteY2" fmla="*/ 47625 h 4416425"/>
              <a:gd name="connsiteX3" fmla="*/ 3362079 w 4199688"/>
              <a:gd name="connsiteY3" fmla="*/ 1066800 h 4416425"/>
              <a:gd name="connsiteX4" fmla="*/ 3441700 w 4199688"/>
              <a:gd name="connsiteY4" fmla="*/ 3448050 h 4416425"/>
              <a:gd name="connsiteX5" fmla="*/ 2422525 w 4199688"/>
              <a:gd name="connsiteY5" fmla="*/ 4416425 h 4416425"/>
              <a:gd name="connsiteX6" fmla="*/ 0 w 4199688"/>
              <a:gd name="connsiteY6" fmla="*/ 4416425 h 4416425"/>
              <a:gd name="connsiteX7" fmla="*/ 1590675 w 4199688"/>
              <a:gd name="connsiteY7" fmla="*/ 2901950 h 4416425"/>
              <a:gd name="connsiteX8" fmla="*/ 1488829 w 4199688"/>
              <a:gd name="connsiteY8" fmla="*/ 1593851 h 4416425"/>
              <a:gd name="connsiteX9" fmla="*/ 0 w 4199688"/>
              <a:gd name="connsiteY9" fmla="*/ 155575 h 4416425"/>
              <a:gd name="connsiteX0" fmla="*/ 0 w 4199688"/>
              <a:gd name="connsiteY0" fmla="*/ 155575 h 4416425"/>
              <a:gd name="connsiteX1" fmla="*/ 1888879 w 4199688"/>
              <a:gd name="connsiteY1" fmla="*/ 0 h 4416425"/>
              <a:gd name="connsiteX2" fmla="*/ 2225675 w 4199688"/>
              <a:gd name="connsiteY2" fmla="*/ 47625 h 4416425"/>
              <a:gd name="connsiteX3" fmla="*/ 3362079 w 4199688"/>
              <a:gd name="connsiteY3" fmla="*/ 1066800 h 4416425"/>
              <a:gd name="connsiteX4" fmla="*/ 3441700 w 4199688"/>
              <a:gd name="connsiteY4" fmla="*/ 3448050 h 4416425"/>
              <a:gd name="connsiteX5" fmla="*/ 2422525 w 4199688"/>
              <a:gd name="connsiteY5" fmla="*/ 4416425 h 4416425"/>
              <a:gd name="connsiteX6" fmla="*/ 0 w 4199688"/>
              <a:gd name="connsiteY6" fmla="*/ 4416425 h 4416425"/>
              <a:gd name="connsiteX7" fmla="*/ 1590675 w 4199688"/>
              <a:gd name="connsiteY7" fmla="*/ 2901950 h 4416425"/>
              <a:gd name="connsiteX8" fmla="*/ 1526929 w 4199688"/>
              <a:gd name="connsiteY8" fmla="*/ 2190751 h 4416425"/>
              <a:gd name="connsiteX9" fmla="*/ 1488829 w 4199688"/>
              <a:gd name="connsiteY9" fmla="*/ 1593851 h 4416425"/>
              <a:gd name="connsiteX10" fmla="*/ 0 w 4199688"/>
              <a:gd name="connsiteY10" fmla="*/ 155575 h 4416425"/>
              <a:gd name="connsiteX0" fmla="*/ 0 w 4199688"/>
              <a:gd name="connsiteY0" fmla="*/ 155575 h 4416425"/>
              <a:gd name="connsiteX1" fmla="*/ 1888879 w 4199688"/>
              <a:gd name="connsiteY1" fmla="*/ 0 h 4416425"/>
              <a:gd name="connsiteX2" fmla="*/ 2225675 w 4199688"/>
              <a:gd name="connsiteY2" fmla="*/ 47625 h 4416425"/>
              <a:gd name="connsiteX3" fmla="*/ 3362079 w 4199688"/>
              <a:gd name="connsiteY3" fmla="*/ 1066800 h 4416425"/>
              <a:gd name="connsiteX4" fmla="*/ 3441700 w 4199688"/>
              <a:gd name="connsiteY4" fmla="*/ 3448050 h 4416425"/>
              <a:gd name="connsiteX5" fmla="*/ 2422525 w 4199688"/>
              <a:gd name="connsiteY5" fmla="*/ 4416425 h 4416425"/>
              <a:gd name="connsiteX6" fmla="*/ 0 w 4199688"/>
              <a:gd name="connsiteY6" fmla="*/ 4416425 h 4416425"/>
              <a:gd name="connsiteX7" fmla="*/ 1590675 w 4199688"/>
              <a:gd name="connsiteY7" fmla="*/ 2901950 h 4416425"/>
              <a:gd name="connsiteX8" fmla="*/ 1825379 w 4199688"/>
              <a:gd name="connsiteY8" fmla="*/ 2203451 h 4416425"/>
              <a:gd name="connsiteX9" fmla="*/ 1488829 w 4199688"/>
              <a:gd name="connsiteY9" fmla="*/ 1593851 h 4416425"/>
              <a:gd name="connsiteX10" fmla="*/ 0 w 4199688"/>
              <a:gd name="connsiteY10" fmla="*/ 155575 h 4416425"/>
              <a:gd name="connsiteX0" fmla="*/ 0 w 4199688"/>
              <a:gd name="connsiteY0" fmla="*/ 155575 h 4416425"/>
              <a:gd name="connsiteX1" fmla="*/ 1888879 w 4199688"/>
              <a:gd name="connsiteY1" fmla="*/ 0 h 4416425"/>
              <a:gd name="connsiteX2" fmla="*/ 2225675 w 4199688"/>
              <a:gd name="connsiteY2" fmla="*/ 47625 h 4416425"/>
              <a:gd name="connsiteX3" fmla="*/ 3362079 w 4199688"/>
              <a:gd name="connsiteY3" fmla="*/ 1066800 h 4416425"/>
              <a:gd name="connsiteX4" fmla="*/ 3441700 w 4199688"/>
              <a:gd name="connsiteY4" fmla="*/ 3448050 h 4416425"/>
              <a:gd name="connsiteX5" fmla="*/ 2422525 w 4199688"/>
              <a:gd name="connsiteY5" fmla="*/ 4416425 h 4416425"/>
              <a:gd name="connsiteX6" fmla="*/ 0 w 4199688"/>
              <a:gd name="connsiteY6" fmla="*/ 4416425 h 4416425"/>
              <a:gd name="connsiteX7" fmla="*/ 1590675 w 4199688"/>
              <a:gd name="connsiteY7" fmla="*/ 2901950 h 4416425"/>
              <a:gd name="connsiteX8" fmla="*/ 1825379 w 4199688"/>
              <a:gd name="connsiteY8" fmla="*/ 2203451 h 4416425"/>
              <a:gd name="connsiteX9" fmla="*/ 1488829 w 4199688"/>
              <a:gd name="connsiteY9" fmla="*/ 1593851 h 4416425"/>
              <a:gd name="connsiteX10" fmla="*/ 0 w 4199688"/>
              <a:gd name="connsiteY10" fmla="*/ 155575 h 4416425"/>
              <a:gd name="connsiteX0" fmla="*/ 0 w 4199688"/>
              <a:gd name="connsiteY0" fmla="*/ 155575 h 4416425"/>
              <a:gd name="connsiteX1" fmla="*/ 1888879 w 4199688"/>
              <a:gd name="connsiteY1" fmla="*/ 0 h 4416425"/>
              <a:gd name="connsiteX2" fmla="*/ 2225675 w 4199688"/>
              <a:gd name="connsiteY2" fmla="*/ 47625 h 4416425"/>
              <a:gd name="connsiteX3" fmla="*/ 3362079 w 4199688"/>
              <a:gd name="connsiteY3" fmla="*/ 1066800 h 4416425"/>
              <a:gd name="connsiteX4" fmla="*/ 3441700 w 4199688"/>
              <a:gd name="connsiteY4" fmla="*/ 3448050 h 4416425"/>
              <a:gd name="connsiteX5" fmla="*/ 2422525 w 4199688"/>
              <a:gd name="connsiteY5" fmla="*/ 4416425 h 4416425"/>
              <a:gd name="connsiteX6" fmla="*/ 0 w 4199688"/>
              <a:gd name="connsiteY6" fmla="*/ 4416425 h 4416425"/>
              <a:gd name="connsiteX7" fmla="*/ 1590675 w 4199688"/>
              <a:gd name="connsiteY7" fmla="*/ 2901950 h 4416425"/>
              <a:gd name="connsiteX8" fmla="*/ 1825379 w 4199688"/>
              <a:gd name="connsiteY8" fmla="*/ 2203451 h 4416425"/>
              <a:gd name="connsiteX9" fmla="*/ 1488829 w 4199688"/>
              <a:gd name="connsiteY9" fmla="*/ 1593851 h 4416425"/>
              <a:gd name="connsiteX10" fmla="*/ 0 w 4199688"/>
              <a:gd name="connsiteY10" fmla="*/ 155575 h 4416425"/>
              <a:gd name="connsiteX0" fmla="*/ 0 w 4199688"/>
              <a:gd name="connsiteY0" fmla="*/ 155575 h 4416425"/>
              <a:gd name="connsiteX1" fmla="*/ 1888879 w 4199688"/>
              <a:gd name="connsiteY1" fmla="*/ 0 h 4416425"/>
              <a:gd name="connsiteX2" fmla="*/ 2225675 w 4199688"/>
              <a:gd name="connsiteY2" fmla="*/ 47625 h 4416425"/>
              <a:gd name="connsiteX3" fmla="*/ 3362079 w 4199688"/>
              <a:gd name="connsiteY3" fmla="*/ 1066800 h 4416425"/>
              <a:gd name="connsiteX4" fmla="*/ 3441700 w 4199688"/>
              <a:gd name="connsiteY4" fmla="*/ 3448050 h 4416425"/>
              <a:gd name="connsiteX5" fmla="*/ 2422525 w 4199688"/>
              <a:gd name="connsiteY5" fmla="*/ 4416425 h 4416425"/>
              <a:gd name="connsiteX6" fmla="*/ 0 w 4199688"/>
              <a:gd name="connsiteY6" fmla="*/ 4416425 h 4416425"/>
              <a:gd name="connsiteX7" fmla="*/ 1590675 w 4199688"/>
              <a:gd name="connsiteY7" fmla="*/ 2901950 h 4416425"/>
              <a:gd name="connsiteX8" fmla="*/ 1825379 w 4199688"/>
              <a:gd name="connsiteY8" fmla="*/ 2203451 h 4416425"/>
              <a:gd name="connsiteX9" fmla="*/ 1647579 w 4199688"/>
              <a:gd name="connsiteY9" fmla="*/ 1739901 h 4416425"/>
              <a:gd name="connsiteX10" fmla="*/ 0 w 4199688"/>
              <a:gd name="connsiteY10" fmla="*/ 155575 h 4416425"/>
              <a:gd name="connsiteX0" fmla="*/ 0 w 4199688"/>
              <a:gd name="connsiteY0" fmla="*/ 155575 h 4416425"/>
              <a:gd name="connsiteX1" fmla="*/ 1888879 w 4199688"/>
              <a:gd name="connsiteY1" fmla="*/ 0 h 4416425"/>
              <a:gd name="connsiteX2" fmla="*/ 2225675 w 4199688"/>
              <a:gd name="connsiteY2" fmla="*/ 47625 h 4416425"/>
              <a:gd name="connsiteX3" fmla="*/ 3362079 w 4199688"/>
              <a:gd name="connsiteY3" fmla="*/ 1066800 h 4416425"/>
              <a:gd name="connsiteX4" fmla="*/ 3441700 w 4199688"/>
              <a:gd name="connsiteY4" fmla="*/ 3448050 h 4416425"/>
              <a:gd name="connsiteX5" fmla="*/ 2422525 w 4199688"/>
              <a:gd name="connsiteY5" fmla="*/ 4416425 h 4416425"/>
              <a:gd name="connsiteX6" fmla="*/ 0 w 4199688"/>
              <a:gd name="connsiteY6" fmla="*/ 4416425 h 4416425"/>
              <a:gd name="connsiteX7" fmla="*/ 1590675 w 4199688"/>
              <a:gd name="connsiteY7" fmla="*/ 2901950 h 4416425"/>
              <a:gd name="connsiteX8" fmla="*/ 1825379 w 4199688"/>
              <a:gd name="connsiteY8" fmla="*/ 2203451 h 4416425"/>
              <a:gd name="connsiteX9" fmla="*/ 1647579 w 4199688"/>
              <a:gd name="connsiteY9" fmla="*/ 1739901 h 4416425"/>
              <a:gd name="connsiteX10" fmla="*/ 0 w 4199688"/>
              <a:gd name="connsiteY10" fmla="*/ 155575 h 4416425"/>
              <a:gd name="connsiteX0" fmla="*/ 0 w 4199688"/>
              <a:gd name="connsiteY0" fmla="*/ 155575 h 4416425"/>
              <a:gd name="connsiteX1" fmla="*/ 1888879 w 4199688"/>
              <a:gd name="connsiteY1" fmla="*/ 0 h 4416425"/>
              <a:gd name="connsiteX2" fmla="*/ 2225675 w 4199688"/>
              <a:gd name="connsiteY2" fmla="*/ 47625 h 4416425"/>
              <a:gd name="connsiteX3" fmla="*/ 3362079 w 4199688"/>
              <a:gd name="connsiteY3" fmla="*/ 1066800 h 4416425"/>
              <a:gd name="connsiteX4" fmla="*/ 3441700 w 4199688"/>
              <a:gd name="connsiteY4" fmla="*/ 3448050 h 4416425"/>
              <a:gd name="connsiteX5" fmla="*/ 2422525 w 4199688"/>
              <a:gd name="connsiteY5" fmla="*/ 4416425 h 4416425"/>
              <a:gd name="connsiteX6" fmla="*/ 0 w 4199688"/>
              <a:gd name="connsiteY6" fmla="*/ 4416425 h 4416425"/>
              <a:gd name="connsiteX7" fmla="*/ 1590675 w 4199688"/>
              <a:gd name="connsiteY7" fmla="*/ 2901950 h 4416425"/>
              <a:gd name="connsiteX8" fmla="*/ 1825379 w 4199688"/>
              <a:gd name="connsiteY8" fmla="*/ 2203451 h 4416425"/>
              <a:gd name="connsiteX9" fmla="*/ 1647579 w 4199688"/>
              <a:gd name="connsiteY9" fmla="*/ 1739901 h 4416425"/>
              <a:gd name="connsiteX10" fmla="*/ 0 w 4199688"/>
              <a:gd name="connsiteY10" fmla="*/ 155575 h 4416425"/>
              <a:gd name="connsiteX0" fmla="*/ 0 w 4199688"/>
              <a:gd name="connsiteY0" fmla="*/ 155575 h 4416425"/>
              <a:gd name="connsiteX1" fmla="*/ 1888879 w 4199688"/>
              <a:gd name="connsiteY1" fmla="*/ 0 h 4416425"/>
              <a:gd name="connsiteX2" fmla="*/ 2225675 w 4199688"/>
              <a:gd name="connsiteY2" fmla="*/ 47625 h 4416425"/>
              <a:gd name="connsiteX3" fmla="*/ 3362079 w 4199688"/>
              <a:gd name="connsiteY3" fmla="*/ 1066800 h 4416425"/>
              <a:gd name="connsiteX4" fmla="*/ 3441700 w 4199688"/>
              <a:gd name="connsiteY4" fmla="*/ 3448050 h 4416425"/>
              <a:gd name="connsiteX5" fmla="*/ 2422525 w 4199688"/>
              <a:gd name="connsiteY5" fmla="*/ 4416425 h 4416425"/>
              <a:gd name="connsiteX6" fmla="*/ 0 w 4199688"/>
              <a:gd name="connsiteY6" fmla="*/ 4416425 h 4416425"/>
              <a:gd name="connsiteX7" fmla="*/ 1590675 w 4199688"/>
              <a:gd name="connsiteY7" fmla="*/ 2901950 h 4416425"/>
              <a:gd name="connsiteX8" fmla="*/ 1825379 w 4199688"/>
              <a:gd name="connsiteY8" fmla="*/ 2203451 h 4416425"/>
              <a:gd name="connsiteX9" fmla="*/ 1647579 w 4199688"/>
              <a:gd name="connsiteY9" fmla="*/ 1739901 h 4416425"/>
              <a:gd name="connsiteX10" fmla="*/ 0 w 4199688"/>
              <a:gd name="connsiteY10" fmla="*/ 155575 h 4416425"/>
              <a:gd name="connsiteX0" fmla="*/ 0 w 4199688"/>
              <a:gd name="connsiteY0" fmla="*/ 155575 h 4416425"/>
              <a:gd name="connsiteX1" fmla="*/ 1888879 w 4199688"/>
              <a:gd name="connsiteY1" fmla="*/ 0 h 4416425"/>
              <a:gd name="connsiteX2" fmla="*/ 2225675 w 4199688"/>
              <a:gd name="connsiteY2" fmla="*/ 47625 h 4416425"/>
              <a:gd name="connsiteX3" fmla="*/ 3362079 w 4199688"/>
              <a:gd name="connsiteY3" fmla="*/ 1066800 h 4416425"/>
              <a:gd name="connsiteX4" fmla="*/ 3441700 w 4199688"/>
              <a:gd name="connsiteY4" fmla="*/ 3448050 h 4416425"/>
              <a:gd name="connsiteX5" fmla="*/ 2422525 w 4199688"/>
              <a:gd name="connsiteY5" fmla="*/ 4416425 h 4416425"/>
              <a:gd name="connsiteX6" fmla="*/ 0 w 4199688"/>
              <a:gd name="connsiteY6" fmla="*/ 4416425 h 4416425"/>
              <a:gd name="connsiteX7" fmla="*/ 1590675 w 4199688"/>
              <a:gd name="connsiteY7" fmla="*/ 2901950 h 4416425"/>
              <a:gd name="connsiteX8" fmla="*/ 1825379 w 4199688"/>
              <a:gd name="connsiteY8" fmla="*/ 2203451 h 4416425"/>
              <a:gd name="connsiteX9" fmla="*/ 1647579 w 4199688"/>
              <a:gd name="connsiteY9" fmla="*/ 1739901 h 4416425"/>
              <a:gd name="connsiteX10" fmla="*/ 1355479 w 4199688"/>
              <a:gd name="connsiteY10" fmla="*/ 1460501 h 4416425"/>
              <a:gd name="connsiteX11" fmla="*/ 0 w 4199688"/>
              <a:gd name="connsiteY11" fmla="*/ 155575 h 4416425"/>
              <a:gd name="connsiteX0" fmla="*/ 1041400 w 4199688"/>
              <a:gd name="connsiteY0" fmla="*/ 574675 h 4416425"/>
              <a:gd name="connsiteX1" fmla="*/ 1888879 w 4199688"/>
              <a:gd name="connsiteY1" fmla="*/ 0 h 4416425"/>
              <a:gd name="connsiteX2" fmla="*/ 2225675 w 4199688"/>
              <a:gd name="connsiteY2" fmla="*/ 47625 h 4416425"/>
              <a:gd name="connsiteX3" fmla="*/ 3362079 w 4199688"/>
              <a:gd name="connsiteY3" fmla="*/ 1066800 h 4416425"/>
              <a:gd name="connsiteX4" fmla="*/ 3441700 w 4199688"/>
              <a:gd name="connsiteY4" fmla="*/ 3448050 h 4416425"/>
              <a:gd name="connsiteX5" fmla="*/ 2422525 w 4199688"/>
              <a:gd name="connsiteY5" fmla="*/ 4416425 h 4416425"/>
              <a:gd name="connsiteX6" fmla="*/ 0 w 4199688"/>
              <a:gd name="connsiteY6" fmla="*/ 4416425 h 4416425"/>
              <a:gd name="connsiteX7" fmla="*/ 1590675 w 4199688"/>
              <a:gd name="connsiteY7" fmla="*/ 2901950 h 4416425"/>
              <a:gd name="connsiteX8" fmla="*/ 1825379 w 4199688"/>
              <a:gd name="connsiteY8" fmla="*/ 2203451 h 4416425"/>
              <a:gd name="connsiteX9" fmla="*/ 1647579 w 4199688"/>
              <a:gd name="connsiteY9" fmla="*/ 1739901 h 4416425"/>
              <a:gd name="connsiteX10" fmla="*/ 1355479 w 4199688"/>
              <a:gd name="connsiteY10" fmla="*/ 1460501 h 4416425"/>
              <a:gd name="connsiteX11" fmla="*/ 1041400 w 4199688"/>
              <a:gd name="connsiteY11" fmla="*/ 574675 h 4416425"/>
              <a:gd name="connsiteX0" fmla="*/ 1041400 w 4199688"/>
              <a:gd name="connsiteY0" fmla="*/ 574675 h 4416425"/>
              <a:gd name="connsiteX1" fmla="*/ 1888879 w 4199688"/>
              <a:gd name="connsiteY1" fmla="*/ 0 h 4416425"/>
              <a:gd name="connsiteX2" fmla="*/ 2225675 w 4199688"/>
              <a:gd name="connsiteY2" fmla="*/ 47625 h 4416425"/>
              <a:gd name="connsiteX3" fmla="*/ 3362079 w 4199688"/>
              <a:gd name="connsiteY3" fmla="*/ 1066800 h 4416425"/>
              <a:gd name="connsiteX4" fmla="*/ 3441700 w 4199688"/>
              <a:gd name="connsiteY4" fmla="*/ 3448050 h 4416425"/>
              <a:gd name="connsiteX5" fmla="*/ 2422525 w 4199688"/>
              <a:gd name="connsiteY5" fmla="*/ 4416425 h 4416425"/>
              <a:gd name="connsiteX6" fmla="*/ 0 w 4199688"/>
              <a:gd name="connsiteY6" fmla="*/ 4416425 h 4416425"/>
              <a:gd name="connsiteX7" fmla="*/ 1590675 w 4199688"/>
              <a:gd name="connsiteY7" fmla="*/ 2901950 h 4416425"/>
              <a:gd name="connsiteX8" fmla="*/ 1825379 w 4199688"/>
              <a:gd name="connsiteY8" fmla="*/ 2203451 h 4416425"/>
              <a:gd name="connsiteX9" fmla="*/ 1647579 w 4199688"/>
              <a:gd name="connsiteY9" fmla="*/ 1739901 h 4416425"/>
              <a:gd name="connsiteX10" fmla="*/ 1355479 w 4199688"/>
              <a:gd name="connsiteY10" fmla="*/ 1460501 h 4416425"/>
              <a:gd name="connsiteX11" fmla="*/ 1041400 w 4199688"/>
              <a:gd name="connsiteY11" fmla="*/ 574675 h 4416425"/>
              <a:gd name="connsiteX0" fmla="*/ 1041400 w 4199688"/>
              <a:gd name="connsiteY0" fmla="*/ 574675 h 4416425"/>
              <a:gd name="connsiteX1" fmla="*/ 1888879 w 4199688"/>
              <a:gd name="connsiteY1" fmla="*/ 0 h 4416425"/>
              <a:gd name="connsiteX2" fmla="*/ 2225675 w 4199688"/>
              <a:gd name="connsiteY2" fmla="*/ 47625 h 4416425"/>
              <a:gd name="connsiteX3" fmla="*/ 3362079 w 4199688"/>
              <a:gd name="connsiteY3" fmla="*/ 1066800 h 4416425"/>
              <a:gd name="connsiteX4" fmla="*/ 3441700 w 4199688"/>
              <a:gd name="connsiteY4" fmla="*/ 3448050 h 4416425"/>
              <a:gd name="connsiteX5" fmla="*/ 2422525 w 4199688"/>
              <a:gd name="connsiteY5" fmla="*/ 4416425 h 4416425"/>
              <a:gd name="connsiteX6" fmla="*/ 0 w 4199688"/>
              <a:gd name="connsiteY6" fmla="*/ 4416425 h 4416425"/>
              <a:gd name="connsiteX7" fmla="*/ 1590675 w 4199688"/>
              <a:gd name="connsiteY7" fmla="*/ 2901950 h 4416425"/>
              <a:gd name="connsiteX8" fmla="*/ 1825379 w 4199688"/>
              <a:gd name="connsiteY8" fmla="*/ 2203451 h 4416425"/>
              <a:gd name="connsiteX9" fmla="*/ 1647579 w 4199688"/>
              <a:gd name="connsiteY9" fmla="*/ 1739901 h 4416425"/>
              <a:gd name="connsiteX10" fmla="*/ 1355479 w 4199688"/>
              <a:gd name="connsiteY10" fmla="*/ 1460501 h 4416425"/>
              <a:gd name="connsiteX11" fmla="*/ 1041400 w 4199688"/>
              <a:gd name="connsiteY11" fmla="*/ 574675 h 4416425"/>
              <a:gd name="connsiteX0" fmla="*/ 1041400 w 4199688"/>
              <a:gd name="connsiteY0" fmla="*/ 574675 h 4416425"/>
              <a:gd name="connsiteX1" fmla="*/ 1476129 w 4199688"/>
              <a:gd name="connsiteY1" fmla="*/ 279401 h 4416425"/>
              <a:gd name="connsiteX2" fmla="*/ 1888879 w 4199688"/>
              <a:gd name="connsiteY2" fmla="*/ 0 h 4416425"/>
              <a:gd name="connsiteX3" fmla="*/ 2225675 w 4199688"/>
              <a:gd name="connsiteY3" fmla="*/ 47625 h 4416425"/>
              <a:gd name="connsiteX4" fmla="*/ 3362079 w 4199688"/>
              <a:gd name="connsiteY4" fmla="*/ 1066800 h 4416425"/>
              <a:gd name="connsiteX5" fmla="*/ 3441700 w 4199688"/>
              <a:gd name="connsiteY5" fmla="*/ 3448050 h 4416425"/>
              <a:gd name="connsiteX6" fmla="*/ 2422525 w 4199688"/>
              <a:gd name="connsiteY6" fmla="*/ 4416425 h 4416425"/>
              <a:gd name="connsiteX7" fmla="*/ 0 w 4199688"/>
              <a:gd name="connsiteY7" fmla="*/ 4416425 h 4416425"/>
              <a:gd name="connsiteX8" fmla="*/ 1590675 w 4199688"/>
              <a:gd name="connsiteY8" fmla="*/ 2901950 h 4416425"/>
              <a:gd name="connsiteX9" fmla="*/ 1825379 w 4199688"/>
              <a:gd name="connsiteY9" fmla="*/ 2203451 h 4416425"/>
              <a:gd name="connsiteX10" fmla="*/ 1647579 w 4199688"/>
              <a:gd name="connsiteY10" fmla="*/ 1739901 h 4416425"/>
              <a:gd name="connsiteX11" fmla="*/ 1355479 w 4199688"/>
              <a:gd name="connsiteY11" fmla="*/ 1460501 h 4416425"/>
              <a:gd name="connsiteX12" fmla="*/ 1041400 w 4199688"/>
              <a:gd name="connsiteY12" fmla="*/ 574675 h 4416425"/>
              <a:gd name="connsiteX0" fmla="*/ 1041400 w 4199688"/>
              <a:gd name="connsiteY0" fmla="*/ 574675 h 4416425"/>
              <a:gd name="connsiteX1" fmla="*/ 1361829 w 4199688"/>
              <a:gd name="connsiteY1" fmla="*/ 190501 h 4416425"/>
              <a:gd name="connsiteX2" fmla="*/ 1888879 w 4199688"/>
              <a:gd name="connsiteY2" fmla="*/ 0 h 4416425"/>
              <a:gd name="connsiteX3" fmla="*/ 2225675 w 4199688"/>
              <a:gd name="connsiteY3" fmla="*/ 47625 h 4416425"/>
              <a:gd name="connsiteX4" fmla="*/ 3362079 w 4199688"/>
              <a:gd name="connsiteY4" fmla="*/ 1066800 h 4416425"/>
              <a:gd name="connsiteX5" fmla="*/ 3441700 w 4199688"/>
              <a:gd name="connsiteY5" fmla="*/ 3448050 h 4416425"/>
              <a:gd name="connsiteX6" fmla="*/ 2422525 w 4199688"/>
              <a:gd name="connsiteY6" fmla="*/ 4416425 h 4416425"/>
              <a:gd name="connsiteX7" fmla="*/ 0 w 4199688"/>
              <a:gd name="connsiteY7" fmla="*/ 4416425 h 4416425"/>
              <a:gd name="connsiteX8" fmla="*/ 1590675 w 4199688"/>
              <a:gd name="connsiteY8" fmla="*/ 2901950 h 4416425"/>
              <a:gd name="connsiteX9" fmla="*/ 1825379 w 4199688"/>
              <a:gd name="connsiteY9" fmla="*/ 2203451 h 4416425"/>
              <a:gd name="connsiteX10" fmla="*/ 1647579 w 4199688"/>
              <a:gd name="connsiteY10" fmla="*/ 1739901 h 4416425"/>
              <a:gd name="connsiteX11" fmla="*/ 1355479 w 4199688"/>
              <a:gd name="connsiteY11" fmla="*/ 1460501 h 4416425"/>
              <a:gd name="connsiteX12" fmla="*/ 1041400 w 4199688"/>
              <a:gd name="connsiteY12" fmla="*/ 574675 h 4416425"/>
              <a:gd name="connsiteX0" fmla="*/ 1041400 w 4199688"/>
              <a:gd name="connsiteY0" fmla="*/ 574675 h 4416425"/>
              <a:gd name="connsiteX1" fmla="*/ 1361829 w 4199688"/>
              <a:gd name="connsiteY1" fmla="*/ 190501 h 4416425"/>
              <a:gd name="connsiteX2" fmla="*/ 1888879 w 4199688"/>
              <a:gd name="connsiteY2" fmla="*/ 0 h 4416425"/>
              <a:gd name="connsiteX3" fmla="*/ 2225675 w 4199688"/>
              <a:gd name="connsiteY3" fmla="*/ 47625 h 4416425"/>
              <a:gd name="connsiteX4" fmla="*/ 3362079 w 4199688"/>
              <a:gd name="connsiteY4" fmla="*/ 1066800 h 4416425"/>
              <a:gd name="connsiteX5" fmla="*/ 3441700 w 4199688"/>
              <a:gd name="connsiteY5" fmla="*/ 3448050 h 4416425"/>
              <a:gd name="connsiteX6" fmla="*/ 2422525 w 4199688"/>
              <a:gd name="connsiteY6" fmla="*/ 4416425 h 4416425"/>
              <a:gd name="connsiteX7" fmla="*/ 0 w 4199688"/>
              <a:gd name="connsiteY7" fmla="*/ 4416425 h 4416425"/>
              <a:gd name="connsiteX8" fmla="*/ 1590675 w 4199688"/>
              <a:gd name="connsiteY8" fmla="*/ 2901950 h 4416425"/>
              <a:gd name="connsiteX9" fmla="*/ 1825379 w 4199688"/>
              <a:gd name="connsiteY9" fmla="*/ 2203451 h 4416425"/>
              <a:gd name="connsiteX10" fmla="*/ 1647579 w 4199688"/>
              <a:gd name="connsiteY10" fmla="*/ 1739901 h 4416425"/>
              <a:gd name="connsiteX11" fmla="*/ 1355479 w 4199688"/>
              <a:gd name="connsiteY11" fmla="*/ 1460501 h 4416425"/>
              <a:gd name="connsiteX12" fmla="*/ 1041400 w 4199688"/>
              <a:gd name="connsiteY12" fmla="*/ 574675 h 4416425"/>
              <a:gd name="connsiteX0" fmla="*/ 1041400 w 4199688"/>
              <a:gd name="connsiteY0" fmla="*/ 574675 h 4416425"/>
              <a:gd name="connsiteX1" fmla="*/ 1361829 w 4199688"/>
              <a:gd name="connsiteY1" fmla="*/ 190501 h 4416425"/>
              <a:gd name="connsiteX2" fmla="*/ 1888879 w 4199688"/>
              <a:gd name="connsiteY2" fmla="*/ 0 h 4416425"/>
              <a:gd name="connsiteX3" fmla="*/ 2225675 w 4199688"/>
              <a:gd name="connsiteY3" fmla="*/ 47625 h 4416425"/>
              <a:gd name="connsiteX4" fmla="*/ 3362079 w 4199688"/>
              <a:gd name="connsiteY4" fmla="*/ 1066800 h 4416425"/>
              <a:gd name="connsiteX5" fmla="*/ 3441700 w 4199688"/>
              <a:gd name="connsiteY5" fmla="*/ 3448050 h 4416425"/>
              <a:gd name="connsiteX6" fmla="*/ 2422525 w 4199688"/>
              <a:gd name="connsiteY6" fmla="*/ 4416425 h 4416425"/>
              <a:gd name="connsiteX7" fmla="*/ 0 w 4199688"/>
              <a:gd name="connsiteY7" fmla="*/ 4416425 h 4416425"/>
              <a:gd name="connsiteX8" fmla="*/ 1590675 w 4199688"/>
              <a:gd name="connsiteY8" fmla="*/ 2901950 h 4416425"/>
              <a:gd name="connsiteX9" fmla="*/ 1825379 w 4199688"/>
              <a:gd name="connsiteY9" fmla="*/ 2203451 h 4416425"/>
              <a:gd name="connsiteX10" fmla="*/ 1647579 w 4199688"/>
              <a:gd name="connsiteY10" fmla="*/ 1739901 h 4416425"/>
              <a:gd name="connsiteX11" fmla="*/ 1355479 w 4199688"/>
              <a:gd name="connsiteY11" fmla="*/ 1460501 h 4416425"/>
              <a:gd name="connsiteX12" fmla="*/ 1041400 w 4199688"/>
              <a:gd name="connsiteY12" fmla="*/ 574675 h 4416425"/>
              <a:gd name="connsiteX0" fmla="*/ 1041400 w 4199688"/>
              <a:gd name="connsiteY0" fmla="*/ 574675 h 4416425"/>
              <a:gd name="connsiteX1" fmla="*/ 1361829 w 4199688"/>
              <a:gd name="connsiteY1" fmla="*/ 190501 h 4416425"/>
              <a:gd name="connsiteX2" fmla="*/ 1888879 w 4199688"/>
              <a:gd name="connsiteY2" fmla="*/ 0 h 4416425"/>
              <a:gd name="connsiteX3" fmla="*/ 2225675 w 4199688"/>
              <a:gd name="connsiteY3" fmla="*/ 47625 h 4416425"/>
              <a:gd name="connsiteX4" fmla="*/ 3362079 w 4199688"/>
              <a:gd name="connsiteY4" fmla="*/ 1066800 h 4416425"/>
              <a:gd name="connsiteX5" fmla="*/ 3441700 w 4199688"/>
              <a:gd name="connsiteY5" fmla="*/ 3448050 h 4416425"/>
              <a:gd name="connsiteX6" fmla="*/ 2422525 w 4199688"/>
              <a:gd name="connsiteY6" fmla="*/ 4416425 h 4416425"/>
              <a:gd name="connsiteX7" fmla="*/ 0 w 4199688"/>
              <a:gd name="connsiteY7" fmla="*/ 4416425 h 4416425"/>
              <a:gd name="connsiteX8" fmla="*/ 1590675 w 4199688"/>
              <a:gd name="connsiteY8" fmla="*/ 2901950 h 4416425"/>
              <a:gd name="connsiteX9" fmla="*/ 1825379 w 4199688"/>
              <a:gd name="connsiteY9" fmla="*/ 2203451 h 4416425"/>
              <a:gd name="connsiteX10" fmla="*/ 1647579 w 4199688"/>
              <a:gd name="connsiteY10" fmla="*/ 1739901 h 4416425"/>
              <a:gd name="connsiteX11" fmla="*/ 1355479 w 4199688"/>
              <a:gd name="connsiteY11" fmla="*/ 1460501 h 4416425"/>
              <a:gd name="connsiteX12" fmla="*/ 1041400 w 4199688"/>
              <a:gd name="connsiteY12" fmla="*/ 574675 h 4416425"/>
              <a:gd name="connsiteX0" fmla="*/ 1041400 w 4199688"/>
              <a:gd name="connsiteY0" fmla="*/ 574675 h 4416425"/>
              <a:gd name="connsiteX1" fmla="*/ 1361829 w 4199688"/>
              <a:gd name="connsiteY1" fmla="*/ 190501 h 4416425"/>
              <a:gd name="connsiteX2" fmla="*/ 1888879 w 4199688"/>
              <a:gd name="connsiteY2" fmla="*/ 0 h 4416425"/>
              <a:gd name="connsiteX3" fmla="*/ 2225675 w 4199688"/>
              <a:gd name="connsiteY3" fmla="*/ 47625 h 4416425"/>
              <a:gd name="connsiteX4" fmla="*/ 3362079 w 4199688"/>
              <a:gd name="connsiteY4" fmla="*/ 1066800 h 4416425"/>
              <a:gd name="connsiteX5" fmla="*/ 3441700 w 4199688"/>
              <a:gd name="connsiteY5" fmla="*/ 3448050 h 4416425"/>
              <a:gd name="connsiteX6" fmla="*/ 2422525 w 4199688"/>
              <a:gd name="connsiteY6" fmla="*/ 4416425 h 4416425"/>
              <a:gd name="connsiteX7" fmla="*/ 0 w 4199688"/>
              <a:gd name="connsiteY7" fmla="*/ 4416425 h 4416425"/>
              <a:gd name="connsiteX8" fmla="*/ 1590675 w 4199688"/>
              <a:gd name="connsiteY8" fmla="*/ 2901950 h 4416425"/>
              <a:gd name="connsiteX9" fmla="*/ 1825379 w 4199688"/>
              <a:gd name="connsiteY9" fmla="*/ 2203451 h 4416425"/>
              <a:gd name="connsiteX10" fmla="*/ 1647579 w 4199688"/>
              <a:gd name="connsiteY10" fmla="*/ 1739901 h 4416425"/>
              <a:gd name="connsiteX11" fmla="*/ 1355479 w 4199688"/>
              <a:gd name="connsiteY11" fmla="*/ 1460501 h 4416425"/>
              <a:gd name="connsiteX12" fmla="*/ 1041400 w 4199688"/>
              <a:gd name="connsiteY12" fmla="*/ 574675 h 4416425"/>
              <a:gd name="connsiteX0" fmla="*/ 1041400 w 4199688"/>
              <a:gd name="connsiteY0" fmla="*/ 574675 h 4416425"/>
              <a:gd name="connsiteX1" fmla="*/ 1361829 w 4199688"/>
              <a:gd name="connsiteY1" fmla="*/ 190501 h 4416425"/>
              <a:gd name="connsiteX2" fmla="*/ 1888879 w 4199688"/>
              <a:gd name="connsiteY2" fmla="*/ 0 h 4416425"/>
              <a:gd name="connsiteX3" fmla="*/ 2225675 w 4199688"/>
              <a:gd name="connsiteY3" fmla="*/ 47625 h 4416425"/>
              <a:gd name="connsiteX4" fmla="*/ 3362079 w 4199688"/>
              <a:gd name="connsiteY4" fmla="*/ 1066800 h 4416425"/>
              <a:gd name="connsiteX5" fmla="*/ 3441700 w 4199688"/>
              <a:gd name="connsiteY5" fmla="*/ 3448050 h 4416425"/>
              <a:gd name="connsiteX6" fmla="*/ 2422525 w 4199688"/>
              <a:gd name="connsiteY6" fmla="*/ 4416425 h 4416425"/>
              <a:gd name="connsiteX7" fmla="*/ 0 w 4199688"/>
              <a:gd name="connsiteY7" fmla="*/ 4416425 h 4416425"/>
              <a:gd name="connsiteX8" fmla="*/ 1590675 w 4199688"/>
              <a:gd name="connsiteY8" fmla="*/ 2901950 h 4416425"/>
              <a:gd name="connsiteX9" fmla="*/ 1825379 w 4199688"/>
              <a:gd name="connsiteY9" fmla="*/ 2203451 h 4416425"/>
              <a:gd name="connsiteX10" fmla="*/ 1647579 w 4199688"/>
              <a:gd name="connsiteY10" fmla="*/ 1739901 h 4416425"/>
              <a:gd name="connsiteX11" fmla="*/ 1355479 w 4199688"/>
              <a:gd name="connsiteY11" fmla="*/ 1460501 h 4416425"/>
              <a:gd name="connsiteX12" fmla="*/ 1041400 w 4199688"/>
              <a:gd name="connsiteY12" fmla="*/ 574675 h 4416425"/>
              <a:gd name="connsiteX0" fmla="*/ 1041400 w 4199688"/>
              <a:gd name="connsiteY0" fmla="*/ 574675 h 4416425"/>
              <a:gd name="connsiteX1" fmla="*/ 1361829 w 4199688"/>
              <a:gd name="connsiteY1" fmla="*/ 190501 h 4416425"/>
              <a:gd name="connsiteX2" fmla="*/ 1888879 w 4199688"/>
              <a:gd name="connsiteY2" fmla="*/ 0 h 4416425"/>
              <a:gd name="connsiteX3" fmla="*/ 2225675 w 4199688"/>
              <a:gd name="connsiteY3" fmla="*/ 47625 h 4416425"/>
              <a:gd name="connsiteX4" fmla="*/ 3362079 w 4199688"/>
              <a:gd name="connsiteY4" fmla="*/ 1066800 h 4416425"/>
              <a:gd name="connsiteX5" fmla="*/ 3441700 w 4199688"/>
              <a:gd name="connsiteY5" fmla="*/ 3448050 h 4416425"/>
              <a:gd name="connsiteX6" fmla="*/ 2422525 w 4199688"/>
              <a:gd name="connsiteY6" fmla="*/ 4416425 h 4416425"/>
              <a:gd name="connsiteX7" fmla="*/ 0 w 4199688"/>
              <a:gd name="connsiteY7" fmla="*/ 4416425 h 4416425"/>
              <a:gd name="connsiteX8" fmla="*/ 1590675 w 4199688"/>
              <a:gd name="connsiteY8" fmla="*/ 2901950 h 4416425"/>
              <a:gd name="connsiteX9" fmla="*/ 1825379 w 4199688"/>
              <a:gd name="connsiteY9" fmla="*/ 2203451 h 4416425"/>
              <a:gd name="connsiteX10" fmla="*/ 1647579 w 4199688"/>
              <a:gd name="connsiteY10" fmla="*/ 1739901 h 4416425"/>
              <a:gd name="connsiteX11" fmla="*/ 1355479 w 4199688"/>
              <a:gd name="connsiteY11" fmla="*/ 1460501 h 4416425"/>
              <a:gd name="connsiteX12" fmla="*/ 1041400 w 4199688"/>
              <a:gd name="connsiteY12" fmla="*/ 574675 h 4416425"/>
              <a:gd name="connsiteX0" fmla="*/ 1041400 w 4199688"/>
              <a:gd name="connsiteY0" fmla="*/ 574675 h 4416425"/>
              <a:gd name="connsiteX1" fmla="*/ 1361829 w 4199688"/>
              <a:gd name="connsiteY1" fmla="*/ 190501 h 4416425"/>
              <a:gd name="connsiteX2" fmla="*/ 1888879 w 4199688"/>
              <a:gd name="connsiteY2" fmla="*/ 0 h 4416425"/>
              <a:gd name="connsiteX3" fmla="*/ 2225675 w 4199688"/>
              <a:gd name="connsiteY3" fmla="*/ 47625 h 4416425"/>
              <a:gd name="connsiteX4" fmla="*/ 3362079 w 4199688"/>
              <a:gd name="connsiteY4" fmla="*/ 1066800 h 4416425"/>
              <a:gd name="connsiteX5" fmla="*/ 3441700 w 4199688"/>
              <a:gd name="connsiteY5" fmla="*/ 3448050 h 4416425"/>
              <a:gd name="connsiteX6" fmla="*/ 2422525 w 4199688"/>
              <a:gd name="connsiteY6" fmla="*/ 4416425 h 4416425"/>
              <a:gd name="connsiteX7" fmla="*/ 0 w 4199688"/>
              <a:gd name="connsiteY7" fmla="*/ 4416425 h 4416425"/>
              <a:gd name="connsiteX8" fmla="*/ 1590675 w 4199688"/>
              <a:gd name="connsiteY8" fmla="*/ 2901950 h 4416425"/>
              <a:gd name="connsiteX9" fmla="*/ 1825379 w 4199688"/>
              <a:gd name="connsiteY9" fmla="*/ 2203451 h 4416425"/>
              <a:gd name="connsiteX10" fmla="*/ 1647579 w 4199688"/>
              <a:gd name="connsiteY10" fmla="*/ 1739901 h 4416425"/>
              <a:gd name="connsiteX11" fmla="*/ 1355479 w 4199688"/>
              <a:gd name="connsiteY11" fmla="*/ 1460501 h 4416425"/>
              <a:gd name="connsiteX12" fmla="*/ 1041400 w 4199688"/>
              <a:gd name="connsiteY12" fmla="*/ 574675 h 4416425"/>
              <a:gd name="connsiteX0" fmla="*/ 1041400 w 4141381"/>
              <a:gd name="connsiteY0" fmla="*/ 574675 h 4416425"/>
              <a:gd name="connsiteX1" fmla="*/ 1361829 w 4141381"/>
              <a:gd name="connsiteY1" fmla="*/ 190501 h 4416425"/>
              <a:gd name="connsiteX2" fmla="*/ 1888879 w 4141381"/>
              <a:gd name="connsiteY2" fmla="*/ 0 h 4416425"/>
              <a:gd name="connsiteX3" fmla="*/ 2225675 w 4141381"/>
              <a:gd name="connsiteY3" fmla="*/ 47625 h 4416425"/>
              <a:gd name="connsiteX4" fmla="*/ 2574679 w 4141381"/>
              <a:gd name="connsiteY4" fmla="*/ 298451 h 4416425"/>
              <a:gd name="connsiteX5" fmla="*/ 3362079 w 4141381"/>
              <a:gd name="connsiteY5" fmla="*/ 1066800 h 4416425"/>
              <a:gd name="connsiteX6" fmla="*/ 3441700 w 4141381"/>
              <a:gd name="connsiteY6" fmla="*/ 3448050 h 4416425"/>
              <a:gd name="connsiteX7" fmla="*/ 2422525 w 4141381"/>
              <a:gd name="connsiteY7" fmla="*/ 4416425 h 4416425"/>
              <a:gd name="connsiteX8" fmla="*/ 0 w 4141381"/>
              <a:gd name="connsiteY8" fmla="*/ 4416425 h 4416425"/>
              <a:gd name="connsiteX9" fmla="*/ 1590675 w 4141381"/>
              <a:gd name="connsiteY9" fmla="*/ 2901950 h 4416425"/>
              <a:gd name="connsiteX10" fmla="*/ 1825379 w 4141381"/>
              <a:gd name="connsiteY10" fmla="*/ 2203451 h 4416425"/>
              <a:gd name="connsiteX11" fmla="*/ 1647579 w 4141381"/>
              <a:gd name="connsiteY11" fmla="*/ 1739901 h 4416425"/>
              <a:gd name="connsiteX12" fmla="*/ 1355479 w 4141381"/>
              <a:gd name="connsiteY12" fmla="*/ 1460501 h 4416425"/>
              <a:gd name="connsiteX13" fmla="*/ 1041400 w 4141381"/>
              <a:gd name="connsiteY13" fmla="*/ 574675 h 4416425"/>
              <a:gd name="connsiteX0" fmla="*/ 1041400 w 4141381"/>
              <a:gd name="connsiteY0" fmla="*/ 574675 h 4416425"/>
              <a:gd name="connsiteX1" fmla="*/ 1361829 w 4141381"/>
              <a:gd name="connsiteY1" fmla="*/ 190501 h 4416425"/>
              <a:gd name="connsiteX2" fmla="*/ 1888879 w 4141381"/>
              <a:gd name="connsiteY2" fmla="*/ 0 h 4416425"/>
              <a:gd name="connsiteX3" fmla="*/ 2225675 w 4141381"/>
              <a:gd name="connsiteY3" fmla="*/ 47625 h 4416425"/>
              <a:gd name="connsiteX4" fmla="*/ 2574679 w 4141381"/>
              <a:gd name="connsiteY4" fmla="*/ 279401 h 4416425"/>
              <a:gd name="connsiteX5" fmla="*/ 3362079 w 4141381"/>
              <a:gd name="connsiteY5" fmla="*/ 1066800 h 4416425"/>
              <a:gd name="connsiteX6" fmla="*/ 3441700 w 4141381"/>
              <a:gd name="connsiteY6" fmla="*/ 3448050 h 4416425"/>
              <a:gd name="connsiteX7" fmla="*/ 2422525 w 4141381"/>
              <a:gd name="connsiteY7" fmla="*/ 4416425 h 4416425"/>
              <a:gd name="connsiteX8" fmla="*/ 0 w 4141381"/>
              <a:gd name="connsiteY8" fmla="*/ 4416425 h 4416425"/>
              <a:gd name="connsiteX9" fmla="*/ 1590675 w 4141381"/>
              <a:gd name="connsiteY9" fmla="*/ 2901950 h 4416425"/>
              <a:gd name="connsiteX10" fmla="*/ 1825379 w 4141381"/>
              <a:gd name="connsiteY10" fmla="*/ 2203451 h 4416425"/>
              <a:gd name="connsiteX11" fmla="*/ 1647579 w 4141381"/>
              <a:gd name="connsiteY11" fmla="*/ 1739901 h 4416425"/>
              <a:gd name="connsiteX12" fmla="*/ 1355479 w 4141381"/>
              <a:gd name="connsiteY12" fmla="*/ 1460501 h 4416425"/>
              <a:gd name="connsiteX13" fmla="*/ 1041400 w 4141381"/>
              <a:gd name="connsiteY13" fmla="*/ 574675 h 4416425"/>
              <a:gd name="connsiteX0" fmla="*/ 1041400 w 4141381"/>
              <a:gd name="connsiteY0" fmla="*/ 574675 h 4416425"/>
              <a:gd name="connsiteX1" fmla="*/ 1361829 w 4141381"/>
              <a:gd name="connsiteY1" fmla="*/ 190501 h 4416425"/>
              <a:gd name="connsiteX2" fmla="*/ 1888879 w 4141381"/>
              <a:gd name="connsiteY2" fmla="*/ 0 h 4416425"/>
              <a:gd name="connsiteX3" fmla="*/ 2225675 w 4141381"/>
              <a:gd name="connsiteY3" fmla="*/ 47625 h 4416425"/>
              <a:gd name="connsiteX4" fmla="*/ 2574679 w 4141381"/>
              <a:gd name="connsiteY4" fmla="*/ 279401 h 4416425"/>
              <a:gd name="connsiteX5" fmla="*/ 3362079 w 4141381"/>
              <a:gd name="connsiteY5" fmla="*/ 1066800 h 4416425"/>
              <a:gd name="connsiteX6" fmla="*/ 3441700 w 4141381"/>
              <a:gd name="connsiteY6" fmla="*/ 3448050 h 4416425"/>
              <a:gd name="connsiteX7" fmla="*/ 2422525 w 4141381"/>
              <a:gd name="connsiteY7" fmla="*/ 4416425 h 4416425"/>
              <a:gd name="connsiteX8" fmla="*/ 0 w 4141381"/>
              <a:gd name="connsiteY8" fmla="*/ 4416425 h 4416425"/>
              <a:gd name="connsiteX9" fmla="*/ 1590675 w 4141381"/>
              <a:gd name="connsiteY9" fmla="*/ 2901950 h 4416425"/>
              <a:gd name="connsiteX10" fmla="*/ 1825379 w 4141381"/>
              <a:gd name="connsiteY10" fmla="*/ 2203451 h 4416425"/>
              <a:gd name="connsiteX11" fmla="*/ 1647579 w 4141381"/>
              <a:gd name="connsiteY11" fmla="*/ 1739901 h 4416425"/>
              <a:gd name="connsiteX12" fmla="*/ 1355479 w 4141381"/>
              <a:gd name="connsiteY12" fmla="*/ 1460501 h 4416425"/>
              <a:gd name="connsiteX13" fmla="*/ 1041400 w 4141381"/>
              <a:gd name="connsiteY13" fmla="*/ 574675 h 4416425"/>
              <a:gd name="connsiteX0" fmla="*/ 1041400 w 4141381"/>
              <a:gd name="connsiteY0" fmla="*/ 574675 h 4416425"/>
              <a:gd name="connsiteX1" fmla="*/ 1361829 w 4141381"/>
              <a:gd name="connsiteY1" fmla="*/ 190501 h 4416425"/>
              <a:gd name="connsiteX2" fmla="*/ 1888879 w 4141381"/>
              <a:gd name="connsiteY2" fmla="*/ 0 h 4416425"/>
              <a:gd name="connsiteX3" fmla="*/ 2225675 w 4141381"/>
              <a:gd name="connsiteY3" fmla="*/ 47625 h 4416425"/>
              <a:gd name="connsiteX4" fmla="*/ 2574679 w 4141381"/>
              <a:gd name="connsiteY4" fmla="*/ 279401 h 4416425"/>
              <a:gd name="connsiteX5" fmla="*/ 3362079 w 4141381"/>
              <a:gd name="connsiteY5" fmla="*/ 1066800 h 4416425"/>
              <a:gd name="connsiteX6" fmla="*/ 3441700 w 4141381"/>
              <a:gd name="connsiteY6" fmla="*/ 3448050 h 4416425"/>
              <a:gd name="connsiteX7" fmla="*/ 2422525 w 4141381"/>
              <a:gd name="connsiteY7" fmla="*/ 4416425 h 4416425"/>
              <a:gd name="connsiteX8" fmla="*/ 0 w 4141381"/>
              <a:gd name="connsiteY8" fmla="*/ 4416425 h 4416425"/>
              <a:gd name="connsiteX9" fmla="*/ 1590675 w 4141381"/>
              <a:gd name="connsiteY9" fmla="*/ 2901950 h 4416425"/>
              <a:gd name="connsiteX10" fmla="*/ 1825379 w 4141381"/>
              <a:gd name="connsiteY10" fmla="*/ 2203451 h 4416425"/>
              <a:gd name="connsiteX11" fmla="*/ 1647579 w 4141381"/>
              <a:gd name="connsiteY11" fmla="*/ 1739901 h 4416425"/>
              <a:gd name="connsiteX12" fmla="*/ 1355479 w 4141381"/>
              <a:gd name="connsiteY12" fmla="*/ 1460501 h 4416425"/>
              <a:gd name="connsiteX13" fmla="*/ 1041400 w 4141381"/>
              <a:gd name="connsiteY13" fmla="*/ 574675 h 4416425"/>
              <a:gd name="connsiteX0" fmla="*/ 1041400 w 4212151"/>
              <a:gd name="connsiteY0" fmla="*/ 574675 h 4416425"/>
              <a:gd name="connsiteX1" fmla="*/ 1361829 w 4212151"/>
              <a:gd name="connsiteY1" fmla="*/ 190501 h 4416425"/>
              <a:gd name="connsiteX2" fmla="*/ 1888879 w 4212151"/>
              <a:gd name="connsiteY2" fmla="*/ 0 h 4416425"/>
              <a:gd name="connsiteX3" fmla="*/ 2225675 w 4212151"/>
              <a:gd name="connsiteY3" fmla="*/ 47625 h 4416425"/>
              <a:gd name="connsiteX4" fmla="*/ 2574679 w 4212151"/>
              <a:gd name="connsiteY4" fmla="*/ 279401 h 4416425"/>
              <a:gd name="connsiteX5" fmla="*/ 3362079 w 4212151"/>
              <a:gd name="connsiteY5" fmla="*/ 1066800 h 4416425"/>
              <a:gd name="connsiteX6" fmla="*/ 3441700 w 4212151"/>
              <a:gd name="connsiteY6" fmla="*/ 3448050 h 4416425"/>
              <a:gd name="connsiteX7" fmla="*/ 2422525 w 4212151"/>
              <a:gd name="connsiteY7" fmla="*/ 4416425 h 4416425"/>
              <a:gd name="connsiteX8" fmla="*/ 0 w 4212151"/>
              <a:gd name="connsiteY8" fmla="*/ 4416425 h 4416425"/>
              <a:gd name="connsiteX9" fmla="*/ 1590675 w 4212151"/>
              <a:gd name="connsiteY9" fmla="*/ 2901950 h 4416425"/>
              <a:gd name="connsiteX10" fmla="*/ 1825379 w 4212151"/>
              <a:gd name="connsiteY10" fmla="*/ 2203451 h 4416425"/>
              <a:gd name="connsiteX11" fmla="*/ 1647579 w 4212151"/>
              <a:gd name="connsiteY11" fmla="*/ 1739901 h 4416425"/>
              <a:gd name="connsiteX12" fmla="*/ 1355479 w 4212151"/>
              <a:gd name="connsiteY12" fmla="*/ 1460501 h 4416425"/>
              <a:gd name="connsiteX13" fmla="*/ 1041400 w 4212151"/>
              <a:gd name="connsiteY13" fmla="*/ 574675 h 4416425"/>
              <a:gd name="connsiteX0" fmla="*/ 1041400 w 4003839"/>
              <a:gd name="connsiteY0" fmla="*/ 574675 h 4416425"/>
              <a:gd name="connsiteX1" fmla="*/ 1361829 w 4003839"/>
              <a:gd name="connsiteY1" fmla="*/ 190501 h 4416425"/>
              <a:gd name="connsiteX2" fmla="*/ 1888879 w 4003839"/>
              <a:gd name="connsiteY2" fmla="*/ 0 h 4416425"/>
              <a:gd name="connsiteX3" fmla="*/ 2225675 w 4003839"/>
              <a:gd name="connsiteY3" fmla="*/ 47625 h 4416425"/>
              <a:gd name="connsiteX4" fmla="*/ 2574679 w 4003839"/>
              <a:gd name="connsiteY4" fmla="*/ 279401 h 4416425"/>
              <a:gd name="connsiteX5" fmla="*/ 3362079 w 4003839"/>
              <a:gd name="connsiteY5" fmla="*/ 1066800 h 4416425"/>
              <a:gd name="connsiteX6" fmla="*/ 4003430 w 4003839"/>
              <a:gd name="connsiteY6" fmla="*/ 2870201 h 4416425"/>
              <a:gd name="connsiteX7" fmla="*/ 3441700 w 4003839"/>
              <a:gd name="connsiteY7" fmla="*/ 3448050 h 4416425"/>
              <a:gd name="connsiteX8" fmla="*/ 2422525 w 4003839"/>
              <a:gd name="connsiteY8" fmla="*/ 4416425 h 4416425"/>
              <a:gd name="connsiteX9" fmla="*/ 0 w 4003839"/>
              <a:gd name="connsiteY9" fmla="*/ 4416425 h 4416425"/>
              <a:gd name="connsiteX10" fmla="*/ 1590675 w 4003839"/>
              <a:gd name="connsiteY10" fmla="*/ 2901950 h 4416425"/>
              <a:gd name="connsiteX11" fmla="*/ 1825379 w 4003839"/>
              <a:gd name="connsiteY11" fmla="*/ 2203451 h 4416425"/>
              <a:gd name="connsiteX12" fmla="*/ 1647579 w 4003839"/>
              <a:gd name="connsiteY12" fmla="*/ 1739901 h 4416425"/>
              <a:gd name="connsiteX13" fmla="*/ 1355479 w 4003839"/>
              <a:gd name="connsiteY13" fmla="*/ 1460501 h 4416425"/>
              <a:gd name="connsiteX14" fmla="*/ 1041400 w 4003839"/>
              <a:gd name="connsiteY14" fmla="*/ 574675 h 4416425"/>
              <a:gd name="connsiteX0" fmla="*/ 1041400 w 4187841"/>
              <a:gd name="connsiteY0" fmla="*/ 574675 h 4416425"/>
              <a:gd name="connsiteX1" fmla="*/ 1361829 w 4187841"/>
              <a:gd name="connsiteY1" fmla="*/ 190501 h 4416425"/>
              <a:gd name="connsiteX2" fmla="*/ 1888879 w 4187841"/>
              <a:gd name="connsiteY2" fmla="*/ 0 h 4416425"/>
              <a:gd name="connsiteX3" fmla="*/ 2225675 w 4187841"/>
              <a:gd name="connsiteY3" fmla="*/ 47625 h 4416425"/>
              <a:gd name="connsiteX4" fmla="*/ 2574679 w 4187841"/>
              <a:gd name="connsiteY4" fmla="*/ 279401 h 4416425"/>
              <a:gd name="connsiteX5" fmla="*/ 3362079 w 4187841"/>
              <a:gd name="connsiteY5" fmla="*/ 1066800 h 4416425"/>
              <a:gd name="connsiteX6" fmla="*/ 4187580 w 4187841"/>
              <a:gd name="connsiteY6" fmla="*/ 2279651 h 4416425"/>
              <a:gd name="connsiteX7" fmla="*/ 3441700 w 4187841"/>
              <a:gd name="connsiteY7" fmla="*/ 3448050 h 4416425"/>
              <a:gd name="connsiteX8" fmla="*/ 2422525 w 4187841"/>
              <a:gd name="connsiteY8" fmla="*/ 4416425 h 4416425"/>
              <a:gd name="connsiteX9" fmla="*/ 0 w 4187841"/>
              <a:gd name="connsiteY9" fmla="*/ 4416425 h 4416425"/>
              <a:gd name="connsiteX10" fmla="*/ 1590675 w 4187841"/>
              <a:gd name="connsiteY10" fmla="*/ 2901950 h 4416425"/>
              <a:gd name="connsiteX11" fmla="*/ 1825379 w 4187841"/>
              <a:gd name="connsiteY11" fmla="*/ 2203451 h 4416425"/>
              <a:gd name="connsiteX12" fmla="*/ 1647579 w 4187841"/>
              <a:gd name="connsiteY12" fmla="*/ 1739901 h 4416425"/>
              <a:gd name="connsiteX13" fmla="*/ 1355479 w 4187841"/>
              <a:gd name="connsiteY13" fmla="*/ 1460501 h 4416425"/>
              <a:gd name="connsiteX14" fmla="*/ 1041400 w 4187841"/>
              <a:gd name="connsiteY14" fmla="*/ 574675 h 4416425"/>
              <a:gd name="connsiteX0" fmla="*/ 1041400 w 4200656"/>
              <a:gd name="connsiteY0" fmla="*/ 574675 h 4416425"/>
              <a:gd name="connsiteX1" fmla="*/ 1361829 w 4200656"/>
              <a:gd name="connsiteY1" fmla="*/ 190501 h 4416425"/>
              <a:gd name="connsiteX2" fmla="*/ 1888879 w 4200656"/>
              <a:gd name="connsiteY2" fmla="*/ 0 h 4416425"/>
              <a:gd name="connsiteX3" fmla="*/ 2225675 w 4200656"/>
              <a:gd name="connsiteY3" fmla="*/ 47625 h 4416425"/>
              <a:gd name="connsiteX4" fmla="*/ 2574679 w 4200656"/>
              <a:gd name="connsiteY4" fmla="*/ 279401 h 4416425"/>
              <a:gd name="connsiteX5" fmla="*/ 3362079 w 4200656"/>
              <a:gd name="connsiteY5" fmla="*/ 1066800 h 4416425"/>
              <a:gd name="connsiteX6" fmla="*/ 3876430 w 4200656"/>
              <a:gd name="connsiteY6" fmla="*/ 1714501 h 4416425"/>
              <a:gd name="connsiteX7" fmla="*/ 4187580 w 4200656"/>
              <a:gd name="connsiteY7" fmla="*/ 2279651 h 4416425"/>
              <a:gd name="connsiteX8" fmla="*/ 3441700 w 4200656"/>
              <a:gd name="connsiteY8" fmla="*/ 3448050 h 4416425"/>
              <a:gd name="connsiteX9" fmla="*/ 2422525 w 4200656"/>
              <a:gd name="connsiteY9" fmla="*/ 4416425 h 4416425"/>
              <a:gd name="connsiteX10" fmla="*/ 0 w 4200656"/>
              <a:gd name="connsiteY10" fmla="*/ 4416425 h 4416425"/>
              <a:gd name="connsiteX11" fmla="*/ 1590675 w 4200656"/>
              <a:gd name="connsiteY11" fmla="*/ 2901950 h 4416425"/>
              <a:gd name="connsiteX12" fmla="*/ 1825379 w 4200656"/>
              <a:gd name="connsiteY12" fmla="*/ 2203451 h 4416425"/>
              <a:gd name="connsiteX13" fmla="*/ 1647579 w 4200656"/>
              <a:gd name="connsiteY13" fmla="*/ 1739901 h 4416425"/>
              <a:gd name="connsiteX14" fmla="*/ 1355479 w 4200656"/>
              <a:gd name="connsiteY14" fmla="*/ 1460501 h 4416425"/>
              <a:gd name="connsiteX15" fmla="*/ 1041400 w 4200656"/>
              <a:gd name="connsiteY15" fmla="*/ 574675 h 4416425"/>
              <a:gd name="connsiteX0" fmla="*/ 1041400 w 4204890"/>
              <a:gd name="connsiteY0" fmla="*/ 574675 h 4416425"/>
              <a:gd name="connsiteX1" fmla="*/ 1361829 w 4204890"/>
              <a:gd name="connsiteY1" fmla="*/ 190501 h 4416425"/>
              <a:gd name="connsiteX2" fmla="*/ 1888879 w 4204890"/>
              <a:gd name="connsiteY2" fmla="*/ 0 h 4416425"/>
              <a:gd name="connsiteX3" fmla="*/ 2225675 w 4204890"/>
              <a:gd name="connsiteY3" fmla="*/ 47625 h 4416425"/>
              <a:gd name="connsiteX4" fmla="*/ 2574679 w 4204890"/>
              <a:gd name="connsiteY4" fmla="*/ 279401 h 4416425"/>
              <a:gd name="connsiteX5" fmla="*/ 3362079 w 4204890"/>
              <a:gd name="connsiteY5" fmla="*/ 1066800 h 4416425"/>
              <a:gd name="connsiteX6" fmla="*/ 3952630 w 4204890"/>
              <a:gd name="connsiteY6" fmla="*/ 1663701 h 4416425"/>
              <a:gd name="connsiteX7" fmla="*/ 4187580 w 4204890"/>
              <a:gd name="connsiteY7" fmla="*/ 2279651 h 4416425"/>
              <a:gd name="connsiteX8" fmla="*/ 3441700 w 4204890"/>
              <a:gd name="connsiteY8" fmla="*/ 3448050 h 4416425"/>
              <a:gd name="connsiteX9" fmla="*/ 2422525 w 4204890"/>
              <a:gd name="connsiteY9" fmla="*/ 4416425 h 4416425"/>
              <a:gd name="connsiteX10" fmla="*/ 0 w 4204890"/>
              <a:gd name="connsiteY10" fmla="*/ 4416425 h 4416425"/>
              <a:gd name="connsiteX11" fmla="*/ 1590675 w 4204890"/>
              <a:gd name="connsiteY11" fmla="*/ 2901950 h 4416425"/>
              <a:gd name="connsiteX12" fmla="*/ 1825379 w 4204890"/>
              <a:gd name="connsiteY12" fmla="*/ 2203451 h 4416425"/>
              <a:gd name="connsiteX13" fmla="*/ 1647579 w 4204890"/>
              <a:gd name="connsiteY13" fmla="*/ 1739901 h 4416425"/>
              <a:gd name="connsiteX14" fmla="*/ 1355479 w 4204890"/>
              <a:gd name="connsiteY14" fmla="*/ 1460501 h 4416425"/>
              <a:gd name="connsiteX15" fmla="*/ 1041400 w 4204890"/>
              <a:gd name="connsiteY15" fmla="*/ 574675 h 4416425"/>
              <a:gd name="connsiteX0" fmla="*/ 1041400 w 4204890"/>
              <a:gd name="connsiteY0" fmla="*/ 574675 h 4416425"/>
              <a:gd name="connsiteX1" fmla="*/ 1361829 w 4204890"/>
              <a:gd name="connsiteY1" fmla="*/ 190501 h 4416425"/>
              <a:gd name="connsiteX2" fmla="*/ 1888879 w 4204890"/>
              <a:gd name="connsiteY2" fmla="*/ 0 h 4416425"/>
              <a:gd name="connsiteX3" fmla="*/ 2225675 w 4204890"/>
              <a:gd name="connsiteY3" fmla="*/ 47625 h 4416425"/>
              <a:gd name="connsiteX4" fmla="*/ 2574679 w 4204890"/>
              <a:gd name="connsiteY4" fmla="*/ 279401 h 4416425"/>
              <a:gd name="connsiteX5" fmla="*/ 3362079 w 4204890"/>
              <a:gd name="connsiteY5" fmla="*/ 1066800 h 4416425"/>
              <a:gd name="connsiteX6" fmla="*/ 3952630 w 4204890"/>
              <a:gd name="connsiteY6" fmla="*/ 1663701 h 4416425"/>
              <a:gd name="connsiteX7" fmla="*/ 4187580 w 4204890"/>
              <a:gd name="connsiteY7" fmla="*/ 2279651 h 4416425"/>
              <a:gd name="connsiteX8" fmla="*/ 3441700 w 4204890"/>
              <a:gd name="connsiteY8" fmla="*/ 3448050 h 4416425"/>
              <a:gd name="connsiteX9" fmla="*/ 2422525 w 4204890"/>
              <a:gd name="connsiteY9" fmla="*/ 4416425 h 4416425"/>
              <a:gd name="connsiteX10" fmla="*/ 0 w 4204890"/>
              <a:gd name="connsiteY10" fmla="*/ 4416425 h 4416425"/>
              <a:gd name="connsiteX11" fmla="*/ 1590675 w 4204890"/>
              <a:gd name="connsiteY11" fmla="*/ 2901950 h 4416425"/>
              <a:gd name="connsiteX12" fmla="*/ 1825379 w 4204890"/>
              <a:gd name="connsiteY12" fmla="*/ 2203451 h 4416425"/>
              <a:gd name="connsiteX13" fmla="*/ 1647579 w 4204890"/>
              <a:gd name="connsiteY13" fmla="*/ 1739901 h 4416425"/>
              <a:gd name="connsiteX14" fmla="*/ 1355479 w 4204890"/>
              <a:gd name="connsiteY14" fmla="*/ 1460501 h 4416425"/>
              <a:gd name="connsiteX15" fmla="*/ 1041400 w 4204890"/>
              <a:gd name="connsiteY15" fmla="*/ 574675 h 4416425"/>
              <a:gd name="connsiteX0" fmla="*/ 1041400 w 4203672"/>
              <a:gd name="connsiteY0" fmla="*/ 574675 h 4416425"/>
              <a:gd name="connsiteX1" fmla="*/ 1361829 w 4203672"/>
              <a:gd name="connsiteY1" fmla="*/ 190501 h 4416425"/>
              <a:gd name="connsiteX2" fmla="*/ 1888879 w 4203672"/>
              <a:gd name="connsiteY2" fmla="*/ 0 h 4416425"/>
              <a:gd name="connsiteX3" fmla="*/ 2225675 w 4203672"/>
              <a:gd name="connsiteY3" fmla="*/ 47625 h 4416425"/>
              <a:gd name="connsiteX4" fmla="*/ 2574679 w 4203672"/>
              <a:gd name="connsiteY4" fmla="*/ 279401 h 4416425"/>
              <a:gd name="connsiteX5" fmla="*/ 3362079 w 4203672"/>
              <a:gd name="connsiteY5" fmla="*/ 1066800 h 4416425"/>
              <a:gd name="connsiteX6" fmla="*/ 3952630 w 4203672"/>
              <a:gd name="connsiteY6" fmla="*/ 1663701 h 4416425"/>
              <a:gd name="connsiteX7" fmla="*/ 4187580 w 4203672"/>
              <a:gd name="connsiteY7" fmla="*/ 2279651 h 4416425"/>
              <a:gd name="connsiteX8" fmla="*/ 3441700 w 4203672"/>
              <a:gd name="connsiteY8" fmla="*/ 3448050 h 4416425"/>
              <a:gd name="connsiteX9" fmla="*/ 2422525 w 4203672"/>
              <a:gd name="connsiteY9" fmla="*/ 4416425 h 4416425"/>
              <a:gd name="connsiteX10" fmla="*/ 0 w 4203672"/>
              <a:gd name="connsiteY10" fmla="*/ 4416425 h 4416425"/>
              <a:gd name="connsiteX11" fmla="*/ 1590675 w 4203672"/>
              <a:gd name="connsiteY11" fmla="*/ 2901950 h 4416425"/>
              <a:gd name="connsiteX12" fmla="*/ 1825379 w 4203672"/>
              <a:gd name="connsiteY12" fmla="*/ 2203451 h 4416425"/>
              <a:gd name="connsiteX13" fmla="*/ 1647579 w 4203672"/>
              <a:gd name="connsiteY13" fmla="*/ 1739901 h 4416425"/>
              <a:gd name="connsiteX14" fmla="*/ 1355479 w 4203672"/>
              <a:gd name="connsiteY14" fmla="*/ 1460501 h 4416425"/>
              <a:gd name="connsiteX15" fmla="*/ 1041400 w 4203672"/>
              <a:gd name="connsiteY15" fmla="*/ 574675 h 4416425"/>
              <a:gd name="connsiteX0" fmla="*/ 1041400 w 4191105"/>
              <a:gd name="connsiteY0" fmla="*/ 574675 h 4416425"/>
              <a:gd name="connsiteX1" fmla="*/ 1361829 w 4191105"/>
              <a:gd name="connsiteY1" fmla="*/ 190501 h 4416425"/>
              <a:gd name="connsiteX2" fmla="*/ 1888879 w 4191105"/>
              <a:gd name="connsiteY2" fmla="*/ 0 h 4416425"/>
              <a:gd name="connsiteX3" fmla="*/ 2225675 w 4191105"/>
              <a:gd name="connsiteY3" fmla="*/ 47625 h 4416425"/>
              <a:gd name="connsiteX4" fmla="*/ 2574679 w 4191105"/>
              <a:gd name="connsiteY4" fmla="*/ 279401 h 4416425"/>
              <a:gd name="connsiteX5" fmla="*/ 3362079 w 4191105"/>
              <a:gd name="connsiteY5" fmla="*/ 1066800 h 4416425"/>
              <a:gd name="connsiteX6" fmla="*/ 3952630 w 4191105"/>
              <a:gd name="connsiteY6" fmla="*/ 1663701 h 4416425"/>
              <a:gd name="connsiteX7" fmla="*/ 4187580 w 4191105"/>
              <a:gd name="connsiteY7" fmla="*/ 2279651 h 4416425"/>
              <a:gd name="connsiteX8" fmla="*/ 3441700 w 4191105"/>
              <a:gd name="connsiteY8" fmla="*/ 3448050 h 4416425"/>
              <a:gd name="connsiteX9" fmla="*/ 2422525 w 4191105"/>
              <a:gd name="connsiteY9" fmla="*/ 4416425 h 4416425"/>
              <a:gd name="connsiteX10" fmla="*/ 0 w 4191105"/>
              <a:gd name="connsiteY10" fmla="*/ 4416425 h 4416425"/>
              <a:gd name="connsiteX11" fmla="*/ 1590675 w 4191105"/>
              <a:gd name="connsiteY11" fmla="*/ 2901950 h 4416425"/>
              <a:gd name="connsiteX12" fmla="*/ 1825379 w 4191105"/>
              <a:gd name="connsiteY12" fmla="*/ 2203451 h 4416425"/>
              <a:gd name="connsiteX13" fmla="*/ 1647579 w 4191105"/>
              <a:gd name="connsiteY13" fmla="*/ 1739901 h 4416425"/>
              <a:gd name="connsiteX14" fmla="*/ 1355479 w 4191105"/>
              <a:gd name="connsiteY14" fmla="*/ 1460501 h 4416425"/>
              <a:gd name="connsiteX15" fmla="*/ 1041400 w 4191105"/>
              <a:gd name="connsiteY15" fmla="*/ 574675 h 4416425"/>
              <a:gd name="connsiteX0" fmla="*/ 1041400 w 4191105"/>
              <a:gd name="connsiteY0" fmla="*/ 574675 h 4416425"/>
              <a:gd name="connsiteX1" fmla="*/ 1361829 w 4191105"/>
              <a:gd name="connsiteY1" fmla="*/ 190501 h 4416425"/>
              <a:gd name="connsiteX2" fmla="*/ 1888879 w 4191105"/>
              <a:gd name="connsiteY2" fmla="*/ 0 h 4416425"/>
              <a:gd name="connsiteX3" fmla="*/ 2225675 w 4191105"/>
              <a:gd name="connsiteY3" fmla="*/ 47625 h 4416425"/>
              <a:gd name="connsiteX4" fmla="*/ 2574679 w 4191105"/>
              <a:gd name="connsiteY4" fmla="*/ 279401 h 4416425"/>
              <a:gd name="connsiteX5" fmla="*/ 3362079 w 4191105"/>
              <a:gd name="connsiteY5" fmla="*/ 1066800 h 4416425"/>
              <a:gd name="connsiteX6" fmla="*/ 3952630 w 4191105"/>
              <a:gd name="connsiteY6" fmla="*/ 1663701 h 4416425"/>
              <a:gd name="connsiteX7" fmla="*/ 4187580 w 4191105"/>
              <a:gd name="connsiteY7" fmla="*/ 2279651 h 4416425"/>
              <a:gd name="connsiteX8" fmla="*/ 3971680 w 4191105"/>
              <a:gd name="connsiteY8" fmla="*/ 2743201 h 4416425"/>
              <a:gd name="connsiteX9" fmla="*/ 3441700 w 4191105"/>
              <a:gd name="connsiteY9" fmla="*/ 3448050 h 4416425"/>
              <a:gd name="connsiteX10" fmla="*/ 2422525 w 4191105"/>
              <a:gd name="connsiteY10" fmla="*/ 4416425 h 4416425"/>
              <a:gd name="connsiteX11" fmla="*/ 0 w 4191105"/>
              <a:gd name="connsiteY11" fmla="*/ 4416425 h 4416425"/>
              <a:gd name="connsiteX12" fmla="*/ 1590675 w 4191105"/>
              <a:gd name="connsiteY12" fmla="*/ 2901950 h 4416425"/>
              <a:gd name="connsiteX13" fmla="*/ 1825379 w 4191105"/>
              <a:gd name="connsiteY13" fmla="*/ 2203451 h 4416425"/>
              <a:gd name="connsiteX14" fmla="*/ 1647579 w 4191105"/>
              <a:gd name="connsiteY14" fmla="*/ 1739901 h 4416425"/>
              <a:gd name="connsiteX15" fmla="*/ 1355479 w 4191105"/>
              <a:gd name="connsiteY15" fmla="*/ 1460501 h 4416425"/>
              <a:gd name="connsiteX16" fmla="*/ 1041400 w 4191105"/>
              <a:gd name="connsiteY16" fmla="*/ 574675 h 4416425"/>
              <a:gd name="connsiteX0" fmla="*/ 1041400 w 4191105"/>
              <a:gd name="connsiteY0" fmla="*/ 574675 h 4416425"/>
              <a:gd name="connsiteX1" fmla="*/ 1361829 w 4191105"/>
              <a:gd name="connsiteY1" fmla="*/ 190501 h 4416425"/>
              <a:gd name="connsiteX2" fmla="*/ 1888879 w 4191105"/>
              <a:gd name="connsiteY2" fmla="*/ 0 h 4416425"/>
              <a:gd name="connsiteX3" fmla="*/ 2225675 w 4191105"/>
              <a:gd name="connsiteY3" fmla="*/ 47625 h 4416425"/>
              <a:gd name="connsiteX4" fmla="*/ 2574679 w 4191105"/>
              <a:gd name="connsiteY4" fmla="*/ 279401 h 4416425"/>
              <a:gd name="connsiteX5" fmla="*/ 3362079 w 4191105"/>
              <a:gd name="connsiteY5" fmla="*/ 1066800 h 4416425"/>
              <a:gd name="connsiteX6" fmla="*/ 3952630 w 4191105"/>
              <a:gd name="connsiteY6" fmla="*/ 1663701 h 4416425"/>
              <a:gd name="connsiteX7" fmla="*/ 4187580 w 4191105"/>
              <a:gd name="connsiteY7" fmla="*/ 2279651 h 4416425"/>
              <a:gd name="connsiteX8" fmla="*/ 4035180 w 4191105"/>
              <a:gd name="connsiteY8" fmla="*/ 2819401 h 4416425"/>
              <a:gd name="connsiteX9" fmla="*/ 3441700 w 4191105"/>
              <a:gd name="connsiteY9" fmla="*/ 3448050 h 4416425"/>
              <a:gd name="connsiteX10" fmla="*/ 2422525 w 4191105"/>
              <a:gd name="connsiteY10" fmla="*/ 4416425 h 4416425"/>
              <a:gd name="connsiteX11" fmla="*/ 0 w 4191105"/>
              <a:gd name="connsiteY11" fmla="*/ 4416425 h 4416425"/>
              <a:gd name="connsiteX12" fmla="*/ 1590675 w 4191105"/>
              <a:gd name="connsiteY12" fmla="*/ 2901950 h 4416425"/>
              <a:gd name="connsiteX13" fmla="*/ 1825379 w 4191105"/>
              <a:gd name="connsiteY13" fmla="*/ 2203451 h 4416425"/>
              <a:gd name="connsiteX14" fmla="*/ 1647579 w 4191105"/>
              <a:gd name="connsiteY14" fmla="*/ 1739901 h 4416425"/>
              <a:gd name="connsiteX15" fmla="*/ 1355479 w 4191105"/>
              <a:gd name="connsiteY15" fmla="*/ 1460501 h 4416425"/>
              <a:gd name="connsiteX16" fmla="*/ 1041400 w 4191105"/>
              <a:gd name="connsiteY16" fmla="*/ 574675 h 4416425"/>
              <a:gd name="connsiteX0" fmla="*/ 1041400 w 4191237"/>
              <a:gd name="connsiteY0" fmla="*/ 574675 h 4416425"/>
              <a:gd name="connsiteX1" fmla="*/ 1361829 w 4191237"/>
              <a:gd name="connsiteY1" fmla="*/ 190501 h 4416425"/>
              <a:gd name="connsiteX2" fmla="*/ 1888879 w 4191237"/>
              <a:gd name="connsiteY2" fmla="*/ 0 h 4416425"/>
              <a:gd name="connsiteX3" fmla="*/ 2225675 w 4191237"/>
              <a:gd name="connsiteY3" fmla="*/ 47625 h 4416425"/>
              <a:gd name="connsiteX4" fmla="*/ 2574679 w 4191237"/>
              <a:gd name="connsiteY4" fmla="*/ 279401 h 4416425"/>
              <a:gd name="connsiteX5" fmla="*/ 3362079 w 4191237"/>
              <a:gd name="connsiteY5" fmla="*/ 1066800 h 4416425"/>
              <a:gd name="connsiteX6" fmla="*/ 3952630 w 4191237"/>
              <a:gd name="connsiteY6" fmla="*/ 1663701 h 4416425"/>
              <a:gd name="connsiteX7" fmla="*/ 4187580 w 4191237"/>
              <a:gd name="connsiteY7" fmla="*/ 2279651 h 4416425"/>
              <a:gd name="connsiteX8" fmla="*/ 4035180 w 4191237"/>
              <a:gd name="connsiteY8" fmla="*/ 2819401 h 4416425"/>
              <a:gd name="connsiteX9" fmla="*/ 3441700 w 4191237"/>
              <a:gd name="connsiteY9" fmla="*/ 3448050 h 4416425"/>
              <a:gd name="connsiteX10" fmla="*/ 2422525 w 4191237"/>
              <a:gd name="connsiteY10" fmla="*/ 4416425 h 4416425"/>
              <a:gd name="connsiteX11" fmla="*/ 0 w 4191237"/>
              <a:gd name="connsiteY11" fmla="*/ 4416425 h 4416425"/>
              <a:gd name="connsiteX12" fmla="*/ 1590675 w 4191237"/>
              <a:gd name="connsiteY12" fmla="*/ 2901950 h 4416425"/>
              <a:gd name="connsiteX13" fmla="*/ 1825379 w 4191237"/>
              <a:gd name="connsiteY13" fmla="*/ 2203451 h 4416425"/>
              <a:gd name="connsiteX14" fmla="*/ 1647579 w 4191237"/>
              <a:gd name="connsiteY14" fmla="*/ 1739901 h 4416425"/>
              <a:gd name="connsiteX15" fmla="*/ 1355479 w 4191237"/>
              <a:gd name="connsiteY15" fmla="*/ 1460501 h 4416425"/>
              <a:gd name="connsiteX16" fmla="*/ 1041400 w 4191237"/>
              <a:gd name="connsiteY16" fmla="*/ 574675 h 4416425"/>
              <a:gd name="connsiteX0" fmla="*/ 1041400 w 4191237"/>
              <a:gd name="connsiteY0" fmla="*/ 574675 h 4416425"/>
              <a:gd name="connsiteX1" fmla="*/ 1361829 w 4191237"/>
              <a:gd name="connsiteY1" fmla="*/ 190501 h 4416425"/>
              <a:gd name="connsiteX2" fmla="*/ 1888879 w 4191237"/>
              <a:gd name="connsiteY2" fmla="*/ 0 h 4416425"/>
              <a:gd name="connsiteX3" fmla="*/ 2225675 w 4191237"/>
              <a:gd name="connsiteY3" fmla="*/ 47625 h 4416425"/>
              <a:gd name="connsiteX4" fmla="*/ 2574679 w 4191237"/>
              <a:gd name="connsiteY4" fmla="*/ 279401 h 4416425"/>
              <a:gd name="connsiteX5" fmla="*/ 3362079 w 4191237"/>
              <a:gd name="connsiteY5" fmla="*/ 1066800 h 4416425"/>
              <a:gd name="connsiteX6" fmla="*/ 3952630 w 4191237"/>
              <a:gd name="connsiteY6" fmla="*/ 1663701 h 4416425"/>
              <a:gd name="connsiteX7" fmla="*/ 4187580 w 4191237"/>
              <a:gd name="connsiteY7" fmla="*/ 2279651 h 4416425"/>
              <a:gd name="connsiteX8" fmla="*/ 4035180 w 4191237"/>
              <a:gd name="connsiteY8" fmla="*/ 2819401 h 4416425"/>
              <a:gd name="connsiteX9" fmla="*/ 3441700 w 4191237"/>
              <a:gd name="connsiteY9" fmla="*/ 3448050 h 4416425"/>
              <a:gd name="connsiteX10" fmla="*/ 2422525 w 4191237"/>
              <a:gd name="connsiteY10" fmla="*/ 4416425 h 4416425"/>
              <a:gd name="connsiteX11" fmla="*/ 0 w 4191237"/>
              <a:gd name="connsiteY11" fmla="*/ 4416425 h 4416425"/>
              <a:gd name="connsiteX12" fmla="*/ 1590675 w 4191237"/>
              <a:gd name="connsiteY12" fmla="*/ 2901950 h 4416425"/>
              <a:gd name="connsiteX13" fmla="*/ 1825379 w 4191237"/>
              <a:gd name="connsiteY13" fmla="*/ 2203451 h 4416425"/>
              <a:gd name="connsiteX14" fmla="*/ 1647579 w 4191237"/>
              <a:gd name="connsiteY14" fmla="*/ 1739901 h 4416425"/>
              <a:gd name="connsiteX15" fmla="*/ 1355479 w 4191237"/>
              <a:gd name="connsiteY15" fmla="*/ 1460501 h 4416425"/>
              <a:gd name="connsiteX16" fmla="*/ 1041400 w 4191237"/>
              <a:gd name="connsiteY16" fmla="*/ 574675 h 4416425"/>
              <a:gd name="connsiteX0" fmla="*/ 1041400 w 4191237"/>
              <a:gd name="connsiteY0" fmla="*/ 574675 h 4416425"/>
              <a:gd name="connsiteX1" fmla="*/ 1361829 w 4191237"/>
              <a:gd name="connsiteY1" fmla="*/ 190501 h 4416425"/>
              <a:gd name="connsiteX2" fmla="*/ 1888879 w 4191237"/>
              <a:gd name="connsiteY2" fmla="*/ 0 h 4416425"/>
              <a:gd name="connsiteX3" fmla="*/ 2225675 w 4191237"/>
              <a:gd name="connsiteY3" fmla="*/ 47625 h 4416425"/>
              <a:gd name="connsiteX4" fmla="*/ 2574679 w 4191237"/>
              <a:gd name="connsiteY4" fmla="*/ 279401 h 4416425"/>
              <a:gd name="connsiteX5" fmla="*/ 3362079 w 4191237"/>
              <a:gd name="connsiteY5" fmla="*/ 1066800 h 4416425"/>
              <a:gd name="connsiteX6" fmla="*/ 3952630 w 4191237"/>
              <a:gd name="connsiteY6" fmla="*/ 1663701 h 4416425"/>
              <a:gd name="connsiteX7" fmla="*/ 4187580 w 4191237"/>
              <a:gd name="connsiteY7" fmla="*/ 2279651 h 4416425"/>
              <a:gd name="connsiteX8" fmla="*/ 3978030 w 4191237"/>
              <a:gd name="connsiteY8" fmla="*/ 2882901 h 4416425"/>
              <a:gd name="connsiteX9" fmla="*/ 3441700 w 4191237"/>
              <a:gd name="connsiteY9" fmla="*/ 3448050 h 4416425"/>
              <a:gd name="connsiteX10" fmla="*/ 2422525 w 4191237"/>
              <a:gd name="connsiteY10" fmla="*/ 4416425 h 4416425"/>
              <a:gd name="connsiteX11" fmla="*/ 0 w 4191237"/>
              <a:gd name="connsiteY11" fmla="*/ 4416425 h 4416425"/>
              <a:gd name="connsiteX12" fmla="*/ 1590675 w 4191237"/>
              <a:gd name="connsiteY12" fmla="*/ 2901950 h 4416425"/>
              <a:gd name="connsiteX13" fmla="*/ 1825379 w 4191237"/>
              <a:gd name="connsiteY13" fmla="*/ 2203451 h 4416425"/>
              <a:gd name="connsiteX14" fmla="*/ 1647579 w 4191237"/>
              <a:gd name="connsiteY14" fmla="*/ 1739901 h 4416425"/>
              <a:gd name="connsiteX15" fmla="*/ 1355479 w 4191237"/>
              <a:gd name="connsiteY15" fmla="*/ 1460501 h 4416425"/>
              <a:gd name="connsiteX16" fmla="*/ 1041400 w 4191237"/>
              <a:gd name="connsiteY16" fmla="*/ 574675 h 4416425"/>
              <a:gd name="connsiteX0" fmla="*/ 1041400 w 4191237"/>
              <a:gd name="connsiteY0" fmla="*/ 574675 h 4416425"/>
              <a:gd name="connsiteX1" fmla="*/ 1361829 w 4191237"/>
              <a:gd name="connsiteY1" fmla="*/ 190501 h 4416425"/>
              <a:gd name="connsiteX2" fmla="*/ 1888879 w 4191237"/>
              <a:gd name="connsiteY2" fmla="*/ 0 h 4416425"/>
              <a:gd name="connsiteX3" fmla="*/ 2225675 w 4191237"/>
              <a:gd name="connsiteY3" fmla="*/ 47625 h 4416425"/>
              <a:gd name="connsiteX4" fmla="*/ 2574679 w 4191237"/>
              <a:gd name="connsiteY4" fmla="*/ 279401 h 4416425"/>
              <a:gd name="connsiteX5" fmla="*/ 3362079 w 4191237"/>
              <a:gd name="connsiteY5" fmla="*/ 1066800 h 4416425"/>
              <a:gd name="connsiteX6" fmla="*/ 3952630 w 4191237"/>
              <a:gd name="connsiteY6" fmla="*/ 1663701 h 4416425"/>
              <a:gd name="connsiteX7" fmla="*/ 4187580 w 4191237"/>
              <a:gd name="connsiteY7" fmla="*/ 2279651 h 4416425"/>
              <a:gd name="connsiteX8" fmla="*/ 3978030 w 4191237"/>
              <a:gd name="connsiteY8" fmla="*/ 2882901 h 4416425"/>
              <a:gd name="connsiteX9" fmla="*/ 3441700 w 4191237"/>
              <a:gd name="connsiteY9" fmla="*/ 3448050 h 4416425"/>
              <a:gd name="connsiteX10" fmla="*/ 2422525 w 4191237"/>
              <a:gd name="connsiteY10" fmla="*/ 4416425 h 4416425"/>
              <a:gd name="connsiteX11" fmla="*/ 0 w 4191237"/>
              <a:gd name="connsiteY11" fmla="*/ 4416425 h 4416425"/>
              <a:gd name="connsiteX12" fmla="*/ 1590675 w 4191237"/>
              <a:gd name="connsiteY12" fmla="*/ 2901950 h 4416425"/>
              <a:gd name="connsiteX13" fmla="*/ 1825379 w 4191237"/>
              <a:gd name="connsiteY13" fmla="*/ 2203451 h 4416425"/>
              <a:gd name="connsiteX14" fmla="*/ 1647579 w 4191237"/>
              <a:gd name="connsiteY14" fmla="*/ 1739901 h 4416425"/>
              <a:gd name="connsiteX15" fmla="*/ 1355479 w 4191237"/>
              <a:gd name="connsiteY15" fmla="*/ 1460501 h 4416425"/>
              <a:gd name="connsiteX16" fmla="*/ 1041400 w 4191237"/>
              <a:gd name="connsiteY16" fmla="*/ 574675 h 4416425"/>
              <a:gd name="connsiteX0" fmla="*/ 1041400 w 4191237"/>
              <a:gd name="connsiteY0" fmla="*/ 574675 h 4416425"/>
              <a:gd name="connsiteX1" fmla="*/ 1361829 w 4191237"/>
              <a:gd name="connsiteY1" fmla="*/ 190501 h 4416425"/>
              <a:gd name="connsiteX2" fmla="*/ 1888879 w 4191237"/>
              <a:gd name="connsiteY2" fmla="*/ 0 h 4416425"/>
              <a:gd name="connsiteX3" fmla="*/ 2225675 w 4191237"/>
              <a:gd name="connsiteY3" fmla="*/ 47625 h 4416425"/>
              <a:gd name="connsiteX4" fmla="*/ 2574679 w 4191237"/>
              <a:gd name="connsiteY4" fmla="*/ 279401 h 4416425"/>
              <a:gd name="connsiteX5" fmla="*/ 3362079 w 4191237"/>
              <a:gd name="connsiteY5" fmla="*/ 1066800 h 4416425"/>
              <a:gd name="connsiteX6" fmla="*/ 3952630 w 4191237"/>
              <a:gd name="connsiteY6" fmla="*/ 1663701 h 4416425"/>
              <a:gd name="connsiteX7" fmla="*/ 4187580 w 4191237"/>
              <a:gd name="connsiteY7" fmla="*/ 2279651 h 4416425"/>
              <a:gd name="connsiteX8" fmla="*/ 3978030 w 4191237"/>
              <a:gd name="connsiteY8" fmla="*/ 2882901 h 4416425"/>
              <a:gd name="connsiteX9" fmla="*/ 3441700 w 4191237"/>
              <a:gd name="connsiteY9" fmla="*/ 3448050 h 4416425"/>
              <a:gd name="connsiteX10" fmla="*/ 2422525 w 4191237"/>
              <a:gd name="connsiteY10" fmla="*/ 4416425 h 4416425"/>
              <a:gd name="connsiteX11" fmla="*/ 0 w 4191237"/>
              <a:gd name="connsiteY11" fmla="*/ 4416425 h 4416425"/>
              <a:gd name="connsiteX12" fmla="*/ 1590675 w 4191237"/>
              <a:gd name="connsiteY12" fmla="*/ 2901950 h 4416425"/>
              <a:gd name="connsiteX13" fmla="*/ 1825379 w 4191237"/>
              <a:gd name="connsiteY13" fmla="*/ 2203451 h 4416425"/>
              <a:gd name="connsiteX14" fmla="*/ 1647579 w 4191237"/>
              <a:gd name="connsiteY14" fmla="*/ 1739901 h 4416425"/>
              <a:gd name="connsiteX15" fmla="*/ 1355479 w 4191237"/>
              <a:gd name="connsiteY15" fmla="*/ 1460501 h 4416425"/>
              <a:gd name="connsiteX16" fmla="*/ 1041400 w 4191237"/>
              <a:gd name="connsiteY16" fmla="*/ 574675 h 4416425"/>
              <a:gd name="connsiteX0" fmla="*/ 22549 w 3172386"/>
              <a:gd name="connsiteY0" fmla="*/ 574675 h 4575175"/>
              <a:gd name="connsiteX1" fmla="*/ 342978 w 3172386"/>
              <a:gd name="connsiteY1" fmla="*/ 190501 h 4575175"/>
              <a:gd name="connsiteX2" fmla="*/ 870028 w 3172386"/>
              <a:gd name="connsiteY2" fmla="*/ 0 h 4575175"/>
              <a:gd name="connsiteX3" fmla="*/ 1206824 w 3172386"/>
              <a:gd name="connsiteY3" fmla="*/ 47625 h 4575175"/>
              <a:gd name="connsiteX4" fmla="*/ 1555828 w 3172386"/>
              <a:gd name="connsiteY4" fmla="*/ 279401 h 4575175"/>
              <a:gd name="connsiteX5" fmla="*/ 2343228 w 3172386"/>
              <a:gd name="connsiteY5" fmla="*/ 1066800 h 4575175"/>
              <a:gd name="connsiteX6" fmla="*/ 2933779 w 3172386"/>
              <a:gd name="connsiteY6" fmla="*/ 1663701 h 4575175"/>
              <a:gd name="connsiteX7" fmla="*/ 3168729 w 3172386"/>
              <a:gd name="connsiteY7" fmla="*/ 2279651 h 4575175"/>
              <a:gd name="connsiteX8" fmla="*/ 2959179 w 3172386"/>
              <a:gd name="connsiteY8" fmla="*/ 2882901 h 4575175"/>
              <a:gd name="connsiteX9" fmla="*/ 2422849 w 3172386"/>
              <a:gd name="connsiteY9" fmla="*/ 3448050 h 4575175"/>
              <a:gd name="connsiteX10" fmla="*/ 1403674 w 3172386"/>
              <a:gd name="connsiteY10" fmla="*/ 4416425 h 4575175"/>
              <a:gd name="connsiteX11" fmla="*/ 924249 w 3172386"/>
              <a:gd name="connsiteY11" fmla="*/ 4575175 h 4575175"/>
              <a:gd name="connsiteX12" fmla="*/ 571824 w 3172386"/>
              <a:gd name="connsiteY12" fmla="*/ 2901950 h 4575175"/>
              <a:gd name="connsiteX13" fmla="*/ 806528 w 3172386"/>
              <a:gd name="connsiteY13" fmla="*/ 2203451 h 4575175"/>
              <a:gd name="connsiteX14" fmla="*/ 628728 w 3172386"/>
              <a:gd name="connsiteY14" fmla="*/ 1739901 h 4575175"/>
              <a:gd name="connsiteX15" fmla="*/ 336628 w 3172386"/>
              <a:gd name="connsiteY15" fmla="*/ 1460501 h 4575175"/>
              <a:gd name="connsiteX16" fmla="*/ 22549 w 3172386"/>
              <a:gd name="connsiteY16" fmla="*/ 574675 h 4575175"/>
              <a:gd name="connsiteX0" fmla="*/ 22549 w 3172386"/>
              <a:gd name="connsiteY0" fmla="*/ 574675 h 4575175"/>
              <a:gd name="connsiteX1" fmla="*/ 342978 w 3172386"/>
              <a:gd name="connsiteY1" fmla="*/ 190501 h 4575175"/>
              <a:gd name="connsiteX2" fmla="*/ 870028 w 3172386"/>
              <a:gd name="connsiteY2" fmla="*/ 0 h 4575175"/>
              <a:gd name="connsiteX3" fmla="*/ 1206824 w 3172386"/>
              <a:gd name="connsiteY3" fmla="*/ 47625 h 4575175"/>
              <a:gd name="connsiteX4" fmla="*/ 1555828 w 3172386"/>
              <a:gd name="connsiteY4" fmla="*/ 279401 h 4575175"/>
              <a:gd name="connsiteX5" fmla="*/ 2343228 w 3172386"/>
              <a:gd name="connsiteY5" fmla="*/ 1066800 h 4575175"/>
              <a:gd name="connsiteX6" fmla="*/ 2933779 w 3172386"/>
              <a:gd name="connsiteY6" fmla="*/ 1663701 h 4575175"/>
              <a:gd name="connsiteX7" fmla="*/ 3168729 w 3172386"/>
              <a:gd name="connsiteY7" fmla="*/ 2279651 h 4575175"/>
              <a:gd name="connsiteX8" fmla="*/ 2959179 w 3172386"/>
              <a:gd name="connsiteY8" fmla="*/ 2882901 h 4575175"/>
              <a:gd name="connsiteX9" fmla="*/ 2422849 w 3172386"/>
              <a:gd name="connsiteY9" fmla="*/ 3448050 h 4575175"/>
              <a:gd name="connsiteX10" fmla="*/ 1403674 w 3172386"/>
              <a:gd name="connsiteY10" fmla="*/ 4416425 h 4575175"/>
              <a:gd name="connsiteX11" fmla="*/ 924249 w 3172386"/>
              <a:gd name="connsiteY11" fmla="*/ 4575175 h 4575175"/>
              <a:gd name="connsiteX12" fmla="*/ 571824 w 3172386"/>
              <a:gd name="connsiteY12" fmla="*/ 2901950 h 4575175"/>
              <a:gd name="connsiteX13" fmla="*/ 806528 w 3172386"/>
              <a:gd name="connsiteY13" fmla="*/ 2203451 h 4575175"/>
              <a:gd name="connsiteX14" fmla="*/ 628728 w 3172386"/>
              <a:gd name="connsiteY14" fmla="*/ 1739901 h 4575175"/>
              <a:gd name="connsiteX15" fmla="*/ 336628 w 3172386"/>
              <a:gd name="connsiteY15" fmla="*/ 1460501 h 4575175"/>
              <a:gd name="connsiteX16" fmla="*/ 22549 w 3172386"/>
              <a:gd name="connsiteY16" fmla="*/ 574675 h 4575175"/>
              <a:gd name="connsiteX0" fmla="*/ 22549 w 3172386"/>
              <a:gd name="connsiteY0" fmla="*/ 574675 h 4575175"/>
              <a:gd name="connsiteX1" fmla="*/ 342978 w 3172386"/>
              <a:gd name="connsiteY1" fmla="*/ 190501 h 4575175"/>
              <a:gd name="connsiteX2" fmla="*/ 870028 w 3172386"/>
              <a:gd name="connsiteY2" fmla="*/ 0 h 4575175"/>
              <a:gd name="connsiteX3" fmla="*/ 1206824 w 3172386"/>
              <a:gd name="connsiteY3" fmla="*/ 47625 h 4575175"/>
              <a:gd name="connsiteX4" fmla="*/ 1555828 w 3172386"/>
              <a:gd name="connsiteY4" fmla="*/ 279401 h 4575175"/>
              <a:gd name="connsiteX5" fmla="*/ 2343228 w 3172386"/>
              <a:gd name="connsiteY5" fmla="*/ 1066800 h 4575175"/>
              <a:gd name="connsiteX6" fmla="*/ 2933779 w 3172386"/>
              <a:gd name="connsiteY6" fmla="*/ 1663701 h 4575175"/>
              <a:gd name="connsiteX7" fmla="*/ 3168729 w 3172386"/>
              <a:gd name="connsiteY7" fmla="*/ 2279651 h 4575175"/>
              <a:gd name="connsiteX8" fmla="*/ 2959179 w 3172386"/>
              <a:gd name="connsiteY8" fmla="*/ 2882901 h 4575175"/>
              <a:gd name="connsiteX9" fmla="*/ 2422849 w 3172386"/>
              <a:gd name="connsiteY9" fmla="*/ 3448050 h 4575175"/>
              <a:gd name="connsiteX10" fmla="*/ 1403674 w 3172386"/>
              <a:gd name="connsiteY10" fmla="*/ 4416425 h 4575175"/>
              <a:gd name="connsiteX11" fmla="*/ 924249 w 3172386"/>
              <a:gd name="connsiteY11" fmla="*/ 4575175 h 4575175"/>
              <a:gd name="connsiteX12" fmla="*/ 571824 w 3172386"/>
              <a:gd name="connsiteY12" fmla="*/ 2901950 h 4575175"/>
              <a:gd name="connsiteX13" fmla="*/ 806528 w 3172386"/>
              <a:gd name="connsiteY13" fmla="*/ 2203451 h 4575175"/>
              <a:gd name="connsiteX14" fmla="*/ 628728 w 3172386"/>
              <a:gd name="connsiteY14" fmla="*/ 1739901 h 4575175"/>
              <a:gd name="connsiteX15" fmla="*/ 336628 w 3172386"/>
              <a:gd name="connsiteY15" fmla="*/ 1460501 h 4575175"/>
              <a:gd name="connsiteX16" fmla="*/ 22549 w 3172386"/>
              <a:gd name="connsiteY16" fmla="*/ 574675 h 4575175"/>
              <a:gd name="connsiteX0" fmla="*/ 22549 w 3172386"/>
              <a:gd name="connsiteY0" fmla="*/ 574675 h 4575175"/>
              <a:gd name="connsiteX1" fmla="*/ 342978 w 3172386"/>
              <a:gd name="connsiteY1" fmla="*/ 190501 h 4575175"/>
              <a:gd name="connsiteX2" fmla="*/ 870028 w 3172386"/>
              <a:gd name="connsiteY2" fmla="*/ 0 h 4575175"/>
              <a:gd name="connsiteX3" fmla="*/ 1206824 w 3172386"/>
              <a:gd name="connsiteY3" fmla="*/ 47625 h 4575175"/>
              <a:gd name="connsiteX4" fmla="*/ 1555828 w 3172386"/>
              <a:gd name="connsiteY4" fmla="*/ 279401 h 4575175"/>
              <a:gd name="connsiteX5" fmla="*/ 2343228 w 3172386"/>
              <a:gd name="connsiteY5" fmla="*/ 1066800 h 4575175"/>
              <a:gd name="connsiteX6" fmla="*/ 2933779 w 3172386"/>
              <a:gd name="connsiteY6" fmla="*/ 1663701 h 4575175"/>
              <a:gd name="connsiteX7" fmla="*/ 3168729 w 3172386"/>
              <a:gd name="connsiteY7" fmla="*/ 2279651 h 4575175"/>
              <a:gd name="connsiteX8" fmla="*/ 2959179 w 3172386"/>
              <a:gd name="connsiteY8" fmla="*/ 2882901 h 4575175"/>
              <a:gd name="connsiteX9" fmla="*/ 2422849 w 3172386"/>
              <a:gd name="connsiteY9" fmla="*/ 3448050 h 4575175"/>
              <a:gd name="connsiteX10" fmla="*/ 1403674 w 3172386"/>
              <a:gd name="connsiteY10" fmla="*/ 4416425 h 4575175"/>
              <a:gd name="connsiteX11" fmla="*/ 924249 w 3172386"/>
              <a:gd name="connsiteY11" fmla="*/ 4575175 h 4575175"/>
              <a:gd name="connsiteX12" fmla="*/ 838278 w 3172386"/>
              <a:gd name="connsiteY12" fmla="*/ 4184651 h 4575175"/>
              <a:gd name="connsiteX13" fmla="*/ 571824 w 3172386"/>
              <a:gd name="connsiteY13" fmla="*/ 2901950 h 4575175"/>
              <a:gd name="connsiteX14" fmla="*/ 806528 w 3172386"/>
              <a:gd name="connsiteY14" fmla="*/ 2203451 h 4575175"/>
              <a:gd name="connsiteX15" fmla="*/ 628728 w 3172386"/>
              <a:gd name="connsiteY15" fmla="*/ 1739901 h 4575175"/>
              <a:gd name="connsiteX16" fmla="*/ 336628 w 3172386"/>
              <a:gd name="connsiteY16" fmla="*/ 1460501 h 4575175"/>
              <a:gd name="connsiteX17" fmla="*/ 22549 w 3172386"/>
              <a:gd name="connsiteY17" fmla="*/ 574675 h 4575175"/>
              <a:gd name="connsiteX0" fmla="*/ 22549 w 3172386"/>
              <a:gd name="connsiteY0" fmla="*/ 574675 h 4575175"/>
              <a:gd name="connsiteX1" fmla="*/ 342978 w 3172386"/>
              <a:gd name="connsiteY1" fmla="*/ 190501 h 4575175"/>
              <a:gd name="connsiteX2" fmla="*/ 870028 w 3172386"/>
              <a:gd name="connsiteY2" fmla="*/ 0 h 4575175"/>
              <a:gd name="connsiteX3" fmla="*/ 1206824 w 3172386"/>
              <a:gd name="connsiteY3" fmla="*/ 47625 h 4575175"/>
              <a:gd name="connsiteX4" fmla="*/ 1555828 w 3172386"/>
              <a:gd name="connsiteY4" fmla="*/ 279401 h 4575175"/>
              <a:gd name="connsiteX5" fmla="*/ 2343228 w 3172386"/>
              <a:gd name="connsiteY5" fmla="*/ 1066800 h 4575175"/>
              <a:gd name="connsiteX6" fmla="*/ 2933779 w 3172386"/>
              <a:gd name="connsiteY6" fmla="*/ 1663701 h 4575175"/>
              <a:gd name="connsiteX7" fmla="*/ 3168729 w 3172386"/>
              <a:gd name="connsiteY7" fmla="*/ 2279651 h 4575175"/>
              <a:gd name="connsiteX8" fmla="*/ 2959179 w 3172386"/>
              <a:gd name="connsiteY8" fmla="*/ 2882901 h 4575175"/>
              <a:gd name="connsiteX9" fmla="*/ 2422849 w 3172386"/>
              <a:gd name="connsiteY9" fmla="*/ 3448050 h 4575175"/>
              <a:gd name="connsiteX10" fmla="*/ 1403674 w 3172386"/>
              <a:gd name="connsiteY10" fmla="*/ 4416425 h 4575175"/>
              <a:gd name="connsiteX11" fmla="*/ 924249 w 3172386"/>
              <a:gd name="connsiteY11" fmla="*/ 4575175 h 4575175"/>
              <a:gd name="connsiteX12" fmla="*/ 323928 w 3172386"/>
              <a:gd name="connsiteY12" fmla="*/ 4292601 h 4575175"/>
              <a:gd name="connsiteX13" fmla="*/ 571824 w 3172386"/>
              <a:gd name="connsiteY13" fmla="*/ 2901950 h 4575175"/>
              <a:gd name="connsiteX14" fmla="*/ 806528 w 3172386"/>
              <a:gd name="connsiteY14" fmla="*/ 2203451 h 4575175"/>
              <a:gd name="connsiteX15" fmla="*/ 628728 w 3172386"/>
              <a:gd name="connsiteY15" fmla="*/ 1739901 h 4575175"/>
              <a:gd name="connsiteX16" fmla="*/ 336628 w 3172386"/>
              <a:gd name="connsiteY16" fmla="*/ 1460501 h 4575175"/>
              <a:gd name="connsiteX17" fmla="*/ 22549 w 3172386"/>
              <a:gd name="connsiteY17" fmla="*/ 574675 h 4575175"/>
              <a:gd name="connsiteX0" fmla="*/ 22549 w 3172386"/>
              <a:gd name="connsiteY0" fmla="*/ 574675 h 4575175"/>
              <a:gd name="connsiteX1" fmla="*/ 342978 w 3172386"/>
              <a:gd name="connsiteY1" fmla="*/ 190501 h 4575175"/>
              <a:gd name="connsiteX2" fmla="*/ 870028 w 3172386"/>
              <a:gd name="connsiteY2" fmla="*/ 0 h 4575175"/>
              <a:gd name="connsiteX3" fmla="*/ 1206824 w 3172386"/>
              <a:gd name="connsiteY3" fmla="*/ 47625 h 4575175"/>
              <a:gd name="connsiteX4" fmla="*/ 1555828 w 3172386"/>
              <a:gd name="connsiteY4" fmla="*/ 279401 h 4575175"/>
              <a:gd name="connsiteX5" fmla="*/ 2343228 w 3172386"/>
              <a:gd name="connsiteY5" fmla="*/ 1066800 h 4575175"/>
              <a:gd name="connsiteX6" fmla="*/ 2933779 w 3172386"/>
              <a:gd name="connsiteY6" fmla="*/ 1663701 h 4575175"/>
              <a:gd name="connsiteX7" fmla="*/ 3168729 w 3172386"/>
              <a:gd name="connsiteY7" fmla="*/ 2279651 h 4575175"/>
              <a:gd name="connsiteX8" fmla="*/ 2959179 w 3172386"/>
              <a:gd name="connsiteY8" fmla="*/ 2882901 h 4575175"/>
              <a:gd name="connsiteX9" fmla="*/ 2422849 w 3172386"/>
              <a:gd name="connsiteY9" fmla="*/ 3448050 h 4575175"/>
              <a:gd name="connsiteX10" fmla="*/ 1403674 w 3172386"/>
              <a:gd name="connsiteY10" fmla="*/ 4416425 h 4575175"/>
              <a:gd name="connsiteX11" fmla="*/ 924249 w 3172386"/>
              <a:gd name="connsiteY11" fmla="*/ 4575175 h 4575175"/>
              <a:gd name="connsiteX12" fmla="*/ 323928 w 3172386"/>
              <a:gd name="connsiteY12" fmla="*/ 4292601 h 4575175"/>
              <a:gd name="connsiteX13" fmla="*/ 571824 w 3172386"/>
              <a:gd name="connsiteY13" fmla="*/ 2901950 h 4575175"/>
              <a:gd name="connsiteX14" fmla="*/ 806528 w 3172386"/>
              <a:gd name="connsiteY14" fmla="*/ 2203451 h 4575175"/>
              <a:gd name="connsiteX15" fmla="*/ 628728 w 3172386"/>
              <a:gd name="connsiteY15" fmla="*/ 1739901 h 4575175"/>
              <a:gd name="connsiteX16" fmla="*/ 336628 w 3172386"/>
              <a:gd name="connsiteY16" fmla="*/ 1460501 h 4575175"/>
              <a:gd name="connsiteX17" fmla="*/ 22549 w 3172386"/>
              <a:gd name="connsiteY17" fmla="*/ 574675 h 4575175"/>
              <a:gd name="connsiteX0" fmla="*/ 22549 w 3172386"/>
              <a:gd name="connsiteY0" fmla="*/ 574675 h 4575175"/>
              <a:gd name="connsiteX1" fmla="*/ 342978 w 3172386"/>
              <a:gd name="connsiteY1" fmla="*/ 190501 h 4575175"/>
              <a:gd name="connsiteX2" fmla="*/ 870028 w 3172386"/>
              <a:gd name="connsiteY2" fmla="*/ 0 h 4575175"/>
              <a:gd name="connsiteX3" fmla="*/ 1206824 w 3172386"/>
              <a:gd name="connsiteY3" fmla="*/ 47625 h 4575175"/>
              <a:gd name="connsiteX4" fmla="*/ 1555828 w 3172386"/>
              <a:gd name="connsiteY4" fmla="*/ 279401 h 4575175"/>
              <a:gd name="connsiteX5" fmla="*/ 2343228 w 3172386"/>
              <a:gd name="connsiteY5" fmla="*/ 1066800 h 4575175"/>
              <a:gd name="connsiteX6" fmla="*/ 2933779 w 3172386"/>
              <a:gd name="connsiteY6" fmla="*/ 1663701 h 4575175"/>
              <a:gd name="connsiteX7" fmla="*/ 3168729 w 3172386"/>
              <a:gd name="connsiteY7" fmla="*/ 2279651 h 4575175"/>
              <a:gd name="connsiteX8" fmla="*/ 2959179 w 3172386"/>
              <a:gd name="connsiteY8" fmla="*/ 2882901 h 4575175"/>
              <a:gd name="connsiteX9" fmla="*/ 2422849 w 3172386"/>
              <a:gd name="connsiteY9" fmla="*/ 3448050 h 4575175"/>
              <a:gd name="connsiteX10" fmla="*/ 1403674 w 3172386"/>
              <a:gd name="connsiteY10" fmla="*/ 4416425 h 4575175"/>
              <a:gd name="connsiteX11" fmla="*/ 924249 w 3172386"/>
              <a:gd name="connsiteY11" fmla="*/ 4575175 h 4575175"/>
              <a:gd name="connsiteX12" fmla="*/ 323928 w 3172386"/>
              <a:gd name="connsiteY12" fmla="*/ 4292601 h 4575175"/>
              <a:gd name="connsiteX13" fmla="*/ 571824 w 3172386"/>
              <a:gd name="connsiteY13" fmla="*/ 2901950 h 4575175"/>
              <a:gd name="connsiteX14" fmla="*/ 806528 w 3172386"/>
              <a:gd name="connsiteY14" fmla="*/ 2203451 h 4575175"/>
              <a:gd name="connsiteX15" fmla="*/ 628728 w 3172386"/>
              <a:gd name="connsiteY15" fmla="*/ 1739901 h 4575175"/>
              <a:gd name="connsiteX16" fmla="*/ 336628 w 3172386"/>
              <a:gd name="connsiteY16" fmla="*/ 1460501 h 4575175"/>
              <a:gd name="connsiteX17" fmla="*/ 22549 w 3172386"/>
              <a:gd name="connsiteY17" fmla="*/ 574675 h 4575175"/>
              <a:gd name="connsiteX0" fmla="*/ 22549 w 3172386"/>
              <a:gd name="connsiteY0" fmla="*/ 574675 h 4575175"/>
              <a:gd name="connsiteX1" fmla="*/ 342978 w 3172386"/>
              <a:gd name="connsiteY1" fmla="*/ 190501 h 4575175"/>
              <a:gd name="connsiteX2" fmla="*/ 870028 w 3172386"/>
              <a:gd name="connsiteY2" fmla="*/ 0 h 4575175"/>
              <a:gd name="connsiteX3" fmla="*/ 1206824 w 3172386"/>
              <a:gd name="connsiteY3" fmla="*/ 47625 h 4575175"/>
              <a:gd name="connsiteX4" fmla="*/ 1555828 w 3172386"/>
              <a:gd name="connsiteY4" fmla="*/ 279401 h 4575175"/>
              <a:gd name="connsiteX5" fmla="*/ 2343228 w 3172386"/>
              <a:gd name="connsiteY5" fmla="*/ 1066800 h 4575175"/>
              <a:gd name="connsiteX6" fmla="*/ 2933779 w 3172386"/>
              <a:gd name="connsiteY6" fmla="*/ 1663701 h 4575175"/>
              <a:gd name="connsiteX7" fmla="*/ 3168729 w 3172386"/>
              <a:gd name="connsiteY7" fmla="*/ 2279651 h 4575175"/>
              <a:gd name="connsiteX8" fmla="*/ 2959179 w 3172386"/>
              <a:gd name="connsiteY8" fmla="*/ 2882901 h 4575175"/>
              <a:gd name="connsiteX9" fmla="*/ 2422849 w 3172386"/>
              <a:gd name="connsiteY9" fmla="*/ 3448050 h 4575175"/>
              <a:gd name="connsiteX10" fmla="*/ 1403674 w 3172386"/>
              <a:gd name="connsiteY10" fmla="*/ 4416425 h 4575175"/>
              <a:gd name="connsiteX11" fmla="*/ 924249 w 3172386"/>
              <a:gd name="connsiteY11" fmla="*/ 4575175 h 4575175"/>
              <a:gd name="connsiteX12" fmla="*/ 323928 w 3172386"/>
              <a:gd name="connsiteY12" fmla="*/ 4292601 h 4575175"/>
              <a:gd name="connsiteX13" fmla="*/ 393778 w 3172386"/>
              <a:gd name="connsiteY13" fmla="*/ 3854451 h 4575175"/>
              <a:gd name="connsiteX14" fmla="*/ 571824 w 3172386"/>
              <a:gd name="connsiteY14" fmla="*/ 2901950 h 4575175"/>
              <a:gd name="connsiteX15" fmla="*/ 806528 w 3172386"/>
              <a:gd name="connsiteY15" fmla="*/ 2203451 h 4575175"/>
              <a:gd name="connsiteX16" fmla="*/ 628728 w 3172386"/>
              <a:gd name="connsiteY16" fmla="*/ 1739901 h 4575175"/>
              <a:gd name="connsiteX17" fmla="*/ 336628 w 3172386"/>
              <a:gd name="connsiteY17" fmla="*/ 1460501 h 4575175"/>
              <a:gd name="connsiteX18" fmla="*/ 22549 w 3172386"/>
              <a:gd name="connsiteY18" fmla="*/ 574675 h 4575175"/>
              <a:gd name="connsiteX0" fmla="*/ 22549 w 3172386"/>
              <a:gd name="connsiteY0" fmla="*/ 574675 h 4575175"/>
              <a:gd name="connsiteX1" fmla="*/ 342978 w 3172386"/>
              <a:gd name="connsiteY1" fmla="*/ 190501 h 4575175"/>
              <a:gd name="connsiteX2" fmla="*/ 870028 w 3172386"/>
              <a:gd name="connsiteY2" fmla="*/ 0 h 4575175"/>
              <a:gd name="connsiteX3" fmla="*/ 1206824 w 3172386"/>
              <a:gd name="connsiteY3" fmla="*/ 47625 h 4575175"/>
              <a:gd name="connsiteX4" fmla="*/ 1555828 w 3172386"/>
              <a:gd name="connsiteY4" fmla="*/ 279401 h 4575175"/>
              <a:gd name="connsiteX5" fmla="*/ 2343228 w 3172386"/>
              <a:gd name="connsiteY5" fmla="*/ 1066800 h 4575175"/>
              <a:gd name="connsiteX6" fmla="*/ 2933779 w 3172386"/>
              <a:gd name="connsiteY6" fmla="*/ 1663701 h 4575175"/>
              <a:gd name="connsiteX7" fmla="*/ 3168729 w 3172386"/>
              <a:gd name="connsiteY7" fmla="*/ 2279651 h 4575175"/>
              <a:gd name="connsiteX8" fmla="*/ 2959179 w 3172386"/>
              <a:gd name="connsiteY8" fmla="*/ 2882901 h 4575175"/>
              <a:gd name="connsiteX9" fmla="*/ 2422849 w 3172386"/>
              <a:gd name="connsiteY9" fmla="*/ 3448050 h 4575175"/>
              <a:gd name="connsiteX10" fmla="*/ 1403674 w 3172386"/>
              <a:gd name="connsiteY10" fmla="*/ 4416425 h 4575175"/>
              <a:gd name="connsiteX11" fmla="*/ 924249 w 3172386"/>
              <a:gd name="connsiteY11" fmla="*/ 4575175 h 4575175"/>
              <a:gd name="connsiteX12" fmla="*/ 323928 w 3172386"/>
              <a:gd name="connsiteY12" fmla="*/ 4292601 h 4575175"/>
              <a:gd name="connsiteX13" fmla="*/ 76278 w 3172386"/>
              <a:gd name="connsiteY13" fmla="*/ 3822701 h 4575175"/>
              <a:gd name="connsiteX14" fmla="*/ 571824 w 3172386"/>
              <a:gd name="connsiteY14" fmla="*/ 2901950 h 4575175"/>
              <a:gd name="connsiteX15" fmla="*/ 806528 w 3172386"/>
              <a:gd name="connsiteY15" fmla="*/ 2203451 h 4575175"/>
              <a:gd name="connsiteX16" fmla="*/ 628728 w 3172386"/>
              <a:gd name="connsiteY16" fmla="*/ 1739901 h 4575175"/>
              <a:gd name="connsiteX17" fmla="*/ 336628 w 3172386"/>
              <a:gd name="connsiteY17" fmla="*/ 1460501 h 4575175"/>
              <a:gd name="connsiteX18" fmla="*/ 22549 w 3172386"/>
              <a:gd name="connsiteY18" fmla="*/ 574675 h 4575175"/>
              <a:gd name="connsiteX0" fmla="*/ 22549 w 3172386"/>
              <a:gd name="connsiteY0" fmla="*/ 574675 h 4575175"/>
              <a:gd name="connsiteX1" fmla="*/ 342978 w 3172386"/>
              <a:gd name="connsiteY1" fmla="*/ 190501 h 4575175"/>
              <a:gd name="connsiteX2" fmla="*/ 870028 w 3172386"/>
              <a:gd name="connsiteY2" fmla="*/ 0 h 4575175"/>
              <a:gd name="connsiteX3" fmla="*/ 1206824 w 3172386"/>
              <a:gd name="connsiteY3" fmla="*/ 47625 h 4575175"/>
              <a:gd name="connsiteX4" fmla="*/ 1555828 w 3172386"/>
              <a:gd name="connsiteY4" fmla="*/ 279401 h 4575175"/>
              <a:gd name="connsiteX5" fmla="*/ 2343228 w 3172386"/>
              <a:gd name="connsiteY5" fmla="*/ 1066800 h 4575175"/>
              <a:gd name="connsiteX6" fmla="*/ 2933779 w 3172386"/>
              <a:gd name="connsiteY6" fmla="*/ 1663701 h 4575175"/>
              <a:gd name="connsiteX7" fmla="*/ 3168729 w 3172386"/>
              <a:gd name="connsiteY7" fmla="*/ 2279651 h 4575175"/>
              <a:gd name="connsiteX8" fmla="*/ 2959179 w 3172386"/>
              <a:gd name="connsiteY8" fmla="*/ 2882901 h 4575175"/>
              <a:gd name="connsiteX9" fmla="*/ 2422849 w 3172386"/>
              <a:gd name="connsiteY9" fmla="*/ 3448050 h 4575175"/>
              <a:gd name="connsiteX10" fmla="*/ 1403674 w 3172386"/>
              <a:gd name="connsiteY10" fmla="*/ 4416425 h 4575175"/>
              <a:gd name="connsiteX11" fmla="*/ 924249 w 3172386"/>
              <a:gd name="connsiteY11" fmla="*/ 4575175 h 4575175"/>
              <a:gd name="connsiteX12" fmla="*/ 323928 w 3172386"/>
              <a:gd name="connsiteY12" fmla="*/ 4292601 h 4575175"/>
              <a:gd name="connsiteX13" fmla="*/ 76278 w 3172386"/>
              <a:gd name="connsiteY13" fmla="*/ 3822701 h 4575175"/>
              <a:gd name="connsiteX14" fmla="*/ 571824 w 3172386"/>
              <a:gd name="connsiteY14" fmla="*/ 2901950 h 4575175"/>
              <a:gd name="connsiteX15" fmla="*/ 806528 w 3172386"/>
              <a:gd name="connsiteY15" fmla="*/ 2203451 h 4575175"/>
              <a:gd name="connsiteX16" fmla="*/ 628728 w 3172386"/>
              <a:gd name="connsiteY16" fmla="*/ 1739901 h 4575175"/>
              <a:gd name="connsiteX17" fmla="*/ 336628 w 3172386"/>
              <a:gd name="connsiteY17" fmla="*/ 1460501 h 4575175"/>
              <a:gd name="connsiteX18" fmla="*/ 22549 w 3172386"/>
              <a:gd name="connsiteY18" fmla="*/ 574675 h 4575175"/>
              <a:gd name="connsiteX0" fmla="*/ 22549 w 3172386"/>
              <a:gd name="connsiteY0" fmla="*/ 574675 h 4575175"/>
              <a:gd name="connsiteX1" fmla="*/ 342978 w 3172386"/>
              <a:gd name="connsiteY1" fmla="*/ 190501 h 4575175"/>
              <a:gd name="connsiteX2" fmla="*/ 870028 w 3172386"/>
              <a:gd name="connsiteY2" fmla="*/ 0 h 4575175"/>
              <a:gd name="connsiteX3" fmla="*/ 1206824 w 3172386"/>
              <a:gd name="connsiteY3" fmla="*/ 47625 h 4575175"/>
              <a:gd name="connsiteX4" fmla="*/ 1555828 w 3172386"/>
              <a:gd name="connsiteY4" fmla="*/ 279401 h 4575175"/>
              <a:gd name="connsiteX5" fmla="*/ 2343228 w 3172386"/>
              <a:gd name="connsiteY5" fmla="*/ 1066800 h 4575175"/>
              <a:gd name="connsiteX6" fmla="*/ 2933779 w 3172386"/>
              <a:gd name="connsiteY6" fmla="*/ 1663701 h 4575175"/>
              <a:gd name="connsiteX7" fmla="*/ 3168729 w 3172386"/>
              <a:gd name="connsiteY7" fmla="*/ 2279651 h 4575175"/>
              <a:gd name="connsiteX8" fmla="*/ 2959179 w 3172386"/>
              <a:gd name="connsiteY8" fmla="*/ 2882901 h 4575175"/>
              <a:gd name="connsiteX9" fmla="*/ 2422849 w 3172386"/>
              <a:gd name="connsiteY9" fmla="*/ 3448050 h 4575175"/>
              <a:gd name="connsiteX10" fmla="*/ 1403674 w 3172386"/>
              <a:gd name="connsiteY10" fmla="*/ 4416425 h 4575175"/>
              <a:gd name="connsiteX11" fmla="*/ 924249 w 3172386"/>
              <a:gd name="connsiteY11" fmla="*/ 4575175 h 4575175"/>
              <a:gd name="connsiteX12" fmla="*/ 323928 w 3172386"/>
              <a:gd name="connsiteY12" fmla="*/ 4292601 h 4575175"/>
              <a:gd name="connsiteX13" fmla="*/ 76278 w 3172386"/>
              <a:gd name="connsiteY13" fmla="*/ 3822701 h 4575175"/>
              <a:gd name="connsiteX14" fmla="*/ 571824 w 3172386"/>
              <a:gd name="connsiteY14" fmla="*/ 2901950 h 4575175"/>
              <a:gd name="connsiteX15" fmla="*/ 806528 w 3172386"/>
              <a:gd name="connsiteY15" fmla="*/ 2203451 h 4575175"/>
              <a:gd name="connsiteX16" fmla="*/ 628728 w 3172386"/>
              <a:gd name="connsiteY16" fmla="*/ 1739901 h 4575175"/>
              <a:gd name="connsiteX17" fmla="*/ 336628 w 3172386"/>
              <a:gd name="connsiteY17" fmla="*/ 1460501 h 4575175"/>
              <a:gd name="connsiteX18" fmla="*/ 22549 w 3172386"/>
              <a:gd name="connsiteY18" fmla="*/ 574675 h 4575175"/>
              <a:gd name="connsiteX0" fmla="*/ 22549 w 3172386"/>
              <a:gd name="connsiteY0" fmla="*/ 574675 h 4575175"/>
              <a:gd name="connsiteX1" fmla="*/ 342978 w 3172386"/>
              <a:gd name="connsiteY1" fmla="*/ 190501 h 4575175"/>
              <a:gd name="connsiteX2" fmla="*/ 870028 w 3172386"/>
              <a:gd name="connsiteY2" fmla="*/ 0 h 4575175"/>
              <a:gd name="connsiteX3" fmla="*/ 1206824 w 3172386"/>
              <a:gd name="connsiteY3" fmla="*/ 47625 h 4575175"/>
              <a:gd name="connsiteX4" fmla="*/ 1555828 w 3172386"/>
              <a:gd name="connsiteY4" fmla="*/ 279401 h 4575175"/>
              <a:gd name="connsiteX5" fmla="*/ 2343228 w 3172386"/>
              <a:gd name="connsiteY5" fmla="*/ 1066800 h 4575175"/>
              <a:gd name="connsiteX6" fmla="*/ 2933779 w 3172386"/>
              <a:gd name="connsiteY6" fmla="*/ 1663701 h 4575175"/>
              <a:gd name="connsiteX7" fmla="*/ 3168729 w 3172386"/>
              <a:gd name="connsiteY7" fmla="*/ 2279651 h 4575175"/>
              <a:gd name="connsiteX8" fmla="*/ 2959179 w 3172386"/>
              <a:gd name="connsiteY8" fmla="*/ 2882901 h 4575175"/>
              <a:gd name="connsiteX9" fmla="*/ 2422849 w 3172386"/>
              <a:gd name="connsiteY9" fmla="*/ 3448050 h 4575175"/>
              <a:gd name="connsiteX10" fmla="*/ 1403674 w 3172386"/>
              <a:gd name="connsiteY10" fmla="*/ 4416425 h 4575175"/>
              <a:gd name="connsiteX11" fmla="*/ 924249 w 3172386"/>
              <a:gd name="connsiteY11" fmla="*/ 4575175 h 4575175"/>
              <a:gd name="connsiteX12" fmla="*/ 323928 w 3172386"/>
              <a:gd name="connsiteY12" fmla="*/ 4292601 h 4575175"/>
              <a:gd name="connsiteX13" fmla="*/ 76278 w 3172386"/>
              <a:gd name="connsiteY13" fmla="*/ 3822701 h 4575175"/>
              <a:gd name="connsiteX14" fmla="*/ 222328 w 3172386"/>
              <a:gd name="connsiteY14" fmla="*/ 3309938 h 4575175"/>
              <a:gd name="connsiteX15" fmla="*/ 571824 w 3172386"/>
              <a:gd name="connsiteY15" fmla="*/ 2901950 h 4575175"/>
              <a:gd name="connsiteX16" fmla="*/ 806528 w 3172386"/>
              <a:gd name="connsiteY16" fmla="*/ 2203451 h 4575175"/>
              <a:gd name="connsiteX17" fmla="*/ 628728 w 3172386"/>
              <a:gd name="connsiteY17" fmla="*/ 1739901 h 4575175"/>
              <a:gd name="connsiteX18" fmla="*/ 336628 w 3172386"/>
              <a:gd name="connsiteY18" fmla="*/ 1460501 h 4575175"/>
              <a:gd name="connsiteX19" fmla="*/ 22549 w 3172386"/>
              <a:gd name="connsiteY19" fmla="*/ 574675 h 4575175"/>
              <a:gd name="connsiteX0" fmla="*/ 22549 w 3172386"/>
              <a:gd name="connsiteY0" fmla="*/ 574675 h 4575175"/>
              <a:gd name="connsiteX1" fmla="*/ 342978 w 3172386"/>
              <a:gd name="connsiteY1" fmla="*/ 190501 h 4575175"/>
              <a:gd name="connsiteX2" fmla="*/ 870028 w 3172386"/>
              <a:gd name="connsiteY2" fmla="*/ 0 h 4575175"/>
              <a:gd name="connsiteX3" fmla="*/ 1206824 w 3172386"/>
              <a:gd name="connsiteY3" fmla="*/ 47625 h 4575175"/>
              <a:gd name="connsiteX4" fmla="*/ 1555828 w 3172386"/>
              <a:gd name="connsiteY4" fmla="*/ 279401 h 4575175"/>
              <a:gd name="connsiteX5" fmla="*/ 2343228 w 3172386"/>
              <a:gd name="connsiteY5" fmla="*/ 1066800 h 4575175"/>
              <a:gd name="connsiteX6" fmla="*/ 2933779 w 3172386"/>
              <a:gd name="connsiteY6" fmla="*/ 1663701 h 4575175"/>
              <a:gd name="connsiteX7" fmla="*/ 3168729 w 3172386"/>
              <a:gd name="connsiteY7" fmla="*/ 2279651 h 4575175"/>
              <a:gd name="connsiteX8" fmla="*/ 2959179 w 3172386"/>
              <a:gd name="connsiteY8" fmla="*/ 2882901 h 4575175"/>
              <a:gd name="connsiteX9" fmla="*/ 2422849 w 3172386"/>
              <a:gd name="connsiteY9" fmla="*/ 3448050 h 4575175"/>
              <a:gd name="connsiteX10" fmla="*/ 1403674 w 3172386"/>
              <a:gd name="connsiteY10" fmla="*/ 4416425 h 4575175"/>
              <a:gd name="connsiteX11" fmla="*/ 924249 w 3172386"/>
              <a:gd name="connsiteY11" fmla="*/ 4575175 h 4575175"/>
              <a:gd name="connsiteX12" fmla="*/ 323928 w 3172386"/>
              <a:gd name="connsiteY12" fmla="*/ 4292601 h 4575175"/>
              <a:gd name="connsiteX13" fmla="*/ 76278 w 3172386"/>
              <a:gd name="connsiteY13" fmla="*/ 3822701 h 4575175"/>
              <a:gd name="connsiteX14" fmla="*/ 222328 w 3172386"/>
              <a:gd name="connsiteY14" fmla="*/ 3309938 h 4575175"/>
              <a:gd name="connsiteX15" fmla="*/ 571824 w 3172386"/>
              <a:gd name="connsiteY15" fmla="*/ 2901950 h 4575175"/>
              <a:gd name="connsiteX16" fmla="*/ 806528 w 3172386"/>
              <a:gd name="connsiteY16" fmla="*/ 2203451 h 4575175"/>
              <a:gd name="connsiteX17" fmla="*/ 628728 w 3172386"/>
              <a:gd name="connsiteY17" fmla="*/ 1739901 h 4575175"/>
              <a:gd name="connsiteX18" fmla="*/ 336628 w 3172386"/>
              <a:gd name="connsiteY18" fmla="*/ 1460501 h 4575175"/>
              <a:gd name="connsiteX19" fmla="*/ 22549 w 3172386"/>
              <a:gd name="connsiteY19" fmla="*/ 574675 h 4575175"/>
              <a:gd name="connsiteX0" fmla="*/ 22549 w 3172386"/>
              <a:gd name="connsiteY0" fmla="*/ 574675 h 4575175"/>
              <a:gd name="connsiteX1" fmla="*/ 342978 w 3172386"/>
              <a:gd name="connsiteY1" fmla="*/ 190501 h 4575175"/>
              <a:gd name="connsiteX2" fmla="*/ 870028 w 3172386"/>
              <a:gd name="connsiteY2" fmla="*/ 0 h 4575175"/>
              <a:gd name="connsiteX3" fmla="*/ 1206824 w 3172386"/>
              <a:gd name="connsiteY3" fmla="*/ 47625 h 4575175"/>
              <a:gd name="connsiteX4" fmla="*/ 1555828 w 3172386"/>
              <a:gd name="connsiteY4" fmla="*/ 279401 h 4575175"/>
              <a:gd name="connsiteX5" fmla="*/ 2343228 w 3172386"/>
              <a:gd name="connsiteY5" fmla="*/ 1066800 h 4575175"/>
              <a:gd name="connsiteX6" fmla="*/ 2933779 w 3172386"/>
              <a:gd name="connsiteY6" fmla="*/ 1663701 h 4575175"/>
              <a:gd name="connsiteX7" fmla="*/ 3168729 w 3172386"/>
              <a:gd name="connsiteY7" fmla="*/ 2279651 h 4575175"/>
              <a:gd name="connsiteX8" fmla="*/ 2959179 w 3172386"/>
              <a:gd name="connsiteY8" fmla="*/ 2882901 h 4575175"/>
              <a:gd name="connsiteX9" fmla="*/ 2422849 w 3172386"/>
              <a:gd name="connsiteY9" fmla="*/ 3448050 h 4575175"/>
              <a:gd name="connsiteX10" fmla="*/ 1403674 w 3172386"/>
              <a:gd name="connsiteY10" fmla="*/ 4416425 h 4575175"/>
              <a:gd name="connsiteX11" fmla="*/ 924249 w 3172386"/>
              <a:gd name="connsiteY11" fmla="*/ 4575175 h 4575175"/>
              <a:gd name="connsiteX12" fmla="*/ 323928 w 3172386"/>
              <a:gd name="connsiteY12" fmla="*/ 4292601 h 4575175"/>
              <a:gd name="connsiteX13" fmla="*/ 76278 w 3172386"/>
              <a:gd name="connsiteY13" fmla="*/ 3822701 h 4575175"/>
              <a:gd name="connsiteX14" fmla="*/ 222328 w 3172386"/>
              <a:gd name="connsiteY14" fmla="*/ 3309938 h 4575175"/>
              <a:gd name="connsiteX15" fmla="*/ 571824 w 3172386"/>
              <a:gd name="connsiteY15" fmla="*/ 2901950 h 4575175"/>
              <a:gd name="connsiteX16" fmla="*/ 806528 w 3172386"/>
              <a:gd name="connsiteY16" fmla="*/ 2203451 h 4575175"/>
              <a:gd name="connsiteX17" fmla="*/ 628728 w 3172386"/>
              <a:gd name="connsiteY17" fmla="*/ 1739901 h 4575175"/>
              <a:gd name="connsiteX18" fmla="*/ 336628 w 3172386"/>
              <a:gd name="connsiteY18" fmla="*/ 1460501 h 4575175"/>
              <a:gd name="connsiteX19" fmla="*/ 22549 w 3172386"/>
              <a:gd name="connsiteY19" fmla="*/ 574675 h 4575175"/>
              <a:gd name="connsiteX0" fmla="*/ 22549 w 3172386"/>
              <a:gd name="connsiteY0" fmla="*/ 574675 h 4575175"/>
              <a:gd name="connsiteX1" fmla="*/ 342978 w 3172386"/>
              <a:gd name="connsiteY1" fmla="*/ 190501 h 4575175"/>
              <a:gd name="connsiteX2" fmla="*/ 870028 w 3172386"/>
              <a:gd name="connsiteY2" fmla="*/ 0 h 4575175"/>
              <a:gd name="connsiteX3" fmla="*/ 1206824 w 3172386"/>
              <a:gd name="connsiteY3" fmla="*/ 47625 h 4575175"/>
              <a:gd name="connsiteX4" fmla="*/ 1555828 w 3172386"/>
              <a:gd name="connsiteY4" fmla="*/ 279401 h 4575175"/>
              <a:gd name="connsiteX5" fmla="*/ 2343228 w 3172386"/>
              <a:gd name="connsiteY5" fmla="*/ 1066800 h 4575175"/>
              <a:gd name="connsiteX6" fmla="*/ 2933779 w 3172386"/>
              <a:gd name="connsiteY6" fmla="*/ 1663701 h 4575175"/>
              <a:gd name="connsiteX7" fmla="*/ 3168729 w 3172386"/>
              <a:gd name="connsiteY7" fmla="*/ 2279651 h 4575175"/>
              <a:gd name="connsiteX8" fmla="*/ 2959179 w 3172386"/>
              <a:gd name="connsiteY8" fmla="*/ 2882901 h 4575175"/>
              <a:gd name="connsiteX9" fmla="*/ 2422849 w 3172386"/>
              <a:gd name="connsiteY9" fmla="*/ 3448050 h 4575175"/>
              <a:gd name="connsiteX10" fmla="*/ 1403674 w 3172386"/>
              <a:gd name="connsiteY10" fmla="*/ 4416425 h 4575175"/>
              <a:gd name="connsiteX11" fmla="*/ 924249 w 3172386"/>
              <a:gd name="connsiteY11" fmla="*/ 4575175 h 4575175"/>
              <a:gd name="connsiteX12" fmla="*/ 323928 w 3172386"/>
              <a:gd name="connsiteY12" fmla="*/ 4292601 h 4575175"/>
              <a:gd name="connsiteX13" fmla="*/ 76278 w 3172386"/>
              <a:gd name="connsiteY13" fmla="*/ 3822701 h 4575175"/>
              <a:gd name="connsiteX14" fmla="*/ 222328 w 3172386"/>
              <a:gd name="connsiteY14" fmla="*/ 3309938 h 4575175"/>
              <a:gd name="connsiteX15" fmla="*/ 571824 w 3172386"/>
              <a:gd name="connsiteY15" fmla="*/ 2901950 h 4575175"/>
              <a:gd name="connsiteX16" fmla="*/ 806528 w 3172386"/>
              <a:gd name="connsiteY16" fmla="*/ 2203451 h 4575175"/>
              <a:gd name="connsiteX17" fmla="*/ 628728 w 3172386"/>
              <a:gd name="connsiteY17" fmla="*/ 1739901 h 4575175"/>
              <a:gd name="connsiteX18" fmla="*/ 336628 w 3172386"/>
              <a:gd name="connsiteY18" fmla="*/ 1460501 h 4575175"/>
              <a:gd name="connsiteX19" fmla="*/ 22549 w 3172386"/>
              <a:gd name="connsiteY19" fmla="*/ 574675 h 4575175"/>
              <a:gd name="connsiteX0" fmla="*/ 22549 w 3172386"/>
              <a:gd name="connsiteY0" fmla="*/ 574675 h 4575175"/>
              <a:gd name="connsiteX1" fmla="*/ 342978 w 3172386"/>
              <a:gd name="connsiteY1" fmla="*/ 190501 h 4575175"/>
              <a:gd name="connsiteX2" fmla="*/ 870028 w 3172386"/>
              <a:gd name="connsiteY2" fmla="*/ 0 h 4575175"/>
              <a:gd name="connsiteX3" fmla="*/ 1206824 w 3172386"/>
              <a:gd name="connsiteY3" fmla="*/ 47625 h 4575175"/>
              <a:gd name="connsiteX4" fmla="*/ 1555828 w 3172386"/>
              <a:gd name="connsiteY4" fmla="*/ 279401 h 4575175"/>
              <a:gd name="connsiteX5" fmla="*/ 2343228 w 3172386"/>
              <a:gd name="connsiteY5" fmla="*/ 1066800 h 4575175"/>
              <a:gd name="connsiteX6" fmla="*/ 2933779 w 3172386"/>
              <a:gd name="connsiteY6" fmla="*/ 1663701 h 4575175"/>
              <a:gd name="connsiteX7" fmla="*/ 3168729 w 3172386"/>
              <a:gd name="connsiteY7" fmla="*/ 2279651 h 4575175"/>
              <a:gd name="connsiteX8" fmla="*/ 2959179 w 3172386"/>
              <a:gd name="connsiteY8" fmla="*/ 2882901 h 4575175"/>
              <a:gd name="connsiteX9" fmla="*/ 2422849 w 3172386"/>
              <a:gd name="connsiteY9" fmla="*/ 3448050 h 4575175"/>
              <a:gd name="connsiteX10" fmla="*/ 1403674 w 3172386"/>
              <a:gd name="connsiteY10" fmla="*/ 4416425 h 4575175"/>
              <a:gd name="connsiteX11" fmla="*/ 924249 w 3172386"/>
              <a:gd name="connsiteY11" fmla="*/ 4575175 h 4575175"/>
              <a:gd name="connsiteX12" fmla="*/ 323928 w 3172386"/>
              <a:gd name="connsiteY12" fmla="*/ 4292601 h 4575175"/>
              <a:gd name="connsiteX13" fmla="*/ 76278 w 3172386"/>
              <a:gd name="connsiteY13" fmla="*/ 3822701 h 4575175"/>
              <a:gd name="connsiteX14" fmla="*/ 222328 w 3172386"/>
              <a:gd name="connsiteY14" fmla="*/ 3309938 h 4575175"/>
              <a:gd name="connsiteX15" fmla="*/ 571824 w 3172386"/>
              <a:gd name="connsiteY15" fmla="*/ 2901950 h 4575175"/>
              <a:gd name="connsiteX16" fmla="*/ 806528 w 3172386"/>
              <a:gd name="connsiteY16" fmla="*/ 2203451 h 4575175"/>
              <a:gd name="connsiteX17" fmla="*/ 628728 w 3172386"/>
              <a:gd name="connsiteY17" fmla="*/ 1739901 h 4575175"/>
              <a:gd name="connsiteX18" fmla="*/ 336628 w 3172386"/>
              <a:gd name="connsiteY18" fmla="*/ 1460501 h 4575175"/>
              <a:gd name="connsiteX19" fmla="*/ 22549 w 3172386"/>
              <a:gd name="connsiteY19" fmla="*/ 574675 h 4575175"/>
              <a:gd name="connsiteX0" fmla="*/ 22549 w 3172386"/>
              <a:gd name="connsiteY0" fmla="*/ 574675 h 4575175"/>
              <a:gd name="connsiteX1" fmla="*/ 342978 w 3172386"/>
              <a:gd name="connsiteY1" fmla="*/ 190501 h 4575175"/>
              <a:gd name="connsiteX2" fmla="*/ 870028 w 3172386"/>
              <a:gd name="connsiteY2" fmla="*/ 0 h 4575175"/>
              <a:gd name="connsiteX3" fmla="*/ 1206824 w 3172386"/>
              <a:gd name="connsiteY3" fmla="*/ 47625 h 4575175"/>
              <a:gd name="connsiteX4" fmla="*/ 1555828 w 3172386"/>
              <a:gd name="connsiteY4" fmla="*/ 279401 h 4575175"/>
              <a:gd name="connsiteX5" fmla="*/ 2343228 w 3172386"/>
              <a:gd name="connsiteY5" fmla="*/ 1066800 h 4575175"/>
              <a:gd name="connsiteX6" fmla="*/ 2933779 w 3172386"/>
              <a:gd name="connsiteY6" fmla="*/ 1663701 h 4575175"/>
              <a:gd name="connsiteX7" fmla="*/ 3168729 w 3172386"/>
              <a:gd name="connsiteY7" fmla="*/ 2279651 h 4575175"/>
              <a:gd name="connsiteX8" fmla="*/ 2959179 w 3172386"/>
              <a:gd name="connsiteY8" fmla="*/ 2882901 h 4575175"/>
              <a:gd name="connsiteX9" fmla="*/ 2422849 w 3172386"/>
              <a:gd name="connsiteY9" fmla="*/ 3448050 h 4575175"/>
              <a:gd name="connsiteX10" fmla="*/ 1403674 w 3172386"/>
              <a:gd name="connsiteY10" fmla="*/ 4416425 h 4575175"/>
              <a:gd name="connsiteX11" fmla="*/ 924249 w 3172386"/>
              <a:gd name="connsiteY11" fmla="*/ 4575175 h 4575175"/>
              <a:gd name="connsiteX12" fmla="*/ 323928 w 3172386"/>
              <a:gd name="connsiteY12" fmla="*/ 4292601 h 4575175"/>
              <a:gd name="connsiteX13" fmla="*/ 76278 w 3172386"/>
              <a:gd name="connsiteY13" fmla="*/ 3822701 h 4575175"/>
              <a:gd name="connsiteX14" fmla="*/ 222328 w 3172386"/>
              <a:gd name="connsiteY14" fmla="*/ 3309938 h 4575175"/>
              <a:gd name="connsiteX15" fmla="*/ 571824 w 3172386"/>
              <a:gd name="connsiteY15" fmla="*/ 2901950 h 4575175"/>
              <a:gd name="connsiteX16" fmla="*/ 806528 w 3172386"/>
              <a:gd name="connsiteY16" fmla="*/ 2203451 h 4575175"/>
              <a:gd name="connsiteX17" fmla="*/ 628728 w 3172386"/>
              <a:gd name="connsiteY17" fmla="*/ 1739901 h 4575175"/>
              <a:gd name="connsiteX18" fmla="*/ 336628 w 3172386"/>
              <a:gd name="connsiteY18" fmla="*/ 1460501 h 4575175"/>
              <a:gd name="connsiteX19" fmla="*/ 22549 w 3172386"/>
              <a:gd name="connsiteY19" fmla="*/ 574675 h 4575175"/>
              <a:gd name="connsiteX0" fmla="*/ 22996 w 3163824"/>
              <a:gd name="connsiteY0" fmla="*/ 633232 h 4575175"/>
              <a:gd name="connsiteX1" fmla="*/ 334416 w 3163824"/>
              <a:gd name="connsiteY1" fmla="*/ 190501 h 4575175"/>
              <a:gd name="connsiteX2" fmla="*/ 861466 w 3163824"/>
              <a:gd name="connsiteY2" fmla="*/ 0 h 4575175"/>
              <a:gd name="connsiteX3" fmla="*/ 1198262 w 3163824"/>
              <a:gd name="connsiteY3" fmla="*/ 47625 h 4575175"/>
              <a:gd name="connsiteX4" fmla="*/ 1547266 w 3163824"/>
              <a:gd name="connsiteY4" fmla="*/ 279401 h 4575175"/>
              <a:gd name="connsiteX5" fmla="*/ 2334666 w 3163824"/>
              <a:gd name="connsiteY5" fmla="*/ 1066800 h 4575175"/>
              <a:gd name="connsiteX6" fmla="*/ 2925217 w 3163824"/>
              <a:gd name="connsiteY6" fmla="*/ 1663701 h 4575175"/>
              <a:gd name="connsiteX7" fmla="*/ 3160167 w 3163824"/>
              <a:gd name="connsiteY7" fmla="*/ 2279651 h 4575175"/>
              <a:gd name="connsiteX8" fmla="*/ 2950617 w 3163824"/>
              <a:gd name="connsiteY8" fmla="*/ 2882901 h 4575175"/>
              <a:gd name="connsiteX9" fmla="*/ 2414287 w 3163824"/>
              <a:gd name="connsiteY9" fmla="*/ 3448050 h 4575175"/>
              <a:gd name="connsiteX10" fmla="*/ 1395112 w 3163824"/>
              <a:gd name="connsiteY10" fmla="*/ 4416425 h 4575175"/>
              <a:gd name="connsiteX11" fmla="*/ 915687 w 3163824"/>
              <a:gd name="connsiteY11" fmla="*/ 4575175 h 4575175"/>
              <a:gd name="connsiteX12" fmla="*/ 315366 w 3163824"/>
              <a:gd name="connsiteY12" fmla="*/ 4292601 h 4575175"/>
              <a:gd name="connsiteX13" fmla="*/ 67716 w 3163824"/>
              <a:gd name="connsiteY13" fmla="*/ 3822701 h 4575175"/>
              <a:gd name="connsiteX14" fmla="*/ 213766 w 3163824"/>
              <a:gd name="connsiteY14" fmla="*/ 3309938 h 4575175"/>
              <a:gd name="connsiteX15" fmla="*/ 563262 w 3163824"/>
              <a:gd name="connsiteY15" fmla="*/ 2901950 h 4575175"/>
              <a:gd name="connsiteX16" fmla="*/ 797966 w 3163824"/>
              <a:gd name="connsiteY16" fmla="*/ 2203451 h 4575175"/>
              <a:gd name="connsiteX17" fmla="*/ 620166 w 3163824"/>
              <a:gd name="connsiteY17" fmla="*/ 1739901 h 4575175"/>
              <a:gd name="connsiteX18" fmla="*/ 328066 w 3163824"/>
              <a:gd name="connsiteY18" fmla="*/ 1460501 h 4575175"/>
              <a:gd name="connsiteX19" fmla="*/ 22996 w 3163824"/>
              <a:gd name="connsiteY19" fmla="*/ 633232 h 4575175"/>
              <a:gd name="connsiteX0" fmla="*/ 22548 w 3172385"/>
              <a:gd name="connsiteY0" fmla="*/ 606206 h 4575175"/>
              <a:gd name="connsiteX1" fmla="*/ 342977 w 3172385"/>
              <a:gd name="connsiteY1" fmla="*/ 190501 h 4575175"/>
              <a:gd name="connsiteX2" fmla="*/ 870027 w 3172385"/>
              <a:gd name="connsiteY2" fmla="*/ 0 h 4575175"/>
              <a:gd name="connsiteX3" fmla="*/ 1206823 w 3172385"/>
              <a:gd name="connsiteY3" fmla="*/ 47625 h 4575175"/>
              <a:gd name="connsiteX4" fmla="*/ 1555827 w 3172385"/>
              <a:gd name="connsiteY4" fmla="*/ 279401 h 4575175"/>
              <a:gd name="connsiteX5" fmla="*/ 2343227 w 3172385"/>
              <a:gd name="connsiteY5" fmla="*/ 1066800 h 4575175"/>
              <a:gd name="connsiteX6" fmla="*/ 2933778 w 3172385"/>
              <a:gd name="connsiteY6" fmla="*/ 1663701 h 4575175"/>
              <a:gd name="connsiteX7" fmla="*/ 3168728 w 3172385"/>
              <a:gd name="connsiteY7" fmla="*/ 2279651 h 4575175"/>
              <a:gd name="connsiteX8" fmla="*/ 2959178 w 3172385"/>
              <a:gd name="connsiteY8" fmla="*/ 2882901 h 4575175"/>
              <a:gd name="connsiteX9" fmla="*/ 2422848 w 3172385"/>
              <a:gd name="connsiteY9" fmla="*/ 3448050 h 4575175"/>
              <a:gd name="connsiteX10" fmla="*/ 1403673 w 3172385"/>
              <a:gd name="connsiteY10" fmla="*/ 4416425 h 4575175"/>
              <a:gd name="connsiteX11" fmla="*/ 924248 w 3172385"/>
              <a:gd name="connsiteY11" fmla="*/ 4575175 h 4575175"/>
              <a:gd name="connsiteX12" fmla="*/ 323927 w 3172385"/>
              <a:gd name="connsiteY12" fmla="*/ 4292601 h 4575175"/>
              <a:gd name="connsiteX13" fmla="*/ 76277 w 3172385"/>
              <a:gd name="connsiteY13" fmla="*/ 3822701 h 4575175"/>
              <a:gd name="connsiteX14" fmla="*/ 222327 w 3172385"/>
              <a:gd name="connsiteY14" fmla="*/ 3309938 h 4575175"/>
              <a:gd name="connsiteX15" fmla="*/ 571823 w 3172385"/>
              <a:gd name="connsiteY15" fmla="*/ 2901950 h 4575175"/>
              <a:gd name="connsiteX16" fmla="*/ 806527 w 3172385"/>
              <a:gd name="connsiteY16" fmla="*/ 2203451 h 4575175"/>
              <a:gd name="connsiteX17" fmla="*/ 628727 w 3172385"/>
              <a:gd name="connsiteY17" fmla="*/ 1739901 h 4575175"/>
              <a:gd name="connsiteX18" fmla="*/ 336627 w 3172385"/>
              <a:gd name="connsiteY18" fmla="*/ 1460501 h 4575175"/>
              <a:gd name="connsiteX19" fmla="*/ 22548 w 3172385"/>
              <a:gd name="connsiteY19" fmla="*/ 606206 h 4575175"/>
              <a:gd name="connsiteX0" fmla="*/ 22548 w 3172385"/>
              <a:gd name="connsiteY0" fmla="*/ 606206 h 4575175"/>
              <a:gd name="connsiteX1" fmla="*/ 342977 w 3172385"/>
              <a:gd name="connsiteY1" fmla="*/ 190501 h 4575175"/>
              <a:gd name="connsiteX2" fmla="*/ 870027 w 3172385"/>
              <a:gd name="connsiteY2" fmla="*/ 0 h 4575175"/>
              <a:gd name="connsiteX3" fmla="*/ 1206823 w 3172385"/>
              <a:gd name="connsiteY3" fmla="*/ 47625 h 4575175"/>
              <a:gd name="connsiteX4" fmla="*/ 1555827 w 3172385"/>
              <a:gd name="connsiteY4" fmla="*/ 279401 h 4575175"/>
              <a:gd name="connsiteX5" fmla="*/ 2343227 w 3172385"/>
              <a:gd name="connsiteY5" fmla="*/ 1066800 h 4575175"/>
              <a:gd name="connsiteX6" fmla="*/ 2933778 w 3172385"/>
              <a:gd name="connsiteY6" fmla="*/ 1663701 h 4575175"/>
              <a:gd name="connsiteX7" fmla="*/ 3168728 w 3172385"/>
              <a:gd name="connsiteY7" fmla="*/ 2279651 h 4575175"/>
              <a:gd name="connsiteX8" fmla="*/ 2959178 w 3172385"/>
              <a:gd name="connsiteY8" fmla="*/ 2882901 h 4575175"/>
              <a:gd name="connsiteX9" fmla="*/ 2422848 w 3172385"/>
              <a:gd name="connsiteY9" fmla="*/ 3448050 h 4575175"/>
              <a:gd name="connsiteX10" fmla="*/ 1403673 w 3172385"/>
              <a:gd name="connsiteY10" fmla="*/ 4416425 h 4575175"/>
              <a:gd name="connsiteX11" fmla="*/ 924248 w 3172385"/>
              <a:gd name="connsiteY11" fmla="*/ 4575175 h 4575175"/>
              <a:gd name="connsiteX12" fmla="*/ 323927 w 3172385"/>
              <a:gd name="connsiteY12" fmla="*/ 4292601 h 4575175"/>
              <a:gd name="connsiteX13" fmla="*/ 76277 w 3172385"/>
              <a:gd name="connsiteY13" fmla="*/ 3822701 h 4575175"/>
              <a:gd name="connsiteX14" fmla="*/ 222327 w 3172385"/>
              <a:gd name="connsiteY14" fmla="*/ 3309938 h 4575175"/>
              <a:gd name="connsiteX15" fmla="*/ 571823 w 3172385"/>
              <a:gd name="connsiteY15" fmla="*/ 2901950 h 4575175"/>
              <a:gd name="connsiteX16" fmla="*/ 806527 w 3172385"/>
              <a:gd name="connsiteY16" fmla="*/ 2203451 h 4575175"/>
              <a:gd name="connsiteX17" fmla="*/ 628727 w 3172385"/>
              <a:gd name="connsiteY17" fmla="*/ 1739901 h 4575175"/>
              <a:gd name="connsiteX18" fmla="*/ 336627 w 3172385"/>
              <a:gd name="connsiteY18" fmla="*/ 1460501 h 4575175"/>
              <a:gd name="connsiteX19" fmla="*/ 22548 w 3172385"/>
              <a:gd name="connsiteY19" fmla="*/ 606206 h 4575175"/>
              <a:gd name="connsiteX0" fmla="*/ 22548 w 3172385"/>
              <a:gd name="connsiteY0" fmla="*/ 606206 h 4575175"/>
              <a:gd name="connsiteX1" fmla="*/ 342977 w 3172385"/>
              <a:gd name="connsiteY1" fmla="*/ 190501 h 4575175"/>
              <a:gd name="connsiteX2" fmla="*/ 870027 w 3172385"/>
              <a:gd name="connsiteY2" fmla="*/ 0 h 4575175"/>
              <a:gd name="connsiteX3" fmla="*/ 1206823 w 3172385"/>
              <a:gd name="connsiteY3" fmla="*/ 47625 h 4575175"/>
              <a:gd name="connsiteX4" fmla="*/ 1555827 w 3172385"/>
              <a:gd name="connsiteY4" fmla="*/ 279401 h 4575175"/>
              <a:gd name="connsiteX5" fmla="*/ 2343227 w 3172385"/>
              <a:gd name="connsiteY5" fmla="*/ 1066800 h 4575175"/>
              <a:gd name="connsiteX6" fmla="*/ 2933778 w 3172385"/>
              <a:gd name="connsiteY6" fmla="*/ 1663701 h 4575175"/>
              <a:gd name="connsiteX7" fmla="*/ 3168728 w 3172385"/>
              <a:gd name="connsiteY7" fmla="*/ 2279651 h 4575175"/>
              <a:gd name="connsiteX8" fmla="*/ 2959178 w 3172385"/>
              <a:gd name="connsiteY8" fmla="*/ 2882901 h 4575175"/>
              <a:gd name="connsiteX9" fmla="*/ 2422848 w 3172385"/>
              <a:gd name="connsiteY9" fmla="*/ 3448050 h 4575175"/>
              <a:gd name="connsiteX10" fmla="*/ 1403673 w 3172385"/>
              <a:gd name="connsiteY10" fmla="*/ 4416425 h 4575175"/>
              <a:gd name="connsiteX11" fmla="*/ 924248 w 3172385"/>
              <a:gd name="connsiteY11" fmla="*/ 4575175 h 4575175"/>
              <a:gd name="connsiteX12" fmla="*/ 323927 w 3172385"/>
              <a:gd name="connsiteY12" fmla="*/ 4292601 h 4575175"/>
              <a:gd name="connsiteX13" fmla="*/ 76277 w 3172385"/>
              <a:gd name="connsiteY13" fmla="*/ 3822701 h 4575175"/>
              <a:gd name="connsiteX14" fmla="*/ 222327 w 3172385"/>
              <a:gd name="connsiteY14" fmla="*/ 3309938 h 4575175"/>
              <a:gd name="connsiteX15" fmla="*/ 571823 w 3172385"/>
              <a:gd name="connsiteY15" fmla="*/ 2901950 h 4575175"/>
              <a:gd name="connsiteX16" fmla="*/ 806527 w 3172385"/>
              <a:gd name="connsiteY16" fmla="*/ 2203451 h 4575175"/>
              <a:gd name="connsiteX17" fmla="*/ 597196 w 3172385"/>
              <a:gd name="connsiteY17" fmla="*/ 1793954 h 4575175"/>
              <a:gd name="connsiteX18" fmla="*/ 336627 w 3172385"/>
              <a:gd name="connsiteY18" fmla="*/ 1460501 h 4575175"/>
              <a:gd name="connsiteX19" fmla="*/ 22548 w 3172385"/>
              <a:gd name="connsiteY19" fmla="*/ 606206 h 4575175"/>
              <a:gd name="connsiteX0" fmla="*/ 22548 w 3172385"/>
              <a:gd name="connsiteY0" fmla="*/ 606206 h 4575175"/>
              <a:gd name="connsiteX1" fmla="*/ 342977 w 3172385"/>
              <a:gd name="connsiteY1" fmla="*/ 190501 h 4575175"/>
              <a:gd name="connsiteX2" fmla="*/ 870027 w 3172385"/>
              <a:gd name="connsiteY2" fmla="*/ 0 h 4575175"/>
              <a:gd name="connsiteX3" fmla="*/ 1206823 w 3172385"/>
              <a:gd name="connsiteY3" fmla="*/ 47625 h 4575175"/>
              <a:gd name="connsiteX4" fmla="*/ 1555827 w 3172385"/>
              <a:gd name="connsiteY4" fmla="*/ 279401 h 4575175"/>
              <a:gd name="connsiteX5" fmla="*/ 2343227 w 3172385"/>
              <a:gd name="connsiteY5" fmla="*/ 1066800 h 4575175"/>
              <a:gd name="connsiteX6" fmla="*/ 2933778 w 3172385"/>
              <a:gd name="connsiteY6" fmla="*/ 1663701 h 4575175"/>
              <a:gd name="connsiteX7" fmla="*/ 3168728 w 3172385"/>
              <a:gd name="connsiteY7" fmla="*/ 2279651 h 4575175"/>
              <a:gd name="connsiteX8" fmla="*/ 2959178 w 3172385"/>
              <a:gd name="connsiteY8" fmla="*/ 2882901 h 4575175"/>
              <a:gd name="connsiteX9" fmla="*/ 2422848 w 3172385"/>
              <a:gd name="connsiteY9" fmla="*/ 3448050 h 4575175"/>
              <a:gd name="connsiteX10" fmla="*/ 1403673 w 3172385"/>
              <a:gd name="connsiteY10" fmla="*/ 4416425 h 4575175"/>
              <a:gd name="connsiteX11" fmla="*/ 924248 w 3172385"/>
              <a:gd name="connsiteY11" fmla="*/ 4575175 h 4575175"/>
              <a:gd name="connsiteX12" fmla="*/ 323927 w 3172385"/>
              <a:gd name="connsiteY12" fmla="*/ 4292601 h 4575175"/>
              <a:gd name="connsiteX13" fmla="*/ 76277 w 3172385"/>
              <a:gd name="connsiteY13" fmla="*/ 3822701 h 4575175"/>
              <a:gd name="connsiteX14" fmla="*/ 222327 w 3172385"/>
              <a:gd name="connsiteY14" fmla="*/ 3309938 h 4575175"/>
              <a:gd name="connsiteX15" fmla="*/ 571823 w 3172385"/>
              <a:gd name="connsiteY15" fmla="*/ 2901950 h 4575175"/>
              <a:gd name="connsiteX16" fmla="*/ 806527 w 3172385"/>
              <a:gd name="connsiteY16" fmla="*/ 2203451 h 4575175"/>
              <a:gd name="connsiteX17" fmla="*/ 633231 w 3172385"/>
              <a:gd name="connsiteY17" fmla="*/ 1753414 h 4575175"/>
              <a:gd name="connsiteX18" fmla="*/ 336627 w 3172385"/>
              <a:gd name="connsiteY18" fmla="*/ 1460501 h 4575175"/>
              <a:gd name="connsiteX19" fmla="*/ 22548 w 3172385"/>
              <a:gd name="connsiteY19" fmla="*/ 606206 h 4575175"/>
              <a:gd name="connsiteX0" fmla="*/ 22548 w 3172385"/>
              <a:gd name="connsiteY0" fmla="*/ 606206 h 4575175"/>
              <a:gd name="connsiteX1" fmla="*/ 342977 w 3172385"/>
              <a:gd name="connsiteY1" fmla="*/ 190501 h 4575175"/>
              <a:gd name="connsiteX2" fmla="*/ 870027 w 3172385"/>
              <a:gd name="connsiteY2" fmla="*/ 0 h 4575175"/>
              <a:gd name="connsiteX3" fmla="*/ 1206823 w 3172385"/>
              <a:gd name="connsiteY3" fmla="*/ 47625 h 4575175"/>
              <a:gd name="connsiteX4" fmla="*/ 1555827 w 3172385"/>
              <a:gd name="connsiteY4" fmla="*/ 279401 h 4575175"/>
              <a:gd name="connsiteX5" fmla="*/ 2343227 w 3172385"/>
              <a:gd name="connsiteY5" fmla="*/ 1066800 h 4575175"/>
              <a:gd name="connsiteX6" fmla="*/ 2933778 w 3172385"/>
              <a:gd name="connsiteY6" fmla="*/ 1663701 h 4575175"/>
              <a:gd name="connsiteX7" fmla="*/ 3168728 w 3172385"/>
              <a:gd name="connsiteY7" fmla="*/ 2279651 h 4575175"/>
              <a:gd name="connsiteX8" fmla="*/ 2959178 w 3172385"/>
              <a:gd name="connsiteY8" fmla="*/ 2882901 h 4575175"/>
              <a:gd name="connsiteX9" fmla="*/ 2422848 w 3172385"/>
              <a:gd name="connsiteY9" fmla="*/ 3448050 h 4575175"/>
              <a:gd name="connsiteX10" fmla="*/ 1403673 w 3172385"/>
              <a:gd name="connsiteY10" fmla="*/ 4416425 h 4575175"/>
              <a:gd name="connsiteX11" fmla="*/ 924248 w 3172385"/>
              <a:gd name="connsiteY11" fmla="*/ 4575175 h 4575175"/>
              <a:gd name="connsiteX12" fmla="*/ 323927 w 3172385"/>
              <a:gd name="connsiteY12" fmla="*/ 4292601 h 4575175"/>
              <a:gd name="connsiteX13" fmla="*/ 76277 w 3172385"/>
              <a:gd name="connsiteY13" fmla="*/ 3822701 h 4575175"/>
              <a:gd name="connsiteX14" fmla="*/ 222327 w 3172385"/>
              <a:gd name="connsiteY14" fmla="*/ 3309938 h 4575175"/>
              <a:gd name="connsiteX15" fmla="*/ 571823 w 3172385"/>
              <a:gd name="connsiteY15" fmla="*/ 2901950 h 4575175"/>
              <a:gd name="connsiteX16" fmla="*/ 806527 w 3172385"/>
              <a:gd name="connsiteY16" fmla="*/ 2203451 h 4575175"/>
              <a:gd name="connsiteX17" fmla="*/ 633231 w 3172385"/>
              <a:gd name="connsiteY17" fmla="*/ 1753414 h 4575175"/>
              <a:gd name="connsiteX18" fmla="*/ 336627 w 3172385"/>
              <a:gd name="connsiteY18" fmla="*/ 1460501 h 4575175"/>
              <a:gd name="connsiteX19" fmla="*/ 22548 w 3172385"/>
              <a:gd name="connsiteY19" fmla="*/ 606206 h 4575175"/>
              <a:gd name="connsiteX0" fmla="*/ 22332 w 3172169"/>
              <a:gd name="connsiteY0" fmla="*/ 606206 h 4575175"/>
              <a:gd name="connsiteX1" fmla="*/ 342761 w 3172169"/>
              <a:gd name="connsiteY1" fmla="*/ 190501 h 4575175"/>
              <a:gd name="connsiteX2" fmla="*/ 869811 w 3172169"/>
              <a:gd name="connsiteY2" fmla="*/ 0 h 4575175"/>
              <a:gd name="connsiteX3" fmla="*/ 1206607 w 3172169"/>
              <a:gd name="connsiteY3" fmla="*/ 47625 h 4575175"/>
              <a:gd name="connsiteX4" fmla="*/ 1555611 w 3172169"/>
              <a:gd name="connsiteY4" fmla="*/ 279401 h 4575175"/>
              <a:gd name="connsiteX5" fmla="*/ 2343011 w 3172169"/>
              <a:gd name="connsiteY5" fmla="*/ 1066800 h 4575175"/>
              <a:gd name="connsiteX6" fmla="*/ 2933562 w 3172169"/>
              <a:gd name="connsiteY6" fmla="*/ 1663701 h 4575175"/>
              <a:gd name="connsiteX7" fmla="*/ 3168512 w 3172169"/>
              <a:gd name="connsiteY7" fmla="*/ 2279651 h 4575175"/>
              <a:gd name="connsiteX8" fmla="*/ 2958962 w 3172169"/>
              <a:gd name="connsiteY8" fmla="*/ 2882901 h 4575175"/>
              <a:gd name="connsiteX9" fmla="*/ 2422632 w 3172169"/>
              <a:gd name="connsiteY9" fmla="*/ 3448050 h 4575175"/>
              <a:gd name="connsiteX10" fmla="*/ 1403457 w 3172169"/>
              <a:gd name="connsiteY10" fmla="*/ 4416425 h 4575175"/>
              <a:gd name="connsiteX11" fmla="*/ 924032 w 3172169"/>
              <a:gd name="connsiteY11" fmla="*/ 4575175 h 4575175"/>
              <a:gd name="connsiteX12" fmla="*/ 323711 w 3172169"/>
              <a:gd name="connsiteY12" fmla="*/ 4292601 h 4575175"/>
              <a:gd name="connsiteX13" fmla="*/ 76061 w 3172169"/>
              <a:gd name="connsiteY13" fmla="*/ 3822701 h 4575175"/>
              <a:gd name="connsiteX14" fmla="*/ 222111 w 3172169"/>
              <a:gd name="connsiteY14" fmla="*/ 3309938 h 4575175"/>
              <a:gd name="connsiteX15" fmla="*/ 571607 w 3172169"/>
              <a:gd name="connsiteY15" fmla="*/ 2901950 h 4575175"/>
              <a:gd name="connsiteX16" fmla="*/ 806311 w 3172169"/>
              <a:gd name="connsiteY16" fmla="*/ 2203451 h 4575175"/>
              <a:gd name="connsiteX17" fmla="*/ 633015 w 3172169"/>
              <a:gd name="connsiteY17" fmla="*/ 1753414 h 4575175"/>
              <a:gd name="connsiteX18" fmla="*/ 340915 w 3172169"/>
              <a:gd name="connsiteY18" fmla="*/ 1469510 h 4575175"/>
              <a:gd name="connsiteX19" fmla="*/ 22332 w 3172169"/>
              <a:gd name="connsiteY19" fmla="*/ 606206 h 4575175"/>
              <a:gd name="connsiteX0" fmla="*/ 22747 w 3172584"/>
              <a:gd name="connsiteY0" fmla="*/ 606206 h 4575175"/>
              <a:gd name="connsiteX1" fmla="*/ 343176 w 3172584"/>
              <a:gd name="connsiteY1" fmla="*/ 190501 h 4575175"/>
              <a:gd name="connsiteX2" fmla="*/ 870226 w 3172584"/>
              <a:gd name="connsiteY2" fmla="*/ 0 h 4575175"/>
              <a:gd name="connsiteX3" fmla="*/ 1207022 w 3172584"/>
              <a:gd name="connsiteY3" fmla="*/ 47625 h 4575175"/>
              <a:gd name="connsiteX4" fmla="*/ 1556026 w 3172584"/>
              <a:gd name="connsiteY4" fmla="*/ 279401 h 4575175"/>
              <a:gd name="connsiteX5" fmla="*/ 2343426 w 3172584"/>
              <a:gd name="connsiteY5" fmla="*/ 1066800 h 4575175"/>
              <a:gd name="connsiteX6" fmla="*/ 2933977 w 3172584"/>
              <a:gd name="connsiteY6" fmla="*/ 1663701 h 4575175"/>
              <a:gd name="connsiteX7" fmla="*/ 3168927 w 3172584"/>
              <a:gd name="connsiteY7" fmla="*/ 2279651 h 4575175"/>
              <a:gd name="connsiteX8" fmla="*/ 2959377 w 3172584"/>
              <a:gd name="connsiteY8" fmla="*/ 2882901 h 4575175"/>
              <a:gd name="connsiteX9" fmla="*/ 2423047 w 3172584"/>
              <a:gd name="connsiteY9" fmla="*/ 3448050 h 4575175"/>
              <a:gd name="connsiteX10" fmla="*/ 1403872 w 3172584"/>
              <a:gd name="connsiteY10" fmla="*/ 4416425 h 4575175"/>
              <a:gd name="connsiteX11" fmla="*/ 924447 w 3172584"/>
              <a:gd name="connsiteY11" fmla="*/ 4575175 h 4575175"/>
              <a:gd name="connsiteX12" fmla="*/ 324126 w 3172584"/>
              <a:gd name="connsiteY12" fmla="*/ 4292601 h 4575175"/>
              <a:gd name="connsiteX13" fmla="*/ 76476 w 3172584"/>
              <a:gd name="connsiteY13" fmla="*/ 3822701 h 4575175"/>
              <a:gd name="connsiteX14" fmla="*/ 222526 w 3172584"/>
              <a:gd name="connsiteY14" fmla="*/ 3309938 h 4575175"/>
              <a:gd name="connsiteX15" fmla="*/ 572022 w 3172584"/>
              <a:gd name="connsiteY15" fmla="*/ 2901950 h 4575175"/>
              <a:gd name="connsiteX16" fmla="*/ 806726 w 3172584"/>
              <a:gd name="connsiteY16" fmla="*/ 2203451 h 4575175"/>
              <a:gd name="connsiteX17" fmla="*/ 633430 w 3172584"/>
              <a:gd name="connsiteY17" fmla="*/ 1753414 h 4575175"/>
              <a:gd name="connsiteX18" fmla="*/ 341330 w 3172584"/>
              <a:gd name="connsiteY18" fmla="*/ 1469510 h 4575175"/>
              <a:gd name="connsiteX19" fmla="*/ 22747 w 3172584"/>
              <a:gd name="connsiteY19" fmla="*/ 606206 h 4575175"/>
              <a:gd name="connsiteX0" fmla="*/ 21541 w 3171378"/>
              <a:gd name="connsiteY0" fmla="*/ 606206 h 4575175"/>
              <a:gd name="connsiteX1" fmla="*/ 341970 w 3171378"/>
              <a:gd name="connsiteY1" fmla="*/ 190501 h 4575175"/>
              <a:gd name="connsiteX2" fmla="*/ 869020 w 3171378"/>
              <a:gd name="connsiteY2" fmla="*/ 0 h 4575175"/>
              <a:gd name="connsiteX3" fmla="*/ 1205816 w 3171378"/>
              <a:gd name="connsiteY3" fmla="*/ 47625 h 4575175"/>
              <a:gd name="connsiteX4" fmla="*/ 1554820 w 3171378"/>
              <a:gd name="connsiteY4" fmla="*/ 279401 h 4575175"/>
              <a:gd name="connsiteX5" fmla="*/ 2342220 w 3171378"/>
              <a:gd name="connsiteY5" fmla="*/ 1066800 h 4575175"/>
              <a:gd name="connsiteX6" fmla="*/ 2932771 w 3171378"/>
              <a:gd name="connsiteY6" fmla="*/ 1663701 h 4575175"/>
              <a:gd name="connsiteX7" fmla="*/ 3167721 w 3171378"/>
              <a:gd name="connsiteY7" fmla="*/ 2279651 h 4575175"/>
              <a:gd name="connsiteX8" fmla="*/ 2958171 w 3171378"/>
              <a:gd name="connsiteY8" fmla="*/ 2882901 h 4575175"/>
              <a:gd name="connsiteX9" fmla="*/ 2421841 w 3171378"/>
              <a:gd name="connsiteY9" fmla="*/ 3448050 h 4575175"/>
              <a:gd name="connsiteX10" fmla="*/ 1402666 w 3171378"/>
              <a:gd name="connsiteY10" fmla="*/ 4416425 h 4575175"/>
              <a:gd name="connsiteX11" fmla="*/ 923241 w 3171378"/>
              <a:gd name="connsiteY11" fmla="*/ 4575175 h 4575175"/>
              <a:gd name="connsiteX12" fmla="*/ 322920 w 3171378"/>
              <a:gd name="connsiteY12" fmla="*/ 4292601 h 4575175"/>
              <a:gd name="connsiteX13" fmla="*/ 75270 w 3171378"/>
              <a:gd name="connsiteY13" fmla="*/ 3822701 h 4575175"/>
              <a:gd name="connsiteX14" fmla="*/ 221320 w 3171378"/>
              <a:gd name="connsiteY14" fmla="*/ 3309938 h 4575175"/>
              <a:gd name="connsiteX15" fmla="*/ 570816 w 3171378"/>
              <a:gd name="connsiteY15" fmla="*/ 2901950 h 4575175"/>
              <a:gd name="connsiteX16" fmla="*/ 805520 w 3171378"/>
              <a:gd name="connsiteY16" fmla="*/ 2203451 h 4575175"/>
              <a:gd name="connsiteX17" fmla="*/ 632224 w 3171378"/>
              <a:gd name="connsiteY17" fmla="*/ 1753414 h 4575175"/>
              <a:gd name="connsiteX18" fmla="*/ 340124 w 3171378"/>
              <a:gd name="connsiteY18" fmla="*/ 1469510 h 4575175"/>
              <a:gd name="connsiteX19" fmla="*/ 21541 w 3171378"/>
              <a:gd name="connsiteY19" fmla="*/ 606206 h 4575175"/>
              <a:gd name="connsiteX0" fmla="*/ 7707 w 3157544"/>
              <a:gd name="connsiteY0" fmla="*/ 606206 h 4575175"/>
              <a:gd name="connsiteX1" fmla="*/ 328136 w 3157544"/>
              <a:gd name="connsiteY1" fmla="*/ 190501 h 4575175"/>
              <a:gd name="connsiteX2" fmla="*/ 855186 w 3157544"/>
              <a:gd name="connsiteY2" fmla="*/ 0 h 4575175"/>
              <a:gd name="connsiteX3" fmla="*/ 1191982 w 3157544"/>
              <a:gd name="connsiteY3" fmla="*/ 47625 h 4575175"/>
              <a:gd name="connsiteX4" fmla="*/ 1540986 w 3157544"/>
              <a:gd name="connsiteY4" fmla="*/ 279401 h 4575175"/>
              <a:gd name="connsiteX5" fmla="*/ 2328386 w 3157544"/>
              <a:gd name="connsiteY5" fmla="*/ 1066800 h 4575175"/>
              <a:gd name="connsiteX6" fmla="*/ 2918937 w 3157544"/>
              <a:gd name="connsiteY6" fmla="*/ 1663701 h 4575175"/>
              <a:gd name="connsiteX7" fmla="*/ 3153887 w 3157544"/>
              <a:gd name="connsiteY7" fmla="*/ 2279651 h 4575175"/>
              <a:gd name="connsiteX8" fmla="*/ 2944337 w 3157544"/>
              <a:gd name="connsiteY8" fmla="*/ 2882901 h 4575175"/>
              <a:gd name="connsiteX9" fmla="*/ 2408007 w 3157544"/>
              <a:gd name="connsiteY9" fmla="*/ 3448050 h 4575175"/>
              <a:gd name="connsiteX10" fmla="*/ 1388832 w 3157544"/>
              <a:gd name="connsiteY10" fmla="*/ 4416425 h 4575175"/>
              <a:gd name="connsiteX11" fmla="*/ 909407 w 3157544"/>
              <a:gd name="connsiteY11" fmla="*/ 4575175 h 4575175"/>
              <a:gd name="connsiteX12" fmla="*/ 309086 w 3157544"/>
              <a:gd name="connsiteY12" fmla="*/ 4292601 h 4575175"/>
              <a:gd name="connsiteX13" fmla="*/ 61436 w 3157544"/>
              <a:gd name="connsiteY13" fmla="*/ 3822701 h 4575175"/>
              <a:gd name="connsiteX14" fmla="*/ 207486 w 3157544"/>
              <a:gd name="connsiteY14" fmla="*/ 3309938 h 4575175"/>
              <a:gd name="connsiteX15" fmla="*/ 556982 w 3157544"/>
              <a:gd name="connsiteY15" fmla="*/ 2901950 h 4575175"/>
              <a:gd name="connsiteX16" fmla="*/ 791686 w 3157544"/>
              <a:gd name="connsiteY16" fmla="*/ 2203451 h 4575175"/>
              <a:gd name="connsiteX17" fmla="*/ 618390 w 3157544"/>
              <a:gd name="connsiteY17" fmla="*/ 1753414 h 4575175"/>
              <a:gd name="connsiteX18" fmla="*/ 326290 w 3157544"/>
              <a:gd name="connsiteY18" fmla="*/ 1469510 h 4575175"/>
              <a:gd name="connsiteX19" fmla="*/ 118243 w 3157544"/>
              <a:gd name="connsiteY19" fmla="*/ 1272964 h 4575175"/>
              <a:gd name="connsiteX20" fmla="*/ 7707 w 3157544"/>
              <a:gd name="connsiteY20" fmla="*/ 606206 h 4575175"/>
              <a:gd name="connsiteX0" fmla="*/ 7180 w 3157017"/>
              <a:gd name="connsiteY0" fmla="*/ 606206 h 4575175"/>
              <a:gd name="connsiteX1" fmla="*/ 327609 w 3157017"/>
              <a:gd name="connsiteY1" fmla="*/ 190501 h 4575175"/>
              <a:gd name="connsiteX2" fmla="*/ 854659 w 3157017"/>
              <a:gd name="connsiteY2" fmla="*/ 0 h 4575175"/>
              <a:gd name="connsiteX3" fmla="*/ 1191455 w 3157017"/>
              <a:gd name="connsiteY3" fmla="*/ 47625 h 4575175"/>
              <a:gd name="connsiteX4" fmla="*/ 1540459 w 3157017"/>
              <a:gd name="connsiteY4" fmla="*/ 279401 h 4575175"/>
              <a:gd name="connsiteX5" fmla="*/ 2327859 w 3157017"/>
              <a:gd name="connsiteY5" fmla="*/ 1066800 h 4575175"/>
              <a:gd name="connsiteX6" fmla="*/ 2918410 w 3157017"/>
              <a:gd name="connsiteY6" fmla="*/ 1663701 h 4575175"/>
              <a:gd name="connsiteX7" fmla="*/ 3153360 w 3157017"/>
              <a:gd name="connsiteY7" fmla="*/ 2279651 h 4575175"/>
              <a:gd name="connsiteX8" fmla="*/ 2943810 w 3157017"/>
              <a:gd name="connsiteY8" fmla="*/ 2882901 h 4575175"/>
              <a:gd name="connsiteX9" fmla="*/ 2407480 w 3157017"/>
              <a:gd name="connsiteY9" fmla="*/ 3448050 h 4575175"/>
              <a:gd name="connsiteX10" fmla="*/ 1388305 w 3157017"/>
              <a:gd name="connsiteY10" fmla="*/ 4416425 h 4575175"/>
              <a:gd name="connsiteX11" fmla="*/ 908880 w 3157017"/>
              <a:gd name="connsiteY11" fmla="*/ 4575175 h 4575175"/>
              <a:gd name="connsiteX12" fmla="*/ 308559 w 3157017"/>
              <a:gd name="connsiteY12" fmla="*/ 4292601 h 4575175"/>
              <a:gd name="connsiteX13" fmla="*/ 60909 w 3157017"/>
              <a:gd name="connsiteY13" fmla="*/ 3822701 h 4575175"/>
              <a:gd name="connsiteX14" fmla="*/ 206959 w 3157017"/>
              <a:gd name="connsiteY14" fmla="*/ 3309938 h 4575175"/>
              <a:gd name="connsiteX15" fmla="*/ 556455 w 3157017"/>
              <a:gd name="connsiteY15" fmla="*/ 2901950 h 4575175"/>
              <a:gd name="connsiteX16" fmla="*/ 791159 w 3157017"/>
              <a:gd name="connsiteY16" fmla="*/ 2203451 h 4575175"/>
              <a:gd name="connsiteX17" fmla="*/ 617863 w 3157017"/>
              <a:gd name="connsiteY17" fmla="*/ 1753414 h 4575175"/>
              <a:gd name="connsiteX18" fmla="*/ 325763 w 3157017"/>
              <a:gd name="connsiteY18" fmla="*/ 1469510 h 4575175"/>
              <a:gd name="connsiteX19" fmla="*/ 126725 w 3157017"/>
              <a:gd name="connsiteY19" fmla="*/ 1245938 h 4575175"/>
              <a:gd name="connsiteX20" fmla="*/ 7180 w 3157017"/>
              <a:gd name="connsiteY20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05928 w 3174640"/>
              <a:gd name="connsiteY10" fmla="*/ 4416425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78532 w 3174640"/>
              <a:gd name="connsiteY13" fmla="*/ 3822701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808782 w 3174640"/>
              <a:gd name="connsiteY16" fmla="*/ 2203451 h 4575175"/>
              <a:gd name="connsiteX17" fmla="*/ 635486 w 3174640"/>
              <a:gd name="connsiteY17" fmla="*/ 1753414 h 4575175"/>
              <a:gd name="connsiteX18" fmla="*/ 343386 w 3174640"/>
              <a:gd name="connsiteY18" fmla="*/ 1469510 h 4575175"/>
              <a:gd name="connsiteX19" fmla="*/ 144348 w 3174640"/>
              <a:gd name="connsiteY19" fmla="*/ 1245938 h 4575175"/>
              <a:gd name="connsiteX20" fmla="*/ 24803 w 3174640"/>
              <a:gd name="connsiteY20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05928 w 3174640"/>
              <a:gd name="connsiteY10" fmla="*/ 4416425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78532 w 3174640"/>
              <a:gd name="connsiteY13" fmla="*/ 3822701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808782 w 3174640"/>
              <a:gd name="connsiteY16" fmla="*/ 2203451 h 4575175"/>
              <a:gd name="connsiteX17" fmla="*/ 635486 w 3174640"/>
              <a:gd name="connsiteY17" fmla="*/ 1753414 h 4575175"/>
              <a:gd name="connsiteX18" fmla="*/ 343386 w 3174640"/>
              <a:gd name="connsiteY18" fmla="*/ 1469510 h 4575175"/>
              <a:gd name="connsiteX19" fmla="*/ 144348 w 3174640"/>
              <a:gd name="connsiteY19" fmla="*/ 1245938 h 4575175"/>
              <a:gd name="connsiteX20" fmla="*/ 24803 w 3174640"/>
              <a:gd name="connsiteY20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05928 w 3174640"/>
              <a:gd name="connsiteY10" fmla="*/ 4416425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78532 w 3174640"/>
              <a:gd name="connsiteY13" fmla="*/ 3822701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99773 w 3174640"/>
              <a:gd name="connsiteY16" fmla="*/ 2221468 h 4575175"/>
              <a:gd name="connsiteX17" fmla="*/ 635486 w 3174640"/>
              <a:gd name="connsiteY17" fmla="*/ 1753414 h 4575175"/>
              <a:gd name="connsiteX18" fmla="*/ 343386 w 3174640"/>
              <a:gd name="connsiteY18" fmla="*/ 1469510 h 4575175"/>
              <a:gd name="connsiteX19" fmla="*/ 144348 w 3174640"/>
              <a:gd name="connsiteY19" fmla="*/ 1245938 h 4575175"/>
              <a:gd name="connsiteX20" fmla="*/ 24803 w 3174640"/>
              <a:gd name="connsiteY20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05928 w 3174640"/>
              <a:gd name="connsiteY10" fmla="*/ 4416425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78532 w 3174640"/>
              <a:gd name="connsiteY13" fmla="*/ 3822701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99773 w 3174640"/>
              <a:gd name="connsiteY16" fmla="*/ 2221468 h 4575175"/>
              <a:gd name="connsiteX17" fmla="*/ 635486 w 3174640"/>
              <a:gd name="connsiteY17" fmla="*/ 1753414 h 4575175"/>
              <a:gd name="connsiteX18" fmla="*/ 343386 w 3174640"/>
              <a:gd name="connsiteY18" fmla="*/ 1469510 h 4575175"/>
              <a:gd name="connsiteX19" fmla="*/ 144348 w 3174640"/>
              <a:gd name="connsiteY19" fmla="*/ 1245938 h 4575175"/>
              <a:gd name="connsiteX20" fmla="*/ 24803 w 3174640"/>
              <a:gd name="connsiteY20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05928 w 3174640"/>
              <a:gd name="connsiteY10" fmla="*/ 4416425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78532 w 3174640"/>
              <a:gd name="connsiteY13" fmla="*/ 3822701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99773 w 3174640"/>
              <a:gd name="connsiteY16" fmla="*/ 2221468 h 4575175"/>
              <a:gd name="connsiteX17" fmla="*/ 635486 w 3174640"/>
              <a:gd name="connsiteY17" fmla="*/ 1753414 h 4575175"/>
              <a:gd name="connsiteX18" fmla="*/ 343386 w 3174640"/>
              <a:gd name="connsiteY18" fmla="*/ 1469510 h 4575175"/>
              <a:gd name="connsiteX19" fmla="*/ 144348 w 3174640"/>
              <a:gd name="connsiteY19" fmla="*/ 1245938 h 4575175"/>
              <a:gd name="connsiteX20" fmla="*/ 24803 w 3174640"/>
              <a:gd name="connsiteY20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05928 w 3174640"/>
              <a:gd name="connsiteY10" fmla="*/ 4416425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78532 w 3174640"/>
              <a:gd name="connsiteY13" fmla="*/ 3822701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99773 w 3174640"/>
              <a:gd name="connsiteY16" fmla="*/ 2221468 h 4575175"/>
              <a:gd name="connsiteX17" fmla="*/ 635486 w 3174640"/>
              <a:gd name="connsiteY17" fmla="*/ 1753414 h 4575175"/>
              <a:gd name="connsiteX18" fmla="*/ 343386 w 3174640"/>
              <a:gd name="connsiteY18" fmla="*/ 1469510 h 4575175"/>
              <a:gd name="connsiteX19" fmla="*/ 144348 w 3174640"/>
              <a:gd name="connsiteY19" fmla="*/ 1245938 h 4575175"/>
              <a:gd name="connsiteX20" fmla="*/ 24803 w 3174640"/>
              <a:gd name="connsiteY20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05928 w 3174640"/>
              <a:gd name="connsiteY10" fmla="*/ 4416425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78532 w 3174640"/>
              <a:gd name="connsiteY13" fmla="*/ 3822701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99773 w 3174640"/>
              <a:gd name="connsiteY16" fmla="*/ 2221468 h 4575175"/>
              <a:gd name="connsiteX17" fmla="*/ 635486 w 3174640"/>
              <a:gd name="connsiteY17" fmla="*/ 1753414 h 4575175"/>
              <a:gd name="connsiteX18" fmla="*/ 343386 w 3174640"/>
              <a:gd name="connsiteY18" fmla="*/ 1469510 h 4575175"/>
              <a:gd name="connsiteX19" fmla="*/ 144348 w 3174640"/>
              <a:gd name="connsiteY19" fmla="*/ 1245938 h 4575175"/>
              <a:gd name="connsiteX20" fmla="*/ 24803 w 3174640"/>
              <a:gd name="connsiteY20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05928 w 3174640"/>
              <a:gd name="connsiteY10" fmla="*/ 4416425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78532 w 3174640"/>
              <a:gd name="connsiteY13" fmla="*/ 3822701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20915 w 3174640"/>
              <a:gd name="connsiteY16" fmla="*/ 2583755 h 4575175"/>
              <a:gd name="connsiteX17" fmla="*/ 799773 w 3174640"/>
              <a:gd name="connsiteY17" fmla="*/ 2221468 h 4575175"/>
              <a:gd name="connsiteX18" fmla="*/ 635486 w 3174640"/>
              <a:gd name="connsiteY18" fmla="*/ 1753414 h 4575175"/>
              <a:gd name="connsiteX19" fmla="*/ 343386 w 3174640"/>
              <a:gd name="connsiteY19" fmla="*/ 1469510 h 4575175"/>
              <a:gd name="connsiteX20" fmla="*/ 144348 w 3174640"/>
              <a:gd name="connsiteY20" fmla="*/ 1245938 h 4575175"/>
              <a:gd name="connsiteX21" fmla="*/ 24803 w 3174640"/>
              <a:gd name="connsiteY21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05928 w 3174640"/>
              <a:gd name="connsiteY10" fmla="*/ 4416425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78532 w 3174640"/>
              <a:gd name="connsiteY13" fmla="*/ 3822701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47941 w 3174640"/>
              <a:gd name="connsiteY16" fmla="*/ 2592764 h 4575175"/>
              <a:gd name="connsiteX17" fmla="*/ 799773 w 3174640"/>
              <a:gd name="connsiteY17" fmla="*/ 2221468 h 4575175"/>
              <a:gd name="connsiteX18" fmla="*/ 635486 w 3174640"/>
              <a:gd name="connsiteY18" fmla="*/ 1753414 h 4575175"/>
              <a:gd name="connsiteX19" fmla="*/ 343386 w 3174640"/>
              <a:gd name="connsiteY19" fmla="*/ 1469510 h 4575175"/>
              <a:gd name="connsiteX20" fmla="*/ 144348 w 3174640"/>
              <a:gd name="connsiteY20" fmla="*/ 1245938 h 4575175"/>
              <a:gd name="connsiteX21" fmla="*/ 24803 w 3174640"/>
              <a:gd name="connsiteY21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05928 w 3174640"/>
              <a:gd name="connsiteY10" fmla="*/ 4416425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78532 w 3174640"/>
              <a:gd name="connsiteY13" fmla="*/ 3822701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47941 w 3174640"/>
              <a:gd name="connsiteY16" fmla="*/ 2592764 h 4575175"/>
              <a:gd name="connsiteX17" fmla="*/ 799773 w 3174640"/>
              <a:gd name="connsiteY17" fmla="*/ 2221468 h 4575175"/>
              <a:gd name="connsiteX18" fmla="*/ 635486 w 3174640"/>
              <a:gd name="connsiteY18" fmla="*/ 1753414 h 4575175"/>
              <a:gd name="connsiteX19" fmla="*/ 343386 w 3174640"/>
              <a:gd name="connsiteY19" fmla="*/ 1469510 h 4575175"/>
              <a:gd name="connsiteX20" fmla="*/ 144348 w 3174640"/>
              <a:gd name="connsiteY20" fmla="*/ 1245938 h 4575175"/>
              <a:gd name="connsiteX21" fmla="*/ 24803 w 3174640"/>
              <a:gd name="connsiteY21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05928 w 3174640"/>
              <a:gd name="connsiteY10" fmla="*/ 4416425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78532 w 3174640"/>
              <a:gd name="connsiteY13" fmla="*/ 3822701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47941 w 3174640"/>
              <a:gd name="connsiteY16" fmla="*/ 2592764 h 4575175"/>
              <a:gd name="connsiteX17" fmla="*/ 799773 w 3174640"/>
              <a:gd name="connsiteY17" fmla="*/ 2221468 h 4575175"/>
              <a:gd name="connsiteX18" fmla="*/ 635486 w 3174640"/>
              <a:gd name="connsiteY18" fmla="*/ 1753414 h 4575175"/>
              <a:gd name="connsiteX19" fmla="*/ 343386 w 3174640"/>
              <a:gd name="connsiteY19" fmla="*/ 1469510 h 4575175"/>
              <a:gd name="connsiteX20" fmla="*/ 144348 w 3174640"/>
              <a:gd name="connsiteY20" fmla="*/ 1245938 h 4575175"/>
              <a:gd name="connsiteX21" fmla="*/ 24803 w 3174640"/>
              <a:gd name="connsiteY21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05928 w 3174640"/>
              <a:gd name="connsiteY10" fmla="*/ 4416425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78532 w 3174640"/>
              <a:gd name="connsiteY13" fmla="*/ 3822701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47941 w 3174640"/>
              <a:gd name="connsiteY16" fmla="*/ 2592764 h 4575175"/>
              <a:gd name="connsiteX17" fmla="*/ 799773 w 3174640"/>
              <a:gd name="connsiteY17" fmla="*/ 2221468 h 4575175"/>
              <a:gd name="connsiteX18" fmla="*/ 635486 w 3174640"/>
              <a:gd name="connsiteY18" fmla="*/ 1753414 h 4575175"/>
              <a:gd name="connsiteX19" fmla="*/ 343386 w 3174640"/>
              <a:gd name="connsiteY19" fmla="*/ 1469510 h 4575175"/>
              <a:gd name="connsiteX20" fmla="*/ 144348 w 3174640"/>
              <a:gd name="connsiteY20" fmla="*/ 1245938 h 4575175"/>
              <a:gd name="connsiteX21" fmla="*/ 24803 w 3174640"/>
              <a:gd name="connsiteY21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05928 w 3174640"/>
              <a:gd name="connsiteY10" fmla="*/ 4416425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87541 w 3174640"/>
              <a:gd name="connsiteY13" fmla="*/ 3831710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47941 w 3174640"/>
              <a:gd name="connsiteY16" fmla="*/ 2592764 h 4575175"/>
              <a:gd name="connsiteX17" fmla="*/ 799773 w 3174640"/>
              <a:gd name="connsiteY17" fmla="*/ 2221468 h 4575175"/>
              <a:gd name="connsiteX18" fmla="*/ 635486 w 3174640"/>
              <a:gd name="connsiteY18" fmla="*/ 1753414 h 4575175"/>
              <a:gd name="connsiteX19" fmla="*/ 343386 w 3174640"/>
              <a:gd name="connsiteY19" fmla="*/ 1469510 h 4575175"/>
              <a:gd name="connsiteX20" fmla="*/ 144348 w 3174640"/>
              <a:gd name="connsiteY20" fmla="*/ 1245938 h 4575175"/>
              <a:gd name="connsiteX21" fmla="*/ 24803 w 3174640"/>
              <a:gd name="connsiteY21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05928 w 3174640"/>
              <a:gd name="connsiteY10" fmla="*/ 4416425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87541 w 3174640"/>
              <a:gd name="connsiteY13" fmla="*/ 3831710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47941 w 3174640"/>
              <a:gd name="connsiteY16" fmla="*/ 2592764 h 4575175"/>
              <a:gd name="connsiteX17" fmla="*/ 799773 w 3174640"/>
              <a:gd name="connsiteY17" fmla="*/ 2221468 h 4575175"/>
              <a:gd name="connsiteX18" fmla="*/ 635486 w 3174640"/>
              <a:gd name="connsiteY18" fmla="*/ 1753414 h 4575175"/>
              <a:gd name="connsiteX19" fmla="*/ 343386 w 3174640"/>
              <a:gd name="connsiteY19" fmla="*/ 1469510 h 4575175"/>
              <a:gd name="connsiteX20" fmla="*/ 144348 w 3174640"/>
              <a:gd name="connsiteY20" fmla="*/ 1245938 h 4575175"/>
              <a:gd name="connsiteX21" fmla="*/ 24803 w 3174640"/>
              <a:gd name="connsiteY21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05928 w 3174640"/>
              <a:gd name="connsiteY10" fmla="*/ 4416425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87541 w 3174640"/>
              <a:gd name="connsiteY13" fmla="*/ 3831710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47941 w 3174640"/>
              <a:gd name="connsiteY16" fmla="*/ 2592764 h 4575175"/>
              <a:gd name="connsiteX17" fmla="*/ 799773 w 3174640"/>
              <a:gd name="connsiteY17" fmla="*/ 2221468 h 4575175"/>
              <a:gd name="connsiteX18" fmla="*/ 635486 w 3174640"/>
              <a:gd name="connsiteY18" fmla="*/ 1753414 h 4575175"/>
              <a:gd name="connsiteX19" fmla="*/ 343386 w 3174640"/>
              <a:gd name="connsiteY19" fmla="*/ 1469510 h 4575175"/>
              <a:gd name="connsiteX20" fmla="*/ 144348 w 3174640"/>
              <a:gd name="connsiteY20" fmla="*/ 1245938 h 4575175"/>
              <a:gd name="connsiteX21" fmla="*/ 24803 w 3174640"/>
              <a:gd name="connsiteY21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05928 w 3174640"/>
              <a:gd name="connsiteY10" fmla="*/ 4416425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87541 w 3174640"/>
              <a:gd name="connsiteY13" fmla="*/ 3831710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47941 w 3174640"/>
              <a:gd name="connsiteY16" fmla="*/ 2592764 h 4575175"/>
              <a:gd name="connsiteX17" fmla="*/ 799773 w 3174640"/>
              <a:gd name="connsiteY17" fmla="*/ 2221468 h 4575175"/>
              <a:gd name="connsiteX18" fmla="*/ 635486 w 3174640"/>
              <a:gd name="connsiteY18" fmla="*/ 1753414 h 4575175"/>
              <a:gd name="connsiteX19" fmla="*/ 343386 w 3174640"/>
              <a:gd name="connsiteY19" fmla="*/ 1469510 h 4575175"/>
              <a:gd name="connsiteX20" fmla="*/ 144348 w 3174640"/>
              <a:gd name="connsiteY20" fmla="*/ 1245938 h 4575175"/>
              <a:gd name="connsiteX21" fmla="*/ 24803 w 3174640"/>
              <a:gd name="connsiteY21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23945 w 3174640"/>
              <a:gd name="connsiteY10" fmla="*/ 4407416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87541 w 3174640"/>
              <a:gd name="connsiteY13" fmla="*/ 3831710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47941 w 3174640"/>
              <a:gd name="connsiteY16" fmla="*/ 2592764 h 4575175"/>
              <a:gd name="connsiteX17" fmla="*/ 799773 w 3174640"/>
              <a:gd name="connsiteY17" fmla="*/ 2221468 h 4575175"/>
              <a:gd name="connsiteX18" fmla="*/ 635486 w 3174640"/>
              <a:gd name="connsiteY18" fmla="*/ 1753414 h 4575175"/>
              <a:gd name="connsiteX19" fmla="*/ 343386 w 3174640"/>
              <a:gd name="connsiteY19" fmla="*/ 1469510 h 4575175"/>
              <a:gd name="connsiteX20" fmla="*/ 144348 w 3174640"/>
              <a:gd name="connsiteY20" fmla="*/ 1245938 h 4575175"/>
              <a:gd name="connsiteX21" fmla="*/ 24803 w 3174640"/>
              <a:gd name="connsiteY21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23945 w 3174640"/>
              <a:gd name="connsiteY10" fmla="*/ 4407416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87541 w 3174640"/>
              <a:gd name="connsiteY13" fmla="*/ 3831710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47941 w 3174640"/>
              <a:gd name="connsiteY16" fmla="*/ 2592764 h 4575175"/>
              <a:gd name="connsiteX17" fmla="*/ 799773 w 3174640"/>
              <a:gd name="connsiteY17" fmla="*/ 2221468 h 4575175"/>
              <a:gd name="connsiteX18" fmla="*/ 635486 w 3174640"/>
              <a:gd name="connsiteY18" fmla="*/ 1753414 h 4575175"/>
              <a:gd name="connsiteX19" fmla="*/ 343386 w 3174640"/>
              <a:gd name="connsiteY19" fmla="*/ 1469510 h 4575175"/>
              <a:gd name="connsiteX20" fmla="*/ 144348 w 3174640"/>
              <a:gd name="connsiteY20" fmla="*/ 1245938 h 4575175"/>
              <a:gd name="connsiteX21" fmla="*/ 24803 w 3174640"/>
              <a:gd name="connsiteY21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23945 w 3174640"/>
              <a:gd name="connsiteY10" fmla="*/ 4407416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87541 w 3174640"/>
              <a:gd name="connsiteY13" fmla="*/ 3831710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47941 w 3174640"/>
              <a:gd name="connsiteY16" fmla="*/ 2592764 h 4575175"/>
              <a:gd name="connsiteX17" fmla="*/ 799773 w 3174640"/>
              <a:gd name="connsiteY17" fmla="*/ 2221468 h 4575175"/>
              <a:gd name="connsiteX18" fmla="*/ 635486 w 3174640"/>
              <a:gd name="connsiteY18" fmla="*/ 1753414 h 4575175"/>
              <a:gd name="connsiteX19" fmla="*/ 343386 w 3174640"/>
              <a:gd name="connsiteY19" fmla="*/ 1469510 h 4575175"/>
              <a:gd name="connsiteX20" fmla="*/ 144348 w 3174640"/>
              <a:gd name="connsiteY20" fmla="*/ 1245938 h 4575175"/>
              <a:gd name="connsiteX21" fmla="*/ 24803 w 3174640"/>
              <a:gd name="connsiteY21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23945 w 3174640"/>
              <a:gd name="connsiteY10" fmla="*/ 4416425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87541 w 3174640"/>
              <a:gd name="connsiteY13" fmla="*/ 3831710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47941 w 3174640"/>
              <a:gd name="connsiteY16" fmla="*/ 2592764 h 4575175"/>
              <a:gd name="connsiteX17" fmla="*/ 799773 w 3174640"/>
              <a:gd name="connsiteY17" fmla="*/ 2221468 h 4575175"/>
              <a:gd name="connsiteX18" fmla="*/ 635486 w 3174640"/>
              <a:gd name="connsiteY18" fmla="*/ 1753414 h 4575175"/>
              <a:gd name="connsiteX19" fmla="*/ 343386 w 3174640"/>
              <a:gd name="connsiteY19" fmla="*/ 1469510 h 4575175"/>
              <a:gd name="connsiteX20" fmla="*/ 144348 w 3174640"/>
              <a:gd name="connsiteY20" fmla="*/ 1245938 h 4575175"/>
              <a:gd name="connsiteX21" fmla="*/ 24803 w 3174640"/>
              <a:gd name="connsiteY21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23945 w 3174640"/>
              <a:gd name="connsiteY10" fmla="*/ 4416425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9640 w 3174640"/>
              <a:gd name="connsiteY13" fmla="*/ 3845874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47941 w 3174640"/>
              <a:gd name="connsiteY16" fmla="*/ 2592764 h 4575175"/>
              <a:gd name="connsiteX17" fmla="*/ 799773 w 3174640"/>
              <a:gd name="connsiteY17" fmla="*/ 2221468 h 4575175"/>
              <a:gd name="connsiteX18" fmla="*/ 635486 w 3174640"/>
              <a:gd name="connsiteY18" fmla="*/ 1753414 h 4575175"/>
              <a:gd name="connsiteX19" fmla="*/ 343386 w 3174640"/>
              <a:gd name="connsiteY19" fmla="*/ 1469510 h 4575175"/>
              <a:gd name="connsiteX20" fmla="*/ 144348 w 3174640"/>
              <a:gd name="connsiteY20" fmla="*/ 1245938 h 4575175"/>
              <a:gd name="connsiteX21" fmla="*/ 24803 w 3174640"/>
              <a:gd name="connsiteY21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23945 w 3174640"/>
              <a:gd name="connsiteY10" fmla="*/ 4416425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9640 w 3174640"/>
              <a:gd name="connsiteY13" fmla="*/ 3845874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47941 w 3174640"/>
              <a:gd name="connsiteY16" fmla="*/ 2592764 h 4575175"/>
              <a:gd name="connsiteX17" fmla="*/ 799773 w 3174640"/>
              <a:gd name="connsiteY17" fmla="*/ 2221468 h 4575175"/>
              <a:gd name="connsiteX18" fmla="*/ 635486 w 3174640"/>
              <a:gd name="connsiteY18" fmla="*/ 1753414 h 4575175"/>
              <a:gd name="connsiteX19" fmla="*/ 343386 w 3174640"/>
              <a:gd name="connsiteY19" fmla="*/ 1469510 h 4575175"/>
              <a:gd name="connsiteX20" fmla="*/ 144348 w 3174640"/>
              <a:gd name="connsiteY20" fmla="*/ 1245938 h 4575175"/>
              <a:gd name="connsiteX21" fmla="*/ 24803 w 3174640"/>
              <a:gd name="connsiteY21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23945 w 3174640"/>
              <a:gd name="connsiteY10" fmla="*/ 4416425 h 4575175"/>
              <a:gd name="connsiteX11" fmla="*/ 926503 w 3174640"/>
              <a:gd name="connsiteY11" fmla="*/ 4575175 h 4575175"/>
              <a:gd name="connsiteX12" fmla="*/ 297855 w 3174640"/>
              <a:gd name="connsiteY12" fmla="*/ 4398830 h 4575175"/>
              <a:gd name="connsiteX13" fmla="*/ 9640 w 3174640"/>
              <a:gd name="connsiteY13" fmla="*/ 3845874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47941 w 3174640"/>
              <a:gd name="connsiteY16" fmla="*/ 2592764 h 4575175"/>
              <a:gd name="connsiteX17" fmla="*/ 799773 w 3174640"/>
              <a:gd name="connsiteY17" fmla="*/ 2221468 h 4575175"/>
              <a:gd name="connsiteX18" fmla="*/ 635486 w 3174640"/>
              <a:gd name="connsiteY18" fmla="*/ 1753414 h 4575175"/>
              <a:gd name="connsiteX19" fmla="*/ 343386 w 3174640"/>
              <a:gd name="connsiteY19" fmla="*/ 1469510 h 4575175"/>
              <a:gd name="connsiteX20" fmla="*/ 144348 w 3174640"/>
              <a:gd name="connsiteY20" fmla="*/ 1245938 h 4575175"/>
              <a:gd name="connsiteX21" fmla="*/ 24803 w 3174640"/>
              <a:gd name="connsiteY21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23945 w 3174640"/>
              <a:gd name="connsiteY10" fmla="*/ 4416425 h 4575175"/>
              <a:gd name="connsiteX11" fmla="*/ 926503 w 3174640"/>
              <a:gd name="connsiteY11" fmla="*/ 4575175 h 4575175"/>
              <a:gd name="connsiteX12" fmla="*/ 297855 w 3174640"/>
              <a:gd name="connsiteY12" fmla="*/ 4398830 h 4575175"/>
              <a:gd name="connsiteX13" fmla="*/ 9640 w 3174640"/>
              <a:gd name="connsiteY13" fmla="*/ 3845874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47941 w 3174640"/>
              <a:gd name="connsiteY16" fmla="*/ 2592764 h 4575175"/>
              <a:gd name="connsiteX17" fmla="*/ 799773 w 3174640"/>
              <a:gd name="connsiteY17" fmla="*/ 2221468 h 4575175"/>
              <a:gd name="connsiteX18" fmla="*/ 635486 w 3174640"/>
              <a:gd name="connsiteY18" fmla="*/ 1753414 h 4575175"/>
              <a:gd name="connsiteX19" fmla="*/ 343386 w 3174640"/>
              <a:gd name="connsiteY19" fmla="*/ 1469510 h 4575175"/>
              <a:gd name="connsiteX20" fmla="*/ 144348 w 3174640"/>
              <a:gd name="connsiteY20" fmla="*/ 1245938 h 4575175"/>
              <a:gd name="connsiteX21" fmla="*/ 24803 w 3174640"/>
              <a:gd name="connsiteY21" fmla="*/ 606206 h 4575175"/>
              <a:gd name="connsiteX0" fmla="*/ 24803 w 3174640"/>
              <a:gd name="connsiteY0" fmla="*/ 606206 h 4610584"/>
              <a:gd name="connsiteX1" fmla="*/ 345232 w 3174640"/>
              <a:gd name="connsiteY1" fmla="*/ 190501 h 4610584"/>
              <a:gd name="connsiteX2" fmla="*/ 872282 w 3174640"/>
              <a:gd name="connsiteY2" fmla="*/ 0 h 4610584"/>
              <a:gd name="connsiteX3" fmla="*/ 1209078 w 3174640"/>
              <a:gd name="connsiteY3" fmla="*/ 47625 h 4610584"/>
              <a:gd name="connsiteX4" fmla="*/ 1558082 w 3174640"/>
              <a:gd name="connsiteY4" fmla="*/ 279401 h 4610584"/>
              <a:gd name="connsiteX5" fmla="*/ 2345482 w 3174640"/>
              <a:gd name="connsiteY5" fmla="*/ 1066800 h 4610584"/>
              <a:gd name="connsiteX6" fmla="*/ 2936033 w 3174640"/>
              <a:gd name="connsiteY6" fmla="*/ 1663701 h 4610584"/>
              <a:gd name="connsiteX7" fmla="*/ 3170983 w 3174640"/>
              <a:gd name="connsiteY7" fmla="*/ 2279651 h 4610584"/>
              <a:gd name="connsiteX8" fmla="*/ 2961433 w 3174640"/>
              <a:gd name="connsiteY8" fmla="*/ 2882901 h 4610584"/>
              <a:gd name="connsiteX9" fmla="*/ 2425103 w 3174640"/>
              <a:gd name="connsiteY9" fmla="*/ 3448050 h 4610584"/>
              <a:gd name="connsiteX10" fmla="*/ 1423945 w 3174640"/>
              <a:gd name="connsiteY10" fmla="*/ 4416425 h 4610584"/>
              <a:gd name="connsiteX11" fmla="*/ 912339 w 3174640"/>
              <a:gd name="connsiteY11" fmla="*/ 4610584 h 4610584"/>
              <a:gd name="connsiteX12" fmla="*/ 297855 w 3174640"/>
              <a:gd name="connsiteY12" fmla="*/ 4398830 h 4610584"/>
              <a:gd name="connsiteX13" fmla="*/ 9640 w 3174640"/>
              <a:gd name="connsiteY13" fmla="*/ 3845874 h 4610584"/>
              <a:gd name="connsiteX14" fmla="*/ 224582 w 3174640"/>
              <a:gd name="connsiteY14" fmla="*/ 3309938 h 4610584"/>
              <a:gd name="connsiteX15" fmla="*/ 574078 w 3174640"/>
              <a:gd name="connsiteY15" fmla="*/ 2901950 h 4610584"/>
              <a:gd name="connsiteX16" fmla="*/ 747941 w 3174640"/>
              <a:gd name="connsiteY16" fmla="*/ 2592764 h 4610584"/>
              <a:gd name="connsiteX17" fmla="*/ 799773 w 3174640"/>
              <a:gd name="connsiteY17" fmla="*/ 2221468 h 4610584"/>
              <a:gd name="connsiteX18" fmla="*/ 635486 w 3174640"/>
              <a:gd name="connsiteY18" fmla="*/ 1753414 h 4610584"/>
              <a:gd name="connsiteX19" fmla="*/ 343386 w 3174640"/>
              <a:gd name="connsiteY19" fmla="*/ 1469510 h 4610584"/>
              <a:gd name="connsiteX20" fmla="*/ 144348 w 3174640"/>
              <a:gd name="connsiteY20" fmla="*/ 1245938 h 4610584"/>
              <a:gd name="connsiteX21" fmla="*/ 24803 w 3174640"/>
              <a:gd name="connsiteY21" fmla="*/ 606206 h 4610584"/>
              <a:gd name="connsiteX0" fmla="*/ 24803 w 3174640"/>
              <a:gd name="connsiteY0" fmla="*/ 606206 h 4611234"/>
              <a:gd name="connsiteX1" fmla="*/ 345232 w 3174640"/>
              <a:gd name="connsiteY1" fmla="*/ 190501 h 4611234"/>
              <a:gd name="connsiteX2" fmla="*/ 872282 w 3174640"/>
              <a:gd name="connsiteY2" fmla="*/ 0 h 4611234"/>
              <a:gd name="connsiteX3" fmla="*/ 1209078 w 3174640"/>
              <a:gd name="connsiteY3" fmla="*/ 47625 h 4611234"/>
              <a:gd name="connsiteX4" fmla="*/ 1558082 w 3174640"/>
              <a:gd name="connsiteY4" fmla="*/ 279401 h 4611234"/>
              <a:gd name="connsiteX5" fmla="*/ 2345482 w 3174640"/>
              <a:gd name="connsiteY5" fmla="*/ 1066800 h 4611234"/>
              <a:gd name="connsiteX6" fmla="*/ 2936033 w 3174640"/>
              <a:gd name="connsiteY6" fmla="*/ 1663701 h 4611234"/>
              <a:gd name="connsiteX7" fmla="*/ 3170983 w 3174640"/>
              <a:gd name="connsiteY7" fmla="*/ 2279651 h 4611234"/>
              <a:gd name="connsiteX8" fmla="*/ 2961433 w 3174640"/>
              <a:gd name="connsiteY8" fmla="*/ 2882901 h 4611234"/>
              <a:gd name="connsiteX9" fmla="*/ 2425103 w 3174640"/>
              <a:gd name="connsiteY9" fmla="*/ 3448050 h 4611234"/>
              <a:gd name="connsiteX10" fmla="*/ 1423945 w 3174640"/>
              <a:gd name="connsiteY10" fmla="*/ 4416425 h 4611234"/>
              <a:gd name="connsiteX11" fmla="*/ 912339 w 3174640"/>
              <a:gd name="connsiteY11" fmla="*/ 4610584 h 4611234"/>
              <a:gd name="connsiteX12" fmla="*/ 297855 w 3174640"/>
              <a:gd name="connsiteY12" fmla="*/ 4398830 h 4611234"/>
              <a:gd name="connsiteX13" fmla="*/ 9640 w 3174640"/>
              <a:gd name="connsiteY13" fmla="*/ 3845874 h 4611234"/>
              <a:gd name="connsiteX14" fmla="*/ 224582 w 3174640"/>
              <a:gd name="connsiteY14" fmla="*/ 3309938 h 4611234"/>
              <a:gd name="connsiteX15" fmla="*/ 574078 w 3174640"/>
              <a:gd name="connsiteY15" fmla="*/ 2901950 h 4611234"/>
              <a:gd name="connsiteX16" fmla="*/ 747941 w 3174640"/>
              <a:gd name="connsiteY16" fmla="*/ 2592764 h 4611234"/>
              <a:gd name="connsiteX17" fmla="*/ 799773 w 3174640"/>
              <a:gd name="connsiteY17" fmla="*/ 2221468 h 4611234"/>
              <a:gd name="connsiteX18" fmla="*/ 635486 w 3174640"/>
              <a:gd name="connsiteY18" fmla="*/ 1753414 h 4611234"/>
              <a:gd name="connsiteX19" fmla="*/ 343386 w 3174640"/>
              <a:gd name="connsiteY19" fmla="*/ 1469510 h 4611234"/>
              <a:gd name="connsiteX20" fmla="*/ 144348 w 3174640"/>
              <a:gd name="connsiteY20" fmla="*/ 1245938 h 4611234"/>
              <a:gd name="connsiteX21" fmla="*/ 24803 w 3174640"/>
              <a:gd name="connsiteY21" fmla="*/ 606206 h 4611234"/>
              <a:gd name="connsiteX0" fmla="*/ 24803 w 3174640"/>
              <a:gd name="connsiteY0" fmla="*/ 606206 h 4614475"/>
              <a:gd name="connsiteX1" fmla="*/ 345232 w 3174640"/>
              <a:gd name="connsiteY1" fmla="*/ 190501 h 4614475"/>
              <a:gd name="connsiteX2" fmla="*/ 872282 w 3174640"/>
              <a:gd name="connsiteY2" fmla="*/ 0 h 4614475"/>
              <a:gd name="connsiteX3" fmla="*/ 1209078 w 3174640"/>
              <a:gd name="connsiteY3" fmla="*/ 47625 h 4614475"/>
              <a:gd name="connsiteX4" fmla="*/ 1558082 w 3174640"/>
              <a:gd name="connsiteY4" fmla="*/ 279401 h 4614475"/>
              <a:gd name="connsiteX5" fmla="*/ 2345482 w 3174640"/>
              <a:gd name="connsiteY5" fmla="*/ 1066800 h 4614475"/>
              <a:gd name="connsiteX6" fmla="*/ 2936033 w 3174640"/>
              <a:gd name="connsiteY6" fmla="*/ 1663701 h 4614475"/>
              <a:gd name="connsiteX7" fmla="*/ 3170983 w 3174640"/>
              <a:gd name="connsiteY7" fmla="*/ 2279651 h 4614475"/>
              <a:gd name="connsiteX8" fmla="*/ 2961433 w 3174640"/>
              <a:gd name="connsiteY8" fmla="*/ 2882901 h 4614475"/>
              <a:gd name="connsiteX9" fmla="*/ 2425103 w 3174640"/>
              <a:gd name="connsiteY9" fmla="*/ 3448050 h 4614475"/>
              <a:gd name="connsiteX10" fmla="*/ 1423945 w 3174640"/>
              <a:gd name="connsiteY10" fmla="*/ 4416425 h 4614475"/>
              <a:gd name="connsiteX11" fmla="*/ 912339 w 3174640"/>
              <a:gd name="connsiteY11" fmla="*/ 4610584 h 4614475"/>
              <a:gd name="connsiteX12" fmla="*/ 297855 w 3174640"/>
              <a:gd name="connsiteY12" fmla="*/ 4398830 h 4614475"/>
              <a:gd name="connsiteX13" fmla="*/ 9640 w 3174640"/>
              <a:gd name="connsiteY13" fmla="*/ 3845874 h 4614475"/>
              <a:gd name="connsiteX14" fmla="*/ 224582 w 3174640"/>
              <a:gd name="connsiteY14" fmla="*/ 3309938 h 4614475"/>
              <a:gd name="connsiteX15" fmla="*/ 574078 w 3174640"/>
              <a:gd name="connsiteY15" fmla="*/ 2901950 h 4614475"/>
              <a:gd name="connsiteX16" fmla="*/ 747941 w 3174640"/>
              <a:gd name="connsiteY16" fmla="*/ 2592764 h 4614475"/>
              <a:gd name="connsiteX17" fmla="*/ 799773 w 3174640"/>
              <a:gd name="connsiteY17" fmla="*/ 2221468 h 4614475"/>
              <a:gd name="connsiteX18" fmla="*/ 635486 w 3174640"/>
              <a:gd name="connsiteY18" fmla="*/ 1753414 h 4614475"/>
              <a:gd name="connsiteX19" fmla="*/ 343386 w 3174640"/>
              <a:gd name="connsiteY19" fmla="*/ 1469510 h 4614475"/>
              <a:gd name="connsiteX20" fmla="*/ 144348 w 3174640"/>
              <a:gd name="connsiteY20" fmla="*/ 1245938 h 4614475"/>
              <a:gd name="connsiteX21" fmla="*/ 24803 w 3174640"/>
              <a:gd name="connsiteY21" fmla="*/ 606206 h 4614475"/>
              <a:gd name="connsiteX0" fmla="*/ 24803 w 3174640"/>
              <a:gd name="connsiteY0" fmla="*/ 606206 h 4614475"/>
              <a:gd name="connsiteX1" fmla="*/ 345232 w 3174640"/>
              <a:gd name="connsiteY1" fmla="*/ 190501 h 4614475"/>
              <a:gd name="connsiteX2" fmla="*/ 872282 w 3174640"/>
              <a:gd name="connsiteY2" fmla="*/ 0 h 4614475"/>
              <a:gd name="connsiteX3" fmla="*/ 1209078 w 3174640"/>
              <a:gd name="connsiteY3" fmla="*/ 47625 h 4614475"/>
              <a:gd name="connsiteX4" fmla="*/ 1558082 w 3174640"/>
              <a:gd name="connsiteY4" fmla="*/ 279401 h 4614475"/>
              <a:gd name="connsiteX5" fmla="*/ 2345482 w 3174640"/>
              <a:gd name="connsiteY5" fmla="*/ 1066800 h 4614475"/>
              <a:gd name="connsiteX6" fmla="*/ 2936033 w 3174640"/>
              <a:gd name="connsiteY6" fmla="*/ 1663701 h 4614475"/>
              <a:gd name="connsiteX7" fmla="*/ 3170983 w 3174640"/>
              <a:gd name="connsiteY7" fmla="*/ 2279651 h 4614475"/>
              <a:gd name="connsiteX8" fmla="*/ 2961433 w 3174640"/>
              <a:gd name="connsiteY8" fmla="*/ 2882901 h 4614475"/>
              <a:gd name="connsiteX9" fmla="*/ 2425103 w 3174640"/>
              <a:gd name="connsiteY9" fmla="*/ 3448050 h 4614475"/>
              <a:gd name="connsiteX10" fmla="*/ 1423945 w 3174640"/>
              <a:gd name="connsiteY10" fmla="*/ 4416425 h 4614475"/>
              <a:gd name="connsiteX11" fmla="*/ 912339 w 3174640"/>
              <a:gd name="connsiteY11" fmla="*/ 4610584 h 4614475"/>
              <a:gd name="connsiteX12" fmla="*/ 297855 w 3174640"/>
              <a:gd name="connsiteY12" fmla="*/ 4398830 h 4614475"/>
              <a:gd name="connsiteX13" fmla="*/ 9640 w 3174640"/>
              <a:gd name="connsiteY13" fmla="*/ 3845874 h 4614475"/>
              <a:gd name="connsiteX14" fmla="*/ 224582 w 3174640"/>
              <a:gd name="connsiteY14" fmla="*/ 3309938 h 4614475"/>
              <a:gd name="connsiteX15" fmla="*/ 574078 w 3174640"/>
              <a:gd name="connsiteY15" fmla="*/ 2901950 h 4614475"/>
              <a:gd name="connsiteX16" fmla="*/ 747941 w 3174640"/>
              <a:gd name="connsiteY16" fmla="*/ 2592764 h 4614475"/>
              <a:gd name="connsiteX17" fmla="*/ 728954 w 3174640"/>
              <a:gd name="connsiteY17" fmla="*/ 2242714 h 4614475"/>
              <a:gd name="connsiteX18" fmla="*/ 635486 w 3174640"/>
              <a:gd name="connsiteY18" fmla="*/ 1753414 h 4614475"/>
              <a:gd name="connsiteX19" fmla="*/ 343386 w 3174640"/>
              <a:gd name="connsiteY19" fmla="*/ 1469510 h 4614475"/>
              <a:gd name="connsiteX20" fmla="*/ 144348 w 3174640"/>
              <a:gd name="connsiteY20" fmla="*/ 1245938 h 4614475"/>
              <a:gd name="connsiteX21" fmla="*/ 24803 w 3174640"/>
              <a:gd name="connsiteY21" fmla="*/ 606206 h 4614475"/>
              <a:gd name="connsiteX0" fmla="*/ 24803 w 3174640"/>
              <a:gd name="connsiteY0" fmla="*/ 606206 h 4614475"/>
              <a:gd name="connsiteX1" fmla="*/ 345232 w 3174640"/>
              <a:gd name="connsiteY1" fmla="*/ 190501 h 4614475"/>
              <a:gd name="connsiteX2" fmla="*/ 872282 w 3174640"/>
              <a:gd name="connsiteY2" fmla="*/ 0 h 4614475"/>
              <a:gd name="connsiteX3" fmla="*/ 1209078 w 3174640"/>
              <a:gd name="connsiteY3" fmla="*/ 47625 h 4614475"/>
              <a:gd name="connsiteX4" fmla="*/ 1558082 w 3174640"/>
              <a:gd name="connsiteY4" fmla="*/ 279401 h 4614475"/>
              <a:gd name="connsiteX5" fmla="*/ 2345482 w 3174640"/>
              <a:gd name="connsiteY5" fmla="*/ 1066800 h 4614475"/>
              <a:gd name="connsiteX6" fmla="*/ 2936033 w 3174640"/>
              <a:gd name="connsiteY6" fmla="*/ 1663701 h 4614475"/>
              <a:gd name="connsiteX7" fmla="*/ 3170983 w 3174640"/>
              <a:gd name="connsiteY7" fmla="*/ 2279651 h 4614475"/>
              <a:gd name="connsiteX8" fmla="*/ 2961433 w 3174640"/>
              <a:gd name="connsiteY8" fmla="*/ 2882901 h 4614475"/>
              <a:gd name="connsiteX9" fmla="*/ 2425103 w 3174640"/>
              <a:gd name="connsiteY9" fmla="*/ 3448050 h 4614475"/>
              <a:gd name="connsiteX10" fmla="*/ 1423945 w 3174640"/>
              <a:gd name="connsiteY10" fmla="*/ 4416425 h 4614475"/>
              <a:gd name="connsiteX11" fmla="*/ 912339 w 3174640"/>
              <a:gd name="connsiteY11" fmla="*/ 4610584 h 4614475"/>
              <a:gd name="connsiteX12" fmla="*/ 297855 w 3174640"/>
              <a:gd name="connsiteY12" fmla="*/ 4398830 h 4614475"/>
              <a:gd name="connsiteX13" fmla="*/ 9640 w 3174640"/>
              <a:gd name="connsiteY13" fmla="*/ 3845874 h 4614475"/>
              <a:gd name="connsiteX14" fmla="*/ 224582 w 3174640"/>
              <a:gd name="connsiteY14" fmla="*/ 3309938 h 4614475"/>
              <a:gd name="connsiteX15" fmla="*/ 574078 w 3174640"/>
              <a:gd name="connsiteY15" fmla="*/ 2901950 h 4614475"/>
              <a:gd name="connsiteX16" fmla="*/ 747941 w 3174640"/>
              <a:gd name="connsiteY16" fmla="*/ 2592764 h 4614475"/>
              <a:gd name="connsiteX17" fmla="*/ 728954 w 3174640"/>
              <a:gd name="connsiteY17" fmla="*/ 2242714 h 4614475"/>
              <a:gd name="connsiteX18" fmla="*/ 592994 w 3174640"/>
              <a:gd name="connsiteY18" fmla="*/ 1781742 h 4614475"/>
              <a:gd name="connsiteX19" fmla="*/ 343386 w 3174640"/>
              <a:gd name="connsiteY19" fmla="*/ 1469510 h 4614475"/>
              <a:gd name="connsiteX20" fmla="*/ 144348 w 3174640"/>
              <a:gd name="connsiteY20" fmla="*/ 1245938 h 4614475"/>
              <a:gd name="connsiteX21" fmla="*/ 24803 w 3174640"/>
              <a:gd name="connsiteY21" fmla="*/ 606206 h 4614475"/>
              <a:gd name="connsiteX0" fmla="*/ 18139 w 3167976"/>
              <a:gd name="connsiteY0" fmla="*/ 606206 h 4614475"/>
              <a:gd name="connsiteX1" fmla="*/ 338568 w 3167976"/>
              <a:gd name="connsiteY1" fmla="*/ 190501 h 4614475"/>
              <a:gd name="connsiteX2" fmla="*/ 865618 w 3167976"/>
              <a:gd name="connsiteY2" fmla="*/ 0 h 4614475"/>
              <a:gd name="connsiteX3" fmla="*/ 1202414 w 3167976"/>
              <a:gd name="connsiteY3" fmla="*/ 47625 h 4614475"/>
              <a:gd name="connsiteX4" fmla="*/ 1551418 w 3167976"/>
              <a:gd name="connsiteY4" fmla="*/ 279401 h 4614475"/>
              <a:gd name="connsiteX5" fmla="*/ 2338818 w 3167976"/>
              <a:gd name="connsiteY5" fmla="*/ 1066800 h 4614475"/>
              <a:gd name="connsiteX6" fmla="*/ 2929369 w 3167976"/>
              <a:gd name="connsiteY6" fmla="*/ 1663701 h 4614475"/>
              <a:gd name="connsiteX7" fmla="*/ 3164319 w 3167976"/>
              <a:gd name="connsiteY7" fmla="*/ 2279651 h 4614475"/>
              <a:gd name="connsiteX8" fmla="*/ 2954769 w 3167976"/>
              <a:gd name="connsiteY8" fmla="*/ 2882901 h 4614475"/>
              <a:gd name="connsiteX9" fmla="*/ 2418439 w 3167976"/>
              <a:gd name="connsiteY9" fmla="*/ 3448050 h 4614475"/>
              <a:gd name="connsiteX10" fmla="*/ 1417281 w 3167976"/>
              <a:gd name="connsiteY10" fmla="*/ 4416425 h 4614475"/>
              <a:gd name="connsiteX11" fmla="*/ 905675 w 3167976"/>
              <a:gd name="connsiteY11" fmla="*/ 4610584 h 4614475"/>
              <a:gd name="connsiteX12" fmla="*/ 291191 w 3167976"/>
              <a:gd name="connsiteY12" fmla="*/ 4398830 h 4614475"/>
              <a:gd name="connsiteX13" fmla="*/ 2976 w 3167976"/>
              <a:gd name="connsiteY13" fmla="*/ 3845874 h 4614475"/>
              <a:gd name="connsiteX14" fmla="*/ 217918 w 3167976"/>
              <a:gd name="connsiteY14" fmla="*/ 3309938 h 4614475"/>
              <a:gd name="connsiteX15" fmla="*/ 567414 w 3167976"/>
              <a:gd name="connsiteY15" fmla="*/ 2901950 h 4614475"/>
              <a:gd name="connsiteX16" fmla="*/ 741277 w 3167976"/>
              <a:gd name="connsiteY16" fmla="*/ 2592764 h 4614475"/>
              <a:gd name="connsiteX17" fmla="*/ 722290 w 3167976"/>
              <a:gd name="connsiteY17" fmla="*/ 2242714 h 4614475"/>
              <a:gd name="connsiteX18" fmla="*/ 586330 w 3167976"/>
              <a:gd name="connsiteY18" fmla="*/ 1781742 h 4614475"/>
              <a:gd name="connsiteX19" fmla="*/ 336722 w 3167976"/>
              <a:gd name="connsiteY19" fmla="*/ 1469510 h 4614475"/>
              <a:gd name="connsiteX20" fmla="*/ 137684 w 3167976"/>
              <a:gd name="connsiteY20" fmla="*/ 1245938 h 4614475"/>
              <a:gd name="connsiteX21" fmla="*/ 18139 w 3167976"/>
              <a:gd name="connsiteY21" fmla="*/ 606206 h 4614475"/>
              <a:gd name="connsiteX0" fmla="*/ 23007 w 3165727"/>
              <a:gd name="connsiteY0" fmla="*/ 616882 h 4614475"/>
              <a:gd name="connsiteX1" fmla="*/ 336319 w 3165727"/>
              <a:gd name="connsiteY1" fmla="*/ 190501 h 4614475"/>
              <a:gd name="connsiteX2" fmla="*/ 863369 w 3165727"/>
              <a:gd name="connsiteY2" fmla="*/ 0 h 4614475"/>
              <a:gd name="connsiteX3" fmla="*/ 1200165 w 3165727"/>
              <a:gd name="connsiteY3" fmla="*/ 47625 h 4614475"/>
              <a:gd name="connsiteX4" fmla="*/ 1549169 w 3165727"/>
              <a:gd name="connsiteY4" fmla="*/ 279401 h 4614475"/>
              <a:gd name="connsiteX5" fmla="*/ 2336569 w 3165727"/>
              <a:gd name="connsiteY5" fmla="*/ 1066800 h 4614475"/>
              <a:gd name="connsiteX6" fmla="*/ 2927120 w 3165727"/>
              <a:gd name="connsiteY6" fmla="*/ 1663701 h 4614475"/>
              <a:gd name="connsiteX7" fmla="*/ 3162070 w 3165727"/>
              <a:gd name="connsiteY7" fmla="*/ 2279651 h 4614475"/>
              <a:gd name="connsiteX8" fmla="*/ 2952520 w 3165727"/>
              <a:gd name="connsiteY8" fmla="*/ 2882901 h 4614475"/>
              <a:gd name="connsiteX9" fmla="*/ 2416190 w 3165727"/>
              <a:gd name="connsiteY9" fmla="*/ 3448050 h 4614475"/>
              <a:gd name="connsiteX10" fmla="*/ 1415032 w 3165727"/>
              <a:gd name="connsiteY10" fmla="*/ 4416425 h 4614475"/>
              <a:gd name="connsiteX11" fmla="*/ 903426 w 3165727"/>
              <a:gd name="connsiteY11" fmla="*/ 4610584 h 4614475"/>
              <a:gd name="connsiteX12" fmla="*/ 288942 w 3165727"/>
              <a:gd name="connsiteY12" fmla="*/ 4398830 h 4614475"/>
              <a:gd name="connsiteX13" fmla="*/ 727 w 3165727"/>
              <a:gd name="connsiteY13" fmla="*/ 3845874 h 4614475"/>
              <a:gd name="connsiteX14" fmla="*/ 215669 w 3165727"/>
              <a:gd name="connsiteY14" fmla="*/ 3309938 h 4614475"/>
              <a:gd name="connsiteX15" fmla="*/ 565165 w 3165727"/>
              <a:gd name="connsiteY15" fmla="*/ 2901950 h 4614475"/>
              <a:gd name="connsiteX16" fmla="*/ 739028 w 3165727"/>
              <a:gd name="connsiteY16" fmla="*/ 2592764 h 4614475"/>
              <a:gd name="connsiteX17" fmla="*/ 720041 w 3165727"/>
              <a:gd name="connsiteY17" fmla="*/ 2242714 h 4614475"/>
              <a:gd name="connsiteX18" fmla="*/ 584081 w 3165727"/>
              <a:gd name="connsiteY18" fmla="*/ 1781742 h 4614475"/>
              <a:gd name="connsiteX19" fmla="*/ 334473 w 3165727"/>
              <a:gd name="connsiteY19" fmla="*/ 1469510 h 4614475"/>
              <a:gd name="connsiteX20" fmla="*/ 135435 w 3165727"/>
              <a:gd name="connsiteY20" fmla="*/ 1245938 h 4614475"/>
              <a:gd name="connsiteX21" fmla="*/ 23007 w 3165727"/>
              <a:gd name="connsiteY21" fmla="*/ 616882 h 4614475"/>
              <a:gd name="connsiteX0" fmla="*/ 23007 w 3165727"/>
              <a:gd name="connsiteY0" fmla="*/ 616882 h 4614475"/>
              <a:gd name="connsiteX1" fmla="*/ 336319 w 3165727"/>
              <a:gd name="connsiteY1" fmla="*/ 190501 h 4614475"/>
              <a:gd name="connsiteX2" fmla="*/ 863369 w 3165727"/>
              <a:gd name="connsiteY2" fmla="*/ 0 h 4614475"/>
              <a:gd name="connsiteX3" fmla="*/ 1193049 w 3165727"/>
              <a:gd name="connsiteY3" fmla="*/ 68976 h 4614475"/>
              <a:gd name="connsiteX4" fmla="*/ 1549169 w 3165727"/>
              <a:gd name="connsiteY4" fmla="*/ 279401 h 4614475"/>
              <a:gd name="connsiteX5" fmla="*/ 2336569 w 3165727"/>
              <a:gd name="connsiteY5" fmla="*/ 1066800 h 4614475"/>
              <a:gd name="connsiteX6" fmla="*/ 2927120 w 3165727"/>
              <a:gd name="connsiteY6" fmla="*/ 1663701 h 4614475"/>
              <a:gd name="connsiteX7" fmla="*/ 3162070 w 3165727"/>
              <a:gd name="connsiteY7" fmla="*/ 2279651 h 4614475"/>
              <a:gd name="connsiteX8" fmla="*/ 2952520 w 3165727"/>
              <a:gd name="connsiteY8" fmla="*/ 2882901 h 4614475"/>
              <a:gd name="connsiteX9" fmla="*/ 2416190 w 3165727"/>
              <a:gd name="connsiteY9" fmla="*/ 3448050 h 4614475"/>
              <a:gd name="connsiteX10" fmla="*/ 1415032 w 3165727"/>
              <a:gd name="connsiteY10" fmla="*/ 4416425 h 4614475"/>
              <a:gd name="connsiteX11" fmla="*/ 903426 w 3165727"/>
              <a:gd name="connsiteY11" fmla="*/ 4610584 h 4614475"/>
              <a:gd name="connsiteX12" fmla="*/ 288942 w 3165727"/>
              <a:gd name="connsiteY12" fmla="*/ 4398830 h 4614475"/>
              <a:gd name="connsiteX13" fmla="*/ 727 w 3165727"/>
              <a:gd name="connsiteY13" fmla="*/ 3845874 h 4614475"/>
              <a:gd name="connsiteX14" fmla="*/ 215669 w 3165727"/>
              <a:gd name="connsiteY14" fmla="*/ 3309938 h 4614475"/>
              <a:gd name="connsiteX15" fmla="*/ 565165 w 3165727"/>
              <a:gd name="connsiteY15" fmla="*/ 2901950 h 4614475"/>
              <a:gd name="connsiteX16" fmla="*/ 739028 w 3165727"/>
              <a:gd name="connsiteY16" fmla="*/ 2592764 h 4614475"/>
              <a:gd name="connsiteX17" fmla="*/ 720041 w 3165727"/>
              <a:gd name="connsiteY17" fmla="*/ 2242714 h 4614475"/>
              <a:gd name="connsiteX18" fmla="*/ 584081 w 3165727"/>
              <a:gd name="connsiteY18" fmla="*/ 1781742 h 4614475"/>
              <a:gd name="connsiteX19" fmla="*/ 334473 w 3165727"/>
              <a:gd name="connsiteY19" fmla="*/ 1469510 h 4614475"/>
              <a:gd name="connsiteX20" fmla="*/ 135435 w 3165727"/>
              <a:gd name="connsiteY20" fmla="*/ 1245938 h 4614475"/>
              <a:gd name="connsiteX21" fmla="*/ 23007 w 3165727"/>
              <a:gd name="connsiteY21" fmla="*/ 616882 h 4614475"/>
              <a:gd name="connsiteX0" fmla="*/ 23007 w 3165727"/>
              <a:gd name="connsiteY0" fmla="*/ 616882 h 4614475"/>
              <a:gd name="connsiteX1" fmla="*/ 336319 w 3165727"/>
              <a:gd name="connsiteY1" fmla="*/ 190501 h 4614475"/>
              <a:gd name="connsiteX2" fmla="*/ 863369 w 3165727"/>
              <a:gd name="connsiteY2" fmla="*/ 0 h 4614475"/>
              <a:gd name="connsiteX3" fmla="*/ 1193049 w 3165727"/>
              <a:gd name="connsiteY3" fmla="*/ 68976 h 4614475"/>
              <a:gd name="connsiteX4" fmla="*/ 1545611 w 3165727"/>
              <a:gd name="connsiteY4" fmla="*/ 314986 h 4614475"/>
              <a:gd name="connsiteX5" fmla="*/ 2336569 w 3165727"/>
              <a:gd name="connsiteY5" fmla="*/ 1066800 h 4614475"/>
              <a:gd name="connsiteX6" fmla="*/ 2927120 w 3165727"/>
              <a:gd name="connsiteY6" fmla="*/ 1663701 h 4614475"/>
              <a:gd name="connsiteX7" fmla="*/ 3162070 w 3165727"/>
              <a:gd name="connsiteY7" fmla="*/ 2279651 h 4614475"/>
              <a:gd name="connsiteX8" fmla="*/ 2952520 w 3165727"/>
              <a:gd name="connsiteY8" fmla="*/ 2882901 h 4614475"/>
              <a:gd name="connsiteX9" fmla="*/ 2416190 w 3165727"/>
              <a:gd name="connsiteY9" fmla="*/ 3448050 h 4614475"/>
              <a:gd name="connsiteX10" fmla="*/ 1415032 w 3165727"/>
              <a:gd name="connsiteY10" fmla="*/ 4416425 h 4614475"/>
              <a:gd name="connsiteX11" fmla="*/ 903426 w 3165727"/>
              <a:gd name="connsiteY11" fmla="*/ 4610584 h 4614475"/>
              <a:gd name="connsiteX12" fmla="*/ 288942 w 3165727"/>
              <a:gd name="connsiteY12" fmla="*/ 4398830 h 4614475"/>
              <a:gd name="connsiteX13" fmla="*/ 727 w 3165727"/>
              <a:gd name="connsiteY13" fmla="*/ 3845874 h 4614475"/>
              <a:gd name="connsiteX14" fmla="*/ 215669 w 3165727"/>
              <a:gd name="connsiteY14" fmla="*/ 3309938 h 4614475"/>
              <a:gd name="connsiteX15" fmla="*/ 565165 w 3165727"/>
              <a:gd name="connsiteY15" fmla="*/ 2901950 h 4614475"/>
              <a:gd name="connsiteX16" fmla="*/ 739028 w 3165727"/>
              <a:gd name="connsiteY16" fmla="*/ 2592764 h 4614475"/>
              <a:gd name="connsiteX17" fmla="*/ 720041 w 3165727"/>
              <a:gd name="connsiteY17" fmla="*/ 2242714 h 4614475"/>
              <a:gd name="connsiteX18" fmla="*/ 584081 w 3165727"/>
              <a:gd name="connsiteY18" fmla="*/ 1781742 h 4614475"/>
              <a:gd name="connsiteX19" fmla="*/ 334473 w 3165727"/>
              <a:gd name="connsiteY19" fmla="*/ 1469510 h 4614475"/>
              <a:gd name="connsiteX20" fmla="*/ 135435 w 3165727"/>
              <a:gd name="connsiteY20" fmla="*/ 1245938 h 4614475"/>
              <a:gd name="connsiteX21" fmla="*/ 23007 w 3165727"/>
              <a:gd name="connsiteY21" fmla="*/ 616882 h 4614475"/>
              <a:gd name="connsiteX0" fmla="*/ 23007 w 3165727"/>
              <a:gd name="connsiteY0" fmla="*/ 616882 h 4614475"/>
              <a:gd name="connsiteX1" fmla="*/ 336319 w 3165727"/>
              <a:gd name="connsiteY1" fmla="*/ 190501 h 4614475"/>
              <a:gd name="connsiteX2" fmla="*/ 863369 w 3165727"/>
              <a:gd name="connsiteY2" fmla="*/ 0 h 4614475"/>
              <a:gd name="connsiteX3" fmla="*/ 1193049 w 3165727"/>
              <a:gd name="connsiteY3" fmla="*/ 68976 h 4614475"/>
              <a:gd name="connsiteX4" fmla="*/ 1545611 w 3165727"/>
              <a:gd name="connsiteY4" fmla="*/ 314986 h 4614475"/>
              <a:gd name="connsiteX5" fmla="*/ 2318775 w 3165727"/>
              <a:gd name="connsiteY5" fmla="*/ 1084593 h 4614475"/>
              <a:gd name="connsiteX6" fmla="*/ 2927120 w 3165727"/>
              <a:gd name="connsiteY6" fmla="*/ 1663701 h 4614475"/>
              <a:gd name="connsiteX7" fmla="*/ 3162070 w 3165727"/>
              <a:gd name="connsiteY7" fmla="*/ 2279651 h 4614475"/>
              <a:gd name="connsiteX8" fmla="*/ 2952520 w 3165727"/>
              <a:gd name="connsiteY8" fmla="*/ 2882901 h 4614475"/>
              <a:gd name="connsiteX9" fmla="*/ 2416190 w 3165727"/>
              <a:gd name="connsiteY9" fmla="*/ 3448050 h 4614475"/>
              <a:gd name="connsiteX10" fmla="*/ 1415032 w 3165727"/>
              <a:gd name="connsiteY10" fmla="*/ 4416425 h 4614475"/>
              <a:gd name="connsiteX11" fmla="*/ 903426 w 3165727"/>
              <a:gd name="connsiteY11" fmla="*/ 4610584 h 4614475"/>
              <a:gd name="connsiteX12" fmla="*/ 288942 w 3165727"/>
              <a:gd name="connsiteY12" fmla="*/ 4398830 h 4614475"/>
              <a:gd name="connsiteX13" fmla="*/ 727 w 3165727"/>
              <a:gd name="connsiteY13" fmla="*/ 3845874 h 4614475"/>
              <a:gd name="connsiteX14" fmla="*/ 215669 w 3165727"/>
              <a:gd name="connsiteY14" fmla="*/ 3309938 h 4614475"/>
              <a:gd name="connsiteX15" fmla="*/ 565165 w 3165727"/>
              <a:gd name="connsiteY15" fmla="*/ 2901950 h 4614475"/>
              <a:gd name="connsiteX16" fmla="*/ 739028 w 3165727"/>
              <a:gd name="connsiteY16" fmla="*/ 2592764 h 4614475"/>
              <a:gd name="connsiteX17" fmla="*/ 720041 w 3165727"/>
              <a:gd name="connsiteY17" fmla="*/ 2242714 h 4614475"/>
              <a:gd name="connsiteX18" fmla="*/ 584081 w 3165727"/>
              <a:gd name="connsiteY18" fmla="*/ 1781742 h 4614475"/>
              <a:gd name="connsiteX19" fmla="*/ 334473 w 3165727"/>
              <a:gd name="connsiteY19" fmla="*/ 1469510 h 4614475"/>
              <a:gd name="connsiteX20" fmla="*/ 135435 w 3165727"/>
              <a:gd name="connsiteY20" fmla="*/ 1245938 h 4614475"/>
              <a:gd name="connsiteX21" fmla="*/ 23007 w 3165727"/>
              <a:gd name="connsiteY21" fmla="*/ 616882 h 4614475"/>
              <a:gd name="connsiteX0" fmla="*/ 23007 w 3165505"/>
              <a:gd name="connsiteY0" fmla="*/ 616882 h 4614475"/>
              <a:gd name="connsiteX1" fmla="*/ 336319 w 3165505"/>
              <a:gd name="connsiteY1" fmla="*/ 190501 h 4614475"/>
              <a:gd name="connsiteX2" fmla="*/ 863369 w 3165505"/>
              <a:gd name="connsiteY2" fmla="*/ 0 h 4614475"/>
              <a:gd name="connsiteX3" fmla="*/ 1193049 w 3165505"/>
              <a:gd name="connsiteY3" fmla="*/ 68976 h 4614475"/>
              <a:gd name="connsiteX4" fmla="*/ 1545611 w 3165505"/>
              <a:gd name="connsiteY4" fmla="*/ 314986 h 4614475"/>
              <a:gd name="connsiteX5" fmla="*/ 2318775 w 3165505"/>
              <a:gd name="connsiteY5" fmla="*/ 1084593 h 4614475"/>
              <a:gd name="connsiteX6" fmla="*/ 2916444 w 3165505"/>
              <a:gd name="connsiteY6" fmla="*/ 1692170 h 4614475"/>
              <a:gd name="connsiteX7" fmla="*/ 3162070 w 3165505"/>
              <a:gd name="connsiteY7" fmla="*/ 2279651 h 4614475"/>
              <a:gd name="connsiteX8" fmla="*/ 2952520 w 3165505"/>
              <a:gd name="connsiteY8" fmla="*/ 2882901 h 4614475"/>
              <a:gd name="connsiteX9" fmla="*/ 2416190 w 3165505"/>
              <a:gd name="connsiteY9" fmla="*/ 3448050 h 4614475"/>
              <a:gd name="connsiteX10" fmla="*/ 1415032 w 3165505"/>
              <a:gd name="connsiteY10" fmla="*/ 4416425 h 4614475"/>
              <a:gd name="connsiteX11" fmla="*/ 903426 w 3165505"/>
              <a:gd name="connsiteY11" fmla="*/ 4610584 h 4614475"/>
              <a:gd name="connsiteX12" fmla="*/ 288942 w 3165505"/>
              <a:gd name="connsiteY12" fmla="*/ 4398830 h 4614475"/>
              <a:gd name="connsiteX13" fmla="*/ 727 w 3165505"/>
              <a:gd name="connsiteY13" fmla="*/ 3845874 h 4614475"/>
              <a:gd name="connsiteX14" fmla="*/ 215669 w 3165505"/>
              <a:gd name="connsiteY14" fmla="*/ 3309938 h 4614475"/>
              <a:gd name="connsiteX15" fmla="*/ 565165 w 3165505"/>
              <a:gd name="connsiteY15" fmla="*/ 2901950 h 4614475"/>
              <a:gd name="connsiteX16" fmla="*/ 739028 w 3165505"/>
              <a:gd name="connsiteY16" fmla="*/ 2592764 h 4614475"/>
              <a:gd name="connsiteX17" fmla="*/ 720041 w 3165505"/>
              <a:gd name="connsiteY17" fmla="*/ 2242714 h 4614475"/>
              <a:gd name="connsiteX18" fmla="*/ 584081 w 3165505"/>
              <a:gd name="connsiteY18" fmla="*/ 1781742 h 4614475"/>
              <a:gd name="connsiteX19" fmla="*/ 334473 w 3165505"/>
              <a:gd name="connsiteY19" fmla="*/ 1469510 h 4614475"/>
              <a:gd name="connsiteX20" fmla="*/ 135435 w 3165505"/>
              <a:gd name="connsiteY20" fmla="*/ 1245938 h 4614475"/>
              <a:gd name="connsiteX21" fmla="*/ 23007 w 3165505"/>
              <a:gd name="connsiteY21" fmla="*/ 616882 h 4614475"/>
              <a:gd name="connsiteX0" fmla="*/ 23007 w 3134240"/>
              <a:gd name="connsiteY0" fmla="*/ 616882 h 4614475"/>
              <a:gd name="connsiteX1" fmla="*/ 336319 w 3134240"/>
              <a:gd name="connsiteY1" fmla="*/ 190501 h 4614475"/>
              <a:gd name="connsiteX2" fmla="*/ 863369 w 3134240"/>
              <a:gd name="connsiteY2" fmla="*/ 0 h 4614475"/>
              <a:gd name="connsiteX3" fmla="*/ 1193049 w 3134240"/>
              <a:gd name="connsiteY3" fmla="*/ 68976 h 4614475"/>
              <a:gd name="connsiteX4" fmla="*/ 1545611 w 3134240"/>
              <a:gd name="connsiteY4" fmla="*/ 314986 h 4614475"/>
              <a:gd name="connsiteX5" fmla="*/ 2318775 w 3134240"/>
              <a:gd name="connsiteY5" fmla="*/ 1084593 h 4614475"/>
              <a:gd name="connsiteX6" fmla="*/ 2916444 w 3134240"/>
              <a:gd name="connsiteY6" fmla="*/ 1692170 h 4614475"/>
              <a:gd name="connsiteX7" fmla="*/ 3130043 w 3134240"/>
              <a:gd name="connsiteY7" fmla="*/ 2293885 h 4614475"/>
              <a:gd name="connsiteX8" fmla="*/ 2952520 w 3134240"/>
              <a:gd name="connsiteY8" fmla="*/ 2882901 h 4614475"/>
              <a:gd name="connsiteX9" fmla="*/ 2416190 w 3134240"/>
              <a:gd name="connsiteY9" fmla="*/ 3448050 h 4614475"/>
              <a:gd name="connsiteX10" fmla="*/ 1415032 w 3134240"/>
              <a:gd name="connsiteY10" fmla="*/ 4416425 h 4614475"/>
              <a:gd name="connsiteX11" fmla="*/ 903426 w 3134240"/>
              <a:gd name="connsiteY11" fmla="*/ 4610584 h 4614475"/>
              <a:gd name="connsiteX12" fmla="*/ 288942 w 3134240"/>
              <a:gd name="connsiteY12" fmla="*/ 4398830 h 4614475"/>
              <a:gd name="connsiteX13" fmla="*/ 727 w 3134240"/>
              <a:gd name="connsiteY13" fmla="*/ 3845874 h 4614475"/>
              <a:gd name="connsiteX14" fmla="*/ 215669 w 3134240"/>
              <a:gd name="connsiteY14" fmla="*/ 3309938 h 4614475"/>
              <a:gd name="connsiteX15" fmla="*/ 565165 w 3134240"/>
              <a:gd name="connsiteY15" fmla="*/ 2901950 h 4614475"/>
              <a:gd name="connsiteX16" fmla="*/ 739028 w 3134240"/>
              <a:gd name="connsiteY16" fmla="*/ 2592764 h 4614475"/>
              <a:gd name="connsiteX17" fmla="*/ 720041 w 3134240"/>
              <a:gd name="connsiteY17" fmla="*/ 2242714 h 4614475"/>
              <a:gd name="connsiteX18" fmla="*/ 584081 w 3134240"/>
              <a:gd name="connsiteY18" fmla="*/ 1781742 h 4614475"/>
              <a:gd name="connsiteX19" fmla="*/ 334473 w 3134240"/>
              <a:gd name="connsiteY19" fmla="*/ 1469510 h 4614475"/>
              <a:gd name="connsiteX20" fmla="*/ 135435 w 3134240"/>
              <a:gd name="connsiteY20" fmla="*/ 1245938 h 4614475"/>
              <a:gd name="connsiteX21" fmla="*/ 23007 w 3134240"/>
              <a:gd name="connsiteY21" fmla="*/ 616882 h 4614475"/>
              <a:gd name="connsiteX0" fmla="*/ 23007 w 3130370"/>
              <a:gd name="connsiteY0" fmla="*/ 616882 h 4614475"/>
              <a:gd name="connsiteX1" fmla="*/ 336319 w 3130370"/>
              <a:gd name="connsiteY1" fmla="*/ 190501 h 4614475"/>
              <a:gd name="connsiteX2" fmla="*/ 863369 w 3130370"/>
              <a:gd name="connsiteY2" fmla="*/ 0 h 4614475"/>
              <a:gd name="connsiteX3" fmla="*/ 1193049 w 3130370"/>
              <a:gd name="connsiteY3" fmla="*/ 68976 h 4614475"/>
              <a:gd name="connsiteX4" fmla="*/ 1545611 w 3130370"/>
              <a:gd name="connsiteY4" fmla="*/ 314986 h 4614475"/>
              <a:gd name="connsiteX5" fmla="*/ 2318775 w 3130370"/>
              <a:gd name="connsiteY5" fmla="*/ 1084593 h 4614475"/>
              <a:gd name="connsiteX6" fmla="*/ 2916444 w 3130370"/>
              <a:gd name="connsiteY6" fmla="*/ 1692170 h 4614475"/>
              <a:gd name="connsiteX7" fmla="*/ 3130043 w 3130370"/>
              <a:gd name="connsiteY7" fmla="*/ 2293885 h 4614475"/>
              <a:gd name="connsiteX8" fmla="*/ 2952520 w 3130370"/>
              <a:gd name="connsiteY8" fmla="*/ 2882901 h 4614475"/>
              <a:gd name="connsiteX9" fmla="*/ 2416190 w 3130370"/>
              <a:gd name="connsiteY9" fmla="*/ 3448050 h 4614475"/>
              <a:gd name="connsiteX10" fmla="*/ 1415032 w 3130370"/>
              <a:gd name="connsiteY10" fmla="*/ 4416425 h 4614475"/>
              <a:gd name="connsiteX11" fmla="*/ 903426 w 3130370"/>
              <a:gd name="connsiteY11" fmla="*/ 4610584 h 4614475"/>
              <a:gd name="connsiteX12" fmla="*/ 288942 w 3130370"/>
              <a:gd name="connsiteY12" fmla="*/ 4398830 h 4614475"/>
              <a:gd name="connsiteX13" fmla="*/ 727 w 3130370"/>
              <a:gd name="connsiteY13" fmla="*/ 3845874 h 4614475"/>
              <a:gd name="connsiteX14" fmla="*/ 215669 w 3130370"/>
              <a:gd name="connsiteY14" fmla="*/ 3309938 h 4614475"/>
              <a:gd name="connsiteX15" fmla="*/ 565165 w 3130370"/>
              <a:gd name="connsiteY15" fmla="*/ 2901950 h 4614475"/>
              <a:gd name="connsiteX16" fmla="*/ 739028 w 3130370"/>
              <a:gd name="connsiteY16" fmla="*/ 2592764 h 4614475"/>
              <a:gd name="connsiteX17" fmla="*/ 720041 w 3130370"/>
              <a:gd name="connsiteY17" fmla="*/ 2242714 h 4614475"/>
              <a:gd name="connsiteX18" fmla="*/ 584081 w 3130370"/>
              <a:gd name="connsiteY18" fmla="*/ 1781742 h 4614475"/>
              <a:gd name="connsiteX19" fmla="*/ 334473 w 3130370"/>
              <a:gd name="connsiteY19" fmla="*/ 1469510 h 4614475"/>
              <a:gd name="connsiteX20" fmla="*/ 135435 w 3130370"/>
              <a:gd name="connsiteY20" fmla="*/ 1245938 h 4614475"/>
              <a:gd name="connsiteX21" fmla="*/ 23007 w 3130370"/>
              <a:gd name="connsiteY21" fmla="*/ 616882 h 4614475"/>
              <a:gd name="connsiteX0" fmla="*/ 23007 w 3130370"/>
              <a:gd name="connsiteY0" fmla="*/ 616882 h 4614475"/>
              <a:gd name="connsiteX1" fmla="*/ 336319 w 3130370"/>
              <a:gd name="connsiteY1" fmla="*/ 190501 h 4614475"/>
              <a:gd name="connsiteX2" fmla="*/ 863369 w 3130370"/>
              <a:gd name="connsiteY2" fmla="*/ 0 h 4614475"/>
              <a:gd name="connsiteX3" fmla="*/ 1193049 w 3130370"/>
              <a:gd name="connsiteY3" fmla="*/ 68976 h 4614475"/>
              <a:gd name="connsiteX4" fmla="*/ 1545611 w 3130370"/>
              <a:gd name="connsiteY4" fmla="*/ 314986 h 4614475"/>
              <a:gd name="connsiteX5" fmla="*/ 2318775 w 3130370"/>
              <a:gd name="connsiteY5" fmla="*/ 1084593 h 4614475"/>
              <a:gd name="connsiteX6" fmla="*/ 2916444 w 3130370"/>
              <a:gd name="connsiteY6" fmla="*/ 1692170 h 4614475"/>
              <a:gd name="connsiteX7" fmla="*/ 3130043 w 3130370"/>
              <a:gd name="connsiteY7" fmla="*/ 2293885 h 4614475"/>
              <a:gd name="connsiteX8" fmla="*/ 2952520 w 3130370"/>
              <a:gd name="connsiteY8" fmla="*/ 2882901 h 4614475"/>
              <a:gd name="connsiteX9" fmla="*/ 2416190 w 3130370"/>
              <a:gd name="connsiteY9" fmla="*/ 3448050 h 4614475"/>
              <a:gd name="connsiteX10" fmla="*/ 1415032 w 3130370"/>
              <a:gd name="connsiteY10" fmla="*/ 4416425 h 4614475"/>
              <a:gd name="connsiteX11" fmla="*/ 903426 w 3130370"/>
              <a:gd name="connsiteY11" fmla="*/ 4610584 h 4614475"/>
              <a:gd name="connsiteX12" fmla="*/ 288942 w 3130370"/>
              <a:gd name="connsiteY12" fmla="*/ 4398830 h 4614475"/>
              <a:gd name="connsiteX13" fmla="*/ 727 w 3130370"/>
              <a:gd name="connsiteY13" fmla="*/ 3845874 h 4614475"/>
              <a:gd name="connsiteX14" fmla="*/ 215669 w 3130370"/>
              <a:gd name="connsiteY14" fmla="*/ 3309938 h 4614475"/>
              <a:gd name="connsiteX15" fmla="*/ 565165 w 3130370"/>
              <a:gd name="connsiteY15" fmla="*/ 2901950 h 4614475"/>
              <a:gd name="connsiteX16" fmla="*/ 739028 w 3130370"/>
              <a:gd name="connsiteY16" fmla="*/ 2592764 h 4614475"/>
              <a:gd name="connsiteX17" fmla="*/ 720041 w 3130370"/>
              <a:gd name="connsiteY17" fmla="*/ 2242714 h 4614475"/>
              <a:gd name="connsiteX18" fmla="*/ 584081 w 3130370"/>
              <a:gd name="connsiteY18" fmla="*/ 1781742 h 4614475"/>
              <a:gd name="connsiteX19" fmla="*/ 334473 w 3130370"/>
              <a:gd name="connsiteY19" fmla="*/ 1469510 h 4614475"/>
              <a:gd name="connsiteX20" fmla="*/ 135435 w 3130370"/>
              <a:gd name="connsiteY20" fmla="*/ 1245938 h 4614475"/>
              <a:gd name="connsiteX21" fmla="*/ 23007 w 3130370"/>
              <a:gd name="connsiteY21" fmla="*/ 616882 h 4614475"/>
              <a:gd name="connsiteX0" fmla="*/ 23007 w 3130370"/>
              <a:gd name="connsiteY0" fmla="*/ 616882 h 4614475"/>
              <a:gd name="connsiteX1" fmla="*/ 336319 w 3130370"/>
              <a:gd name="connsiteY1" fmla="*/ 190501 h 4614475"/>
              <a:gd name="connsiteX2" fmla="*/ 863369 w 3130370"/>
              <a:gd name="connsiteY2" fmla="*/ 0 h 4614475"/>
              <a:gd name="connsiteX3" fmla="*/ 1193049 w 3130370"/>
              <a:gd name="connsiteY3" fmla="*/ 68976 h 4614475"/>
              <a:gd name="connsiteX4" fmla="*/ 1545611 w 3130370"/>
              <a:gd name="connsiteY4" fmla="*/ 314986 h 4614475"/>
              <a:gd name="connsiteX5" fmla="*/ 2318775 w 3130370"/>
              <a:gd name="connsiteY5" fmla="*/ 1084593 h 4614475"/>
              <a:gd name="connsiteX6" fmla="*/ 2916444 w 3130370"/>
              <a:gd name="connsiteY6" fmla="*/ 1692170 h 4614475"/>
              <a:gd name="connsiteX7" fmla="*/ 3130043 w 3130370"/>
              <a:gd name="connsiteY7" fmla="*/ 2293885 h 4614475"/>
              <a:gd name="connsiteX8" fmla="*/ 2952520 w 3130370"/>
              <a:gd name="connsiteY8" fmla="*/ 2882901 h 4614475"/>
              <a:gd name="connsiteX9" fmla="*/ 2416190 w 3130370"/>
              <a:gd name="connsiteY9" fmla="*/ 3448050 h 4614475"/>
              <a:gd name="connsiteX10" fmla="*/ 1415032 w 3130370"/>
              <a:gd name="connsiteY10" fmla="*/ 4416425 h 4614475"/>
              <a:gd name="connsiteX11" fmla="*/ 903426 w 3130370"/>
              <a:gd name="connsiteY11" fmla="*/ 4610584 h 4614475"/>
              <a:gd name="connsiteX12" fmla="*/ 288942 w 3130370"/>
              <a:gd name="connsiteY12" fmla="*/ 4398830 h 4614475"/>
              <a:gd name="connsiteX13" fmla="*/ 727 w 3130370"/>
              <a:gd name="connsiteY13" fmla="*/ 3845874 h 4614475"/>
              <a:gd name="connsiteX14" fmla="*/ 215669 w 3130370"/>
              <a:gd name="connsiteY14" fmla="*/ 3309938 h 4614475"/>
              <a:gd name="connsiteX15" fmla="*/ 565165 w 3130370"/>
              <a:gd name="connsiteY15" fmla="*/ 2901950 h 4614475"/>
              <a:gd name="connsiteX16" fmla="*/ 739028 w 3130370"/>
              <a:gd name="connsiteY16" fmla="*/ 2592764 h 4614475"/>
              <a:gd name="connsiteX17" fmla="*/ 720041 w 3130370"/>
              <a:gd name="connsiteY17" fmla="*/ 2242714 h 4614475"/>
              <a:gd name="connsiteX18" fmla="*/ 584081 w 3130370"/>
              <a:gd name="connsiteY18" fmla="*/ 1781742 h 4614475"/>
              <a:gd name="connsiteX19" fmla="*/ 334473 w 3130370"/>
              <a:gd name="connsiteY19" fmla="*/ 1469510 h 4614475"/>
              <a:gd name="connsiteX20" fmla="*/ 135435 w 3130370"/>
              <a:gd name="connsiteY20" fmla="*/ 1245938 h 4614475"/>
              <a:gd name="connsiteX21" fmla="*/ 23007 w 3130370"/>
              <a:gd name="connsiteY21" fmla="*/ 616882 h 4614475"/>
              <a:gd name="connsiteX0" fmla="*/ 23007 w 3130564"/>
              <a:gd name="connsiteY0" fmla="*/ 616882 h 4614475"/>
              <a:gd name="connsiteX1" fmla="*/ 336319 w 3130564"/>
              <a:gd name="connsiteY1" fmla="*/ 190501 h 4614475"/>
              <a:gd name="connsiteX2" fmla="*/ 863369 w 3130564"/>
              <a:gd name="connsiteY2" fmla="*/ 0 h 4614475"/>
              <a:gd name="connsiteX3" fmla="*/ 1193049 w 3130564"/>
              <a:gd name="connsiteY3" fmla="*/ 68976 h 4614475"/>
              <a:gd name="connsiteX4" fmla="*/ 1545611 w 3130564"/>
              <a:gd name="connsiteY4" fmla="*/ 314986 h 4614475"/>
              <a:gd name="connsiteX5" fmla="*/ 2318775 w 3130564"/>
              <a:gd name="connsiteY5" fmla="*/ 1084593 h 4614475"/>
              <a:gd name="connsiteX6" fmla="*/ 2916444 w 3130564"/>
              <a:gd name="connsiteY6" fmla="*/ 1692170 h 4614475"/>
              <a:gd name="connsiteX7" fmla="*/ 3130043 w 3130564"/>
              <a:gd name="connsiteY7" fmla="*/ 2293885 h 4614475"/>
              <a:gd name="connsiteX8" fmla="*/ 2952520 w 3130564"/>
              <a:gd name="connsiteY8" fmla="*/ 2882901 h 4614475"/>
              <a:gd name="connsiteX9" fmla="*/ 2416190 w 3130564"/>
              <a:gd name="connsiteY9" fmla="*/ 3448050 h 4614475"/>
              <a:gd name="connsiteX10" fmla="*/ 1415032 w 3130564"/>
              <a:gd name="connsiteY10" fmla="*/ 4416425 h 4614475"/>
              <a:gd name="connsiteX11" fmla="*/ 903426 w 3130564"/>
              <a:gd name="connsiteY11" fmla="*/ 4610584 h 4614475"/>
              <a:gd name="connsiteX12" fmla="*/ 288942 w 3130564"/>
              <a:gd name="connsiteY12" fmla="*/ 4398830 h 4614475"/>
              <a:gd name="connsiteX13" fmla="*/ 727 w 3130564"/>
              <a:gd name="connsiteY13" fmla="*/ 3845874 h 4614475"/>
              <a:gd name="connsiteX14" fmla="*/ 215669 w 3130564"/>
              <a:gd name="connsiteY14" fmla="*/ 3309938 h 4614475"/>
              <a:gd name="connsiteX15" fmla="*/ 565165 w 3130564"/>
              <a:gd name="connsiteY15" fmla="*/ 2901950 h 4614475"/>
              <a:gd name="connsiteX16" fmla="*/ 739028 w 3130564"/>
              <a:gd name="connsiteY16" fmla="*/ 2592764 h 4614475"/>
              <a:gd name="connsiteX17" fmla="*/ 720041 w 3130564"/>
              <a:gd name="connsiteY17" fmla="*/ 2242714 h 4614475"/>
              <a:gd name="connsiteX18" fmla="*/ 584081 w 3130564"/>
              <a:gd name="connsiteY18" fmla="*/ 1781742 h 4614475"/>
              <a:gd name="connsiteX19" fmla="*/ 334473 w 3130564"/>
              <a:gd name="connsiteY19" fmla="*/ 1469510 h 4614475"/>
              <a:gd name="connsiteX20" fmla="*/ 135435 w 3130564"/>
              <a:gd name="connsiteY20" fmla="*/ 1245938 h 4614475"/>
              <a:gd name="connsiteX21" fmla="*/ 23007 w 3130564"/>
              <a:gd name="connsiteY21" fmla="*/ 616882 h 4614475"/>
              <a:gd name="connsiteX0" fmla="*/ 23007 w 3130564"/>
              <a:gd name="connsiteY0" fmla="*/ 616882 h 4614475"/>
              <a:gd name="connsiteX1" fmla="*/ 336319 w 3130564"/>
              <a:gd name="connsiteY1" fmla="*/ 190501 h 4614475"/>
              <a:gd name="connsiteX2" fmla="*/ 863369 w 3130564"/>
              <a:gd name="connsiteY2" fmla="*/ 0 h 4614475"/>
              <a:gd name="connsiteX3" fmla="*/ 1193049 w 3130564"/>
              <a:gd name="connsiteY3" fmla="*/ 68976 h 4614475"/>
              <a:gd name="connsiteX4" fmla="*/ 1545611 w 3130564"/>
              <a:gd name="connsiteY4" fmla="*/ 314986 h 4614475"/>
              <a:gd name="connsiteX5" fmla="*/ 2318775 w 3130564"/>
              <a:gd name="connsiteY5" fmla="*/ 1084593 h 4614475"/>
              <a:gd name="connsiteX6" fmla="*/ 2916444 w 3130564"/>
              <a:gd name="connsiteY6" fmla="*/ 1692170 h 4614475"/>
              <a:gd name="connsiteX7" fmla="*/ 3130043 w 3130564"/>
              <a:gd name="connsiteY7" fmla="*/ 2293885 h 4614475"/>
              <a:gd name="connsiteX8" fmla="*/ 2952520 w 3130564"/>
              <a:gd name="connsiteY8" fmla="*/ 2882901 h 4614475"/>
              <a:gd name="connsiteX9" fmla="*/ 2412631 w 3130564"/>
              <a:gd name="connsiteY9" fmla="*/ 3448050 h 4614475"/>
              <a:gd name="connsiteX10" fmla="*/ 1415032 w 3130564"/>
              <a:gd name="connsiteY10" fmla="*/ 4416425 h 4614475"/>
              <a:gd name="connsiteX11" fmla="*/ 903426 w 3130564"/>
              <a:gd name="connsiteY11" fmla="*/ 4610584 h 4614475"/>
              <a:gd name="connsiteX12" fmla="*/ 288942 w 3130564"/>
              <a:gd name="connsiteY12" fmla="*/ 4398830 h 4614475"/>
              <a:gd name="connsiteX13" fmla="*/ 727 w 3130564"/>
              <a:gd name="connsiteY13" fmla="*/ 3845874 h 4614475"/>
              <a:gd name="connsiteX14" fmla="*/ 215669 w 3130564"/>
              <a:gd name="connsiteY14" fmla="*/ 3309938 h 4614475"/>
              <a:gd name="connsiteX15" fmla="*/ 565165 w 3130564"/>
              <a:gd name="connsiteY15" fmla="*/ 2901950 h 4614475"/>
              <a:gd name="connsiteX16" fmla="*/ 739028 w 3130564"/>
              <a:gd name="connsiteY16" fmla="*/ 2592764 h 4614475"/>
              <a:gd name="connsiteX17" fmla="*/ 720041 w 3130564"/>
              <a:gd name="connsiteY17" fmla="*/ 2242714 h 4614475"/>
              <a:gd name="connsiteX18" fmla="*/ 584081 w 3130564"/>
              <a:gd name="connsiteY18" fmla="*/ 1781742 h 4614475"/>
              <a:gd name="connsiteX19" fmla="*/ 334473 w 3130564"/>
              <a:gd name="connsiteY19" fmla="*/ 1469510 h 4614475"/>
              <a:gd name="connsiteX20" fmla="*/ 135435 w 3130564"/>
              <a:gd name="connsiteY20" fmla="*/ 1245938 h 4614475"/>
              <a:gd name="connsiteX21" fmla="*/ 23007 w 3130564"/>
              <a:gd name="connsiteY21" fmla="*/ 616882 h 4614475"/>
              <a:gd name="connsiteX0" fmla="*/ 23007 w 3130564"/>
              <a:gd name="connsiteY0" fmla="*/ 616882 h 4614475"/>
              <a:gd name="connsiteX1" fmla="*/ 336319 w 3130564"/>
              <a:gd name="connsiteY1" fmla="*/ 190501 h 4614475"/>
              <a:gd name="connsiteX2" fmla="*/ 863369 w 3130564"/>
              <a:gd name="connsiteY2" fmla="*/ 0 h 4614475"/>
              <a:gd name="connsiteX3" fmla="*/ 1193049 w 3130564"/>
              <a:gd name="connsiteY3" fmla="*/ 68976 h 4614475"/>
              <a:gd name="connsiteX4" fmla="*/ 1545611 w 3130564"/>
              <a:gd name="connsiteY4" fmla="*/ 314986 h 4614475"/>
              <a:gd name="connsiteX5" fmla="*/ 2318775 w 3130564"/>
              <a:gd name="connsiteY5" fmla="*/ 1084593 h 4614475"/>
              <a:gd name="connsiteX6" fmla="*/ 2916444 w 3130564"/>
              <a:gd name="connsiteY6" fmla="*/ 1692170 h 4614475"/>
              <a:gd name="connsiteX7" fmla="*/ 3130043 w 3130564"/>
              <a:gd name="connsiteY7" fmla="*/ 2293885 h 4614475"/>
              <a:gd name="connsiteX8" fmla="*/ 2952520 w 3130564"/>
              <a:gd name="connsiteY8" fmla="*/ 2882901 h 4614475"/>
              <a:gd name="connsiteX9" fmla="*/ 2412631 w 3130564"/>
              <a:gd name="connsiteY9" fmla="*/ 3448050 h 4614475"/>
              <a:gd name="connsiteX10" fmla="*/ 1415032 w 3130564"/>
              <a:gd name="connsiteY10" fmla="*/ 4416425 h 4614475"/>
              <a:gd name="connsiteX11" fmla="*/ 903426 w 3130564"/>
              <a:gd name="connsiteY11" fmla="*/ 4610584 h 4614475"/>
              <a:gd name="connsiteX12" fmla="*/ 288942 w 3130564"/>
              <a:gd name="connsiteY12" fmla="*/ 4398830 h 4614475"/>
              <a:gd name="connsiteX13" fmla="*/ 727 w 3130564"/>
              <a:gd name="connsiteY13" fmla="*/ 3845874 h 4614475"/>
              <a:gd name="connsiteX14" fmla="*/ 215669 w 3130564"/>
              <a:gd name="connsiteY14" fmla="*/ 3309938 h 4614475"/>
              <a:gd name="connsiteX15" fmla="*/ 565165 w 3130564"/>
              <a:gd name="connsiteY15" fmla="*/ 2901950 h 4614475"/>
              <a:gd name="connsiteX16" fmla="*/ 739028 w 3130564"/>
              <a:gd name="connsiteY16" fmla="*/ 2592764 h 4614475"/>
              <a:gd name="connsiteX17" fmla="*/ 720041 w 3130564"/>
              <a:gd name="connsiteY17" fmla="*/ 2242714 h 4614475"/>
              <a:gd name="connsiteX18" fmla="*/ 584081 w 3130564"/>
              <a:gd name="connsiteY18" fmla="*/ 1781742 h 4614475"/>
              <a:gd name="connsiteX19" fmla="*/ 334473 w 3130564"/>
              <a:gd name="connsiteY19" fmla="*/ 1469510 h 4614475"/>
              <a:gd name="connsiteX20" fmla="*/ 135435 w 3130564"/>
              <a:gd name="connsiteY20" fmla="*/ 1245938 h 4614475"/>
              <a:gd name="connsiteX21" fmla="*/ 23007 w 3130564"/>
              <a:gd name="connsiteY21" fmla="*/ 616882 h 4614475"/>
              <a:gd name="connsiteX0" fmla="*/ 23007 w 3130564"/>
              <a:gd name="connsiteY0" fmla="*/ 616882 h 4614475"/>
              <a:gd name="connsiteX1" fmla="*/ 336319 w 3130564"/>
              <a:gd name="connsiteY1" fmla="*/ 190501 h 4614475"/>
              <a:gd name="connsiteX2" fmla="*/ 863369 w 3130564"/>
              <a:gd name="connsiteY2" fmla="*/ 0 h 4614475"/>
              <a:gd name="connsiteX3" fmla="*/ 1193049 w 3130564"/>
              <a:gd name="connsiteY3" fmla="*/ 68976 h 4614475"/>
              <a:gd name="connsiteX4" fmla="*/ 1545611 w 3130564"/>
              <a:gd name="connsiteY4" fmla="*/ 314986 h 4614475"/>
              <a:gd name="connsiteX5" fmla="*/ 2318775 w 3130564"/>
              <a:gd name="connsiteY5" fmla="*/ 1084593 h 4614475"/>
              <a:gd name="connsiteX6" fmla="*/ 2916444 w 3130564"/>
              <a:gd name="connsiteY6" fmla="*/ 1692170 h 4614475"/>
              <a:gd name="connsiteX7" fmla="*/ 3130043 w 3130564"/>
              <a:gd name="connsiteY7" fmla="*/ 2293885 h 4614475"/>
              <a:gd name="connsiteX8" fmla="*/ 2952520 w 3130564"/>
              <a:gd name="connsiteY8" fmla="*/ 2882901 h 4614475"/>
              <a:gd name="connsiteX9" fmla="*/ 2412631 w 3130564"/>
              <a:gd name="connsiteY9" fmla="*/ 3448050 h 4614475"/>
              <a:gd name="connsiteX10" fmla="*/ 1415032 w 3130564"/>
              <a:gd name="connsiteY10" fmla="*/ 4416425 h 4614475"/>
              <a:gd name="connsiteX11" fmla="*/ 903426 w 3130564"/>
              <a:gd name="connsiteY11" fmla="*/ 4610584 h 4614475"/>
              <a:gd name="connsiteX12" fmla="*/ 288942 w 3130564"/>
              <a:gd name="connsiteY12" fmla="*/ 4398830 h 4614475"/>
              <a:gd name="connsiteX13" fmla="*/ 727 w 3130564"/>
              <a:gd name="connsiteY13" fmla="*/ 3845874 h 4614475"/>
              <a:gd name="connsiteX14" fmla="*/ 215669 w 3130564"/>
              <a:gd name="connsiteY14" fmla="*/ 3309938 h 4614475"/>
              <a:gd name="connsiteX15" fmla="*/ 565165 w 3130564"/>
              <a:gd name="connsiteY15" fmla="*/ 2901950 h 4614475"/>
              <a:gd name="connsiteX16" fmla="*/ 739028 w 3130564"/>
              <a:gd name="connsiteY16" fmla="*/ 2592764 h 4614475"/>
              <a:gd name="connsiteX17" fmla="*/ 720041 w 3130564"/>
              <a:gd name="connsiteY17" fmla="*/ 2242714 h 4614475"/>
              <a:gd name="connsiteX18" fmla="*/ 584081 w 3130564"/>
              <a:gd name="connsiteY18" fmla="*/ 1781742 h 4614475"/>
              <a:gd name="connsiteX19" fmla="*/ 334473 w 3130564"/>
              <a:gd name="connsiteY19" fmla="*/ 1469510 h 4614475"/>
              <a:gd name="connsiteX20" fmla="*/ 135435 w 3130564"/>
              <a:gd name="connsiteY20" fmla="*/ 1245938 h 4614475"/>
              <a:gd name="connsiteX21" fmla="*/ 23007 w 3130564"/>
              <a:gd name="connsiteY21" fmla="*/ 616882 h 4614475"/>
              <a:gd name="connsiteX0" fmla="*/ 23007 w 3130564"/>
              <a:gd name="connsiteY0" fmla="*/ 616882 h 4611686"/>
              <a:gd name="connsiteX1" fmla="*/ 336319 w 3130564"/>
              <a:gd name="connsiteY1" fmla="*/ 190501 h 4611686"/>
              <a:gd name="connsiteX2" fmla="*/ 863369 w 3130564"/>
              <a:gd name="connsiteY2" fmla="*/ 0 h 4611686"/>
              <a:gd name="connsiteX3" fmla="*/ 1193049 w 3130564"/>
              <a:gd name="connsiteY3" fmla="*/ 68976 h 4611686"/>
              <a:gd name="connsiteX4" fmla="*/ 1545611 w 3130564"/>
              <a:gd name="connsiteY4" fmla="*/ 314986 h 4611686"/>
              <a:gd name="connsiteX5" fmla="*/ 2318775 w 3130564"/>
              <a:gd name="connsiteY5" fmla="*/ 1084593 h 4611686"/>
              <a:gd name="connsiteX6" fmla="*/ 2916444 w 3130564"/>
              <a:gd name="connsiteY6" fmla="*/ 1692170 h 4611686"/>
              <a:gd name="connsiteX7" fmla="*/ 3130043 w 3130564"/>
              <a:gd name="connsiteY7" fmla="*/ 2293885 h 4611686"/>
              <a:gd name="connsiteX8" fmla="*/ 2952520 w 3130564"/>
              <a:gd name="connsiteY8" fmla="*/ 2882901 h 4611686"/>
              <a:gd name="connsiteX9" fmla="*/ 2412631 w 3130564"/>
              <a:gd name="connsiteY9" fmla="*/ 3448050 h 4611686"/>
              <a:gd name="connsiteX10" fmla="*/ 1415032 w 3130564"/>
              <a:gd name="connsiteY10" fmla="*/ 4416425 h 4611686"/>
              <a:gd name="connsiteX11" fmla="*/ 903426 w 3130564"/>
              <a:gd name="connsiteY11" fmla="*/ 4610584 h 4611686"/>
              <a:gd name="connsiteX12" fmla="*/ 288942 w 3130564"/>
              <a:gd name="connsiteY12" fmla="*/ 4398830 h 4611686"/>
              <a:gd name="connsiteX13" fmla="*/ 727 w 3130564"/>
              <a:gd name="connsiteY13" fmla="*/ 3845874 h 4611686"/>
              <a:gd name="connsiteX14" fmla="*/ 215669 w 3130564"/>
              <a:gd name="connsiteY14" fmla="*/ 3309938 h 4611686"/>
              <a:gd name="connsiteX15" fmla="*/ 565165 w 3130564"/>
              <a:gd name="connsiteY15" fmla="*/ 2901950 h 4611686"/>
              <a:gd name="connsiteX16" fmla="*/ 739028 w 3130564"/>
              <a:gd name="connsiteY16" fmla="*/ 2592764 h 4611686"/>
              <a:gd name="connsiteX17" fmla="*/ 720041 w 3130564"/>
              <a:gd name="connsiteY17" fmla="*/ 2242714 h 4611686"/>
              <a:gd name="connsiteX18" fmla="*/ 584081 w 3130564"/>
              <a:gd name="connsiteY18" fmla="*/ 1781742 h 4611686"/>
              <a:gd name="connsiteX19" fmla="*/ 334473 w 3130564"/>
              <a:gd name="connsiteY19" fmla="*/ 1469510 h 4611686"/>
              <a:gd name="connsiteX20" fmla="*/ 135435 w 3130564"/>
              <a:gd name="connsiteY20" fmla="*/ 1245938 h 4611686"/>
              <a:gd name="connsiteX21" fmla="*/ 23007 w 3130564"/>
              <a:gd name="connsiteY21" fmla="*/ 616882 h 4611686"/>
              <a:gd name="connsiteX0" fmla="*/ 23007 w 3130564"/>
              <a:gd name="connsiteY0" fmla="*/ 616882 h 4611686"/>
              <a:gd name="connsiteX1" fmla="*/ 336319 w 3130564"/>
              <a:gd name="connsiteY1" fmla="*/ 190501 h 4611686"/>
              <a:gd name="connsiteX2" fmla="*/ 863369 w 3130564"/>
              <a:gd name="connsiteY2" fmla="*/ 0 h 4611686"/>
              <a:gd name="connsiteX3" fmla="*/ 1193049 w 3130564"/>
              <a:gd name="connsiteY3" fmla="*/ 68976 h 4611686"/>
              <a:gd name="connsiteX4" fmla="*/ 1545611 w 3130564"/>
              <a:gd name="connsiteY4" fmla="*/ 314986 h 4611686"/>
              <a:gd name="connsiteX5" fmla="*/ 2318775 w 3130564"/>
              <a:gd name="connsiteY5" fmla="*/ 1084593 h 4611686"/>
              <a:gd name="connsiteX6" fmla="*/ 2916444 w 3130564"/>
              <a:gd name="connsiteY6" fmla="*/ 1692170 h 4611686"/>
              <a:gd name="connsiteX7" fmla="*/ 3130043 w 3130564"/>
              <a:gd name="connsiteY7" fmla="*/ 2293885 h 4611686"/>
              <a:gd name="connsiteX8" fmla="*/ 2952520 w 3130564"/>
              <a:gd name="connsiteY8" fmla="*/ 2882901 h 4611686"/>
              <a:gd name="connsiteX9" fmla="*/ 2412631 w 3130564"/>
              <a:gd name="connsiteY9" fmla="*/ 3448050 h 4611686"/>
              <a:gd name="connsiteX10" fmla="*/ 1415032 w 3130564"/>
              <a:gd name="connsiteY10" fmla="*/ 4416425 h 4611686"/>
              <a:gd name="connsiteX11" fmla="*/ 903426 w 3130564"/>
              <a:gd name="connsiteY11" fmla="*/ 4610584 h 4611686"/>
              <a:gd name="connsiteX12" fmla="*/ 288942 w 3130564"/>
              <a:gd name="connsiteY12" fmla="*/ 4398830 h 4611686"/>
              <a:gd name="connsiteX13" fmla="*/ 727 w 3130564"/>
              <a:gd name="connsiteY13" fmla="*/ 3845874 h 4611686"/>
              <a:gd name="connsiteX14" fmla="*/ 215669 w 3130564"/>
              <a:gd name="connsiteY14" fmla="*/ 3309938 h 4611686"/>
              <a:gd name="connsiteX15" fmla="*/ 565165 w 3130564"/>
              <a:gd name="connsiteY15" fmla="*/ 2901950 h 4611686"/>
              <a:gd name="connsiteX16" fmla="*/ 739028 w 3130564"/>
              <a:gd name="connsiteY16" fmla="*/ 2592764 h 4611686"/>
              <a:gd name="connsiteX17" fmla="*/ 720041 w 3130564"/>
              <a:gd name="connsiteY17" fmla="*/ 2242714 h 4611686"/>
              <a:gd name="connsiteX18" fmla="*/ 584081 w 3130564"/>
              <a:gd name="connsiteY18" fmla="*/ 1781742 h 4611686"/>
              <a:gd name="connsiteX19" fmla="*/ 334473 w 3130564"/>
              <a:gd name="connsiteY19" fmla="*/ 1469510 h 4611686"/>
              <a:gd name="connsiteX20" fmla="*/ 135435 w 3130564"/>
              <a:gd name="connsiteY20" fmla="*/ 1245938 h 4611686"/>
              <a:gd name="connsiteX21" fmla="*/ 23007 w 3130564"/>
              <a:gd name="connsiteY21" fmla="*/ 616882 h 4611686"/>
              <a:gd name="connsiteX0" fmla="*/ 23007 w 3130564"/>
              <a:gd name="connsiteY0" fmla="*/ 616882 h 4611686"/>
              <a:gd name="connsiteX1" fmla="*/ 336319 w 3130564"/>
              <a:gd name="connsiteY1" fmla="*/ 190501 h 4611686"/>
              <a:gd name="connsiteX2" fmla="*/ 863369 w 3130564"/>
              <a:gd name="connsiteY2" fmla="*/ 0 h 4611686"/>
              <a:gd name="connsiteX3" fmla="*/ 1193049 w 3130564"/>
              <a:gd name="connsiteY3" fmla="*/ 68976 h 4611686"/>
              <a:gd name="connsiteX4" fmla="*/ 1545611 w 3130564"/>
              <a:gd name="connsiteY4" fmla="*/ 314986 h 4611686"/>
              <a:gd name="connsiteX5" fmla="*/ 2318775 w 3130564"/>
              <a:gd name="connsiteY5" fmla="*/ 1084593 h 4611686"/>
              <a:gd name="connsiteX6" fmla="*/ 2916444 w 3130564"/>
              <a:gd name="connsiteY6" fmla="*/ 1692170 h 4611686"/>
              <a:gd name="connsiteX7" fmla="*/ 3130043 w 3130564"/>
              <a:gd name="connsiteY7" fmla="*/ 2293885 h 4611686"/>
              <a:gd name="connsiteX8" fmla="*/ 2952520 w 3130564"/>
              <a:gd name="connsiteY8" fmla="*/ 2882901 h 4611686"/>
              <a:gd name="connsiteX9" fmla="*/ 2412631 w 3130564"/>
              <a:gd name="connsiteY9" fmla="*/ 3448050 h 4611686"/>
              <a:gd name="connsiteX10" fmla="*/ 1415032 w 3130564"/>
              <a:gd name="connsiteY10" fmla="*/ 4416425 h 4611686"/>
              <a:gd name="connsiteX11" fmla="*/ 903426 w 3130564"/>
              <a:gd name="connsiteY11" fmla="*/ 4610584 h 4611686"/>
              <a:gd name="connsiteX12" fmla="*/ 288942 w 3130564"/>
              <a:gd name="connsiteY12" fmla="*/ 4398830 h 4611686"/>
              <a:gd name="connsiteX13" fmla="*/ 727 w 3130564"/>
              <a:gd name="connsiteY13" fmla="*/ 3845874 h 4611686"/>
              <a:gd name="connsiteX14" fmla="*/ 215669 w 3130564"/>
              <a:gd name="connsiteY14" fmla="*/ 3309938 h 4611686"/>
              <a:gd name="connsiteX15" fmla="*/ 565165 w 3130564"/>
              <a:gd name="connsiteY15" fmla="*/ 2901950 h 4611686"/>
              <a:gd name="connsiteX16" fmla="*/ 739028 w 3130564"/>
              <a:gd name="connsiteY16" fmla="*/ 2592764 h 4611686"/>
              <a:gd name="connsiteX17" fmla="*/ 720041 w 3130564"/>
              <a:gd name="connsiteY17" fmla="*/ 2242714 h 4611686"/>
              <a:gd name="connsiteX18" fmla="*/ 584081 w 3130564"/>
              <a:gd name="connsiteY18" fmla="*/ 1781742 h 4611686"/>
              <a:gd name="connsiteX19" fmla="*/ 334473 w 3130564"/>
              <a:gd name="connsiteY19" fmla="*/ 1469510 h 4611686"/>
              <a:gd name="connsiteX20" fmla="*/ 135435 w 3130564"/>
              <a:gd name="connsiteY20" fmla="*/ 1245938 h 4611686"/>
              <a:gd name="connsiteX21" fmla="*/ 23007 w 3130564"/>
              <a:gd name="connsiteY21" fmla="*/ 616882 h 4611686"/>
              <a:gd name="connsiteX0" fmla="*/ 23007 w 3130564"/>
              <a:gd name="connsiteY0" fmla="*/ 616882 h 4610584"/>
              <a:gd name="connsiteX1" fmla="*/ 336319 w 3130564"/>
              <a:gd name="connsiteY1" fmla="*/ 190501 h 4610584"/>
              <a:gd name="connsiteX2" fmla="*/ 863369 w 3130564"/>
              <a:gd name="connsiteY2" fmla="*/ 0 h 4610584"/>
              <a:gd name="connsiteX3" fmla="*/ 1193049 w 3130564"/>
              <a:gd name="connsiteY3" fmla="*/ 68976 h 4610584"/>
              <a:gd name="connsiteX4" fmla="*/ 1545611 w 3130564"/>
              <a:gd name="connsiteY4" fmla="*/ 314986 h 4610584"/>
              <a:gd name="connsiteX5" fmla="*/ 2318775 w 3130564"/>
              <a:gd name="connsiteY5" fmla="*/ 1084593 h 4610584"/>
              <a:gd name="connsiteX6" fmla="*/ 2916444 w 3130564"/>
              <a:gd name="connsiteY6" fmla="*/ 1692170 h 4610584"/>
              <a:gd name="connsiteX7" fmla="*/ 3130043 w 3130564"/>
              <a:gd name="connsiteY7" fmla="*/ 2293885 h 4610584"/>
              <a:gd name="connsiteX8" fmla="*/ 2952520 w 3130564"/>
              <a:gd name="connsiteY8" fmla="*/ 2882901 h 4610584"/>
              <a:gd name="connsiteX9" fmla="*/ 2412631 w 3130564"/>
              <a:gd name="connsiteY9" fmla="*/ 3448050 h 4610584"/>
              <a:gd name="connsiteX10" fmla="*/ 1415032 w 3130564"/>
              <a:gd name="connsiteY10" fmla="*/ 4416425 h 4610584"/>
              <a:gd name="connsiteX11" fmla="*/ 903426 w 3130564"/>
              <a:gd name="connsiteY11" fmla="*/ 4610584 h 4610584"/>
              <a:gd name="connsiteX12" fmla="*/ 288942 w 3130564"/>
              <a:gd name="connsiteY12" fmla="*/ 4398830 h 4610584"/>
              <a:gd name="connsiteX13" fmla="*/ 727 w 3130564"/>
              <a:gd name="connsiteY13" fmla="*/ 3845874 h 4610584"/>
              <a:gd name="connsiteX14" fmla="*/ 215669 w 3130564"/>
              <a:gd name="connsiteY14" fmla="*/ 3309938 h 4610584"/>
              <a:gd name="connsiteX15" fmla="*/ 565165 w 3130564"/>
              <a:gd name="connsiteY15" fmla="*/ 2901950 h 4610584"/>
              <a:gd name="connsiteX16" fmla="*/ 739028 w 3130564"/>
              <a:gd name="connsiteY16" fmla="*/ 2592764 h 4610584"/>
              <a:gd name="connsiteX17" fmla="*/ 720041 w 3130564"/>
              <a:gd name="connsiteY17" fmla="*/ 2242714 h 4610584"/>
              <a:gd name="connsiteX18" fmla="*/ 584081 w 3130564"/>
              <a:gd name="connsiteY18" fmla="*/ 1781742 h 4610584"/>
              <a:gd name="connsiteX19" fmla="*/ 334473 w 3130564"/>
              <a:gd name="connsiteY19" fmla="*/ 1469510 h 4610584"/>
              <a:gd name="connsiteX20" fmla="*/ 135435 w 3130564"/>
              <a:gd name="connsiteY20" fmla="*/ 1245938 h 4610584"/>
              <a:gd name="connsiteX21" fmla="*/ 23007 w 3130564"/>
              <a:gd name="connsiteY21" fmla="*/ 616882 h 4610584"/>
              <a:gd name="connsiteX0" fmla="*/ 23007 w 3130564"/>
              <a:gd name="connsiteY0" fmla="*/ 616882 h 4610584"/>
              <a:gd name="connsiteX1" fmla="*/ 336319 w 3130564"/>
              <a:gd name="connsiteY1" fmla="*/ 190501 h 4610584"/>
              <a:gd name="connsiteX2" fmla="*/ 863369 w 3130564"/>
              <a:gd name="connsiteY2" fmla="*/ 0 h 4610584"/>
              <a:gd name="connsiteX3" fmla="*/ 1193049 w 3130564"/>
              <a:gd name="connsiteY3" fmla="*/ 68976 h 4610584"/>
              <a:gd name="connsiteX4" fmla="*/ 1545611 w 3130564"/>
              <a:gd name="connsiteY4" fmla="*/ 314986 h 4610584"/>
              <a:gd name="connsiteX5" fmla="*/ 2318775 w 3130564"/>
              <a:gd name="connsiteY5" fmla="*/ 1084593 h 4610584"/>
              <a:gd name="connsiteX6" fmla="*/ 2916444 w 3130564"/>
              <a:gd name="connsiteY6" fmla="*/ 1692170 h 4610584"/>
              <a:gd name="connsiteX7" fmla="*/ 3130043 w 3130564"/>
              <a:gd name="connsiteY7" fmla="*/ 2293885 h 4610584"/>
              <a:gd name="connsiteX8" fmla="*/ 2952520 w 3130564"/>
              <a:gd name="connsiteY8" fmla="*/ 2882901 h 4610584"/>
              <a:gd name="connsiteX9" fmla="*/ 2412631 w 3130564"/>
              <a:gd name="connsiteY9" fmla="*/ 3448050 h 4610584"/>
              <a:gd name="connsiteX10" fmla="*/ 1415032 w 3130564"/>
              <a:gd name="connsiteY10" fmla="*/ 4416425 h 4610584"/>
              <a:gd name="connsiteX11" fmla="*/ 903426 w 3130564"/>
              <a:gd name="connsiteY11" fmla="*/ 4610584 h 4610584"/>
              <a:gd name="connsiteX12" fmla="*/ 288942 w 3130564"/>
              <a:gd name="connsiteY12" fmla="*/ 4398830 h 4610584"/>
              <a:gd name="connsiteX13" fmla="*/ 727 w 3130564"/>
              <a:gd name="connsiteY13" fmla="*/ 3845874 h 4610584"/>
              <a:gd name="connsiteX14" fmla="*/ 215669 w 3130564"/>
              <a:gd name="connsiteY14" fmla="*/ 3309938 h 4610584"/>
              <a:gd name="connsiteX15" fmla="*/ 565165 w 3130564"/>
              <a:gd name="connsiteY15" fmla="*/ 2901950 h 4610584"/>
              <a:gd name="connsiteX16" fmla="*/ 739028 w 3130564"/>
              <a:gd name="connsiteY16" fmla="*/ 2592764 h 4610584"/>
              <a:gd name="connsiteX17" fmla="*/ 720041 w 3130564"/>
              <a:gd name="connsiteY17" fmla="*/ 2242714 h 4610584"/>
              <a:gd name="connsiteX18" fmla="*/ 584081 w 3130564"/>
              <a:gd name="connsiteY18" fmla="*/ 1781742 h 4610584"/>
              <a:gd name="connsiteX19" fmla="*/ 334473 w 3130564"/>
              <a:gd name="connsiteY19" fmla="*/ 1469510 h 4610584"/>
              <a:gd name="connsiteX20" fmla="*/ 135435 w 3130564"/>
              <a:gd name="connsiteY20" fmla="*/ 1245938 h 4610584"/>
              <a:gd name="connsiteX21" fmla="*/ 23007 w 3130564"/>
              <a:gd name="connsiteY21" fmla="*/ 616882 h 4610584"/>
              <a:gd name="connsiteX0" fmla="*/ 23007 w 3130564"/>
              <a:gd name="connsiteY0" fmla="*/ 616882 h 4610584"/>
              <a:gd name="connsiteX1" fmla="*/ 336319 w 3130564"/>
              <a:gd name="connsiteY1" fmla="*/ 190501 h 4610584"/>
              <a:gd name="connsiteX2" fmla="*/ 863369 w 3130564"/>
              <a:gd name="connsiteY2" fmla="*/ 0 h 4610584"/>
              <a:gd name="connsiteX3" fmla="*/ 1193049 w 3130564"/>
              <a:gd name="connsiteY3" fmla="*/ 68976 h 4610584"/>
              <a:gd name="connsiteX4" fmla="*/ 1545611 w 3130564"/>
              <a:gd name="connsiteY4" fmla="*/ 314986 h 4610584"/>
              <a:gd name="connsiteX5" fmla="*/ 2318775 w 3130564"/>
              <a:gd name="connsiteY5" fmla="*/ 1084593 h 4610584"/>
              <a:gd name="connsiteX6" fmla="*/ 2916444 w 3130564"/>
              <a:gd name="connsiteY6" fmla="*/ 1692170 h 4610584"/>
              <a:gd name="connsiteX7" fmla="*/ 3130043 w 3130564"/>
              <a:gd name="connsiteY7" fmla="*/ 2293885 h 4610584"/>
              <a:gd name="connsiteX8" fmla="*/ 2952520 w 3130564"/>
              <a:gd name="connsiteY8" fmla="*/ 2882901 h 4610584"/>
              <a:gd name="connsiteX9" fmla="*/ 2412631 w 3130564"/>
              <a:gd name="connsiteY9" fmla="*/ 3448050 h 4610584"/>
              <a:gd name="connsiteX10" fmla="*/ 1415032 w 3130564"/>
              <a:gd name="connsiteY10" fmla="*/ 4416425 h 4610584"/>
              <a:gd name="connsiteX11" fmla="*/ 903426 w 3130564"/>
              <a:gd name="connsiteY11" fmla="*/ 4610584 h 4610584"/>
              <a:gd name="connsiteX12" fmla="*/ 288942 w 3130564"/>
              <a:gd name="connsiteY12" fmla="*/ 4398830 h 4610584"/>
              <a:gd name="connsiteX13" fmla="*/ 727 w 3130564"/>
              <a:gd name="connsiteY13" fmla="*/ 3845874 h 4610584"/>
              <a:gd name="connsiteX14" fmla="*/ 215669 w 3130564"/>
              <a:gd name="connsiteY14" fmla="*/ 3309938 h 4610584"/>
              <a:gd name="connsiteX15" fmla="*/ 565165 w 3130564"/>
              <a:gd name="connsiteY15" fmla="*/ 2901950 h 4610584"/>
              <a:gd name="connsiteX16" fmla="*/ 739028 w 3130564"/>
              <a:gd name="connsiteY16" fmla="*/ 2592764 h 4610584"/>
              <a:gd name="connsiteX17" fmla="*/ 720041 w 3130564"/>
              <a:gd name="connsiteY17" fmla="*/ 2242714 h 4610584"/>
              <a:gd name="connsiteX18" fmla="*/ 584081 w 3130564"/>
              <a:gd name="connsiteY18" fmla="*/ 1781742 h 4610584"/>
              <a:gd name="connsiteX19" fmla="*/ 334473 w 3130564"/>
              <a:gd name="connsiteY19" fmla="*/ 1469510 h 4610584"/>
              <a:gd name="connsiteX20" fmla="*/ 135435 w 3130564"/>
              <a:gd name="connsiteY20" fmla="*/ 1245938 h 4610584"/>
              <a:gd name="connsiteX21" fmla="*/ 23007 w 3130564"/>
              <a:gd name="connsiteY21" fmla="*/ 616882 h 4610584"/>
              <a:gd name="connsiteX0" fmla="*/ 23007 w 3130564"/>
              <a:gd name="connsiteY0" fmla="*/ 616882 h 4617702"/>
              <a:gd name="connsiteX1" fmla="*/ 336319 w 3130564"/>
              <a:gd name="connsiteY1" fmla="*/ 190501 h 4617702"/>
              <a:gd name="connsiteX2" fmla="*/ 863369 w 3130564"/>
              <a:gd name="connsiteY2" fmla="*/ 0 h 4617702"/>
              <a:gd name="connsiteX3" fmla="*/ 1193049 w 3130564"/>
              <a:gd name="connsiteY3" fmla="*/ 68976 h 4617702"/>
              <a:gd name="connsiteX4" fmla="*/ 1545611 w 3130564"/>
              <a:gd name="connsiteY4" fmla="*/ 314986 h 4617702"/>
              <a:gd name="connsiteX5" fmla="*/ 2318775 w 3130564"/>
              <a:gd name="connsiteY5" fmla="*/ 1084593 h 4617702"/>
              <a:gd name="connsiteX6" fmla="*/ 2916444 w 3130564"/>
              <a:gd name="connsiteY6" fmla="*/ 1692170 h 4617702"/>
              <a:gd name="connsiteX7" fmla="*/ 3130043 w 3130564"/>
              <a:gd name="connsiteY7" fmla="*/ 2293885 h 4617702"/>
              <a:gd name="connsiteX8" fmla="*/ 2952520 w 3130564"/>
              <a:gd name="connsiteY8" fmla="*/ 2882901 h 4617702"/>
              <a:gd name="connsiteX9" fmla="*/ 2412631 w 3130564"/>
              <a:gd name="connsiteY9" fmla="*/ 3448050 h 4617702"/>
              <a:gd name="connsiteX10" fmla="*/ 1415032 w 3130564"/>
              <a:gd name="connsiteY10" fmla="*/ 4416425 h 4617702"/>
              <a:gd name="connsiteX11" fmla="*/ 899868 w 3130564"/>
              <a:gd name="connsiteY11" fmla="*/ 4617702 h 4617702"/>
              <a:gd name="connsiteX12" fmla="*/ 288942 w 3130564"/>
              <a:gd name="connsiteY12" fmla="*/ 4398830 h 4617702"/>
              <a:gd name="connsiteX13" fmla="*/ 727 w 3130564"/>
              <a:gd name="connsiteY13" fmla="*/ 3845874 h 4617702"/>
              <a:gd name="connsiteX14" fmla="*/ 215669 w 3130564"/>
              <a:gd name="connsiteY14" fmla="*/ 3309938 h 4617702"/>
              <a:gd name="connsiteX15" fmla="*/ 565165 w 3130564"/>
              <a:gd name="connsiteY15" fmla="*/ 2901950 h 4617702"/>
              <a:gd name="connsiteX16" fmla="*/ 739028 w 3130564"/>
              <a:gd name="connsiteY16" fmla="*/ 2592764 h 4617702"/>
              <a:gd name="connsiteX17" fmla="*/ 720041 w 3130564"/>
              <a:gd name="connsiteY17" fmla="*/ 2242714 h 4617702"/>
              <a:gd name="connsiteX18" fmla="*/ 584081 w 3130564"/>
              <a:gd name="connsiteY18" fmla="*/ 1781742 h 4617702"/>
              <a:gd name="connsiteX19" fmla="*/ 334473 w 3130564"/>
              <a:gd name="connsiteY19" fmla="*/ 1469510 h 4617702"/>
              <a:gd name="connsiteX20" fmla="*/ 135435 w 3130564"/>
              <a:gd name="connsiteY20" fmla="*/ 1245938 h 4617702"/>
              <a:gd name="connsiteX21" fmla="*/ 23007 w 3130564"/>
              <a:gd name="connsiteY21" fmla="*/ 616882 h 4617702"/>
              <a:gd name="connsiteX0" fmla="*/ 23007 w 3130564"/>
              <a:gd name="connsiteY0" fmla="*/ 616882 h 4610584"/>
              <a:gd name="connsiteX1" fmla="*/ 336319 w 3130564"/>
              <a:gd name="connsiteY1" fmla="*/ 190501 h 4610584"/>
              <a:gd name="connsiteX2" fmla="*/ 863369 w 3130564"/>
              <a:gd name="connsiteY2" fmla="*/ 0 h 4610584"/>
              <a:gd name="connsiteX3" fmla="*/ 1193049 w 3130564"/>
              <a:gd name="connsiteY3" fmla="*/ 68976 h 4610584"/>
              <a:gd name="connsiteX4" fmla="*/ 1545611 w 3130564"/>
              <a:gd name="connsiteY4" fmla="*/ 314986 h 4610584"/>
              <a:gd name="connsiteX5" fmla="*/ 2318775 w 3130564"/>
              <a:gd name="connsiteY5" fmla="*/ 1084593 h 4610584"/>
              <a:gd name="connsiteX6" fmla="*/ 2916444 w 3130564"/>
              <a:gd name="connsiteY6" fmla="*/ 1692170 h 4610584"/>
              <a:gd name="connsiteX7" fmla="*/ 3130043 w 3130564"/>
              <a:gd name="connsiteY7" fmla="*/ 2293885 h 4610584"/>
              <a:gd name="connsiteX8" fmla="*/ 2952520 w 3130564"/>
              <a:gd name="connsiteY8" fmla="*/ 2882901 h 4610584"/>
              <a:gd name="connsiteX9" fmla="*/ 2412631 w 3130564"/>
              <a:gd name="connsiteY9" fmla="*/ 3448050 h 4610584"/>
              <a:gd name="connsiteX10" fmla="*/ 1415032 w 3130564"/>
              <a:gd name="connsiteY10" fmla="*/ 4416425 h 4610584"/>
              <a:gd name="connsiteX11" fmla="*/ 899868 w 3130564"/>
              <a:gd name="connsiteY11" fmla="*/ 4610584 h 4610584"/>
              <a:gd name="connsiteX12" fmla="*/ 288942 w 3130564"/>
              <a:gd name="connsiteY12" fmla="*/ 4398830 h 4610584"/>
              <a:gd name="connsiteX13" fmla="*/ 727 w 3130564"/>
              <a:gd name="connsiteY13" fmla="*/ 3845874 h 4610584"/>
              <a:gd name="connsiteX14" fmla="*/ 215669 w 3130564"/>
              <a:gd name="connsiteY14" fmla="*/ 3309938 h 4610584"/>
              <a:gd name="connsiteX15" fmla="*/ 565165 w 3130564"/>
              <a:gd name="connsiteY15" fmla="*/ 2901950 h 4610584"/>
              <a:gd name="connsiteX16" fmla="*/ 739028 w 3130564"/>
              <a:gd name="connsiteY16" fmla="*/ 2592764 h 4610584"/>
              <a:gd name="connsiteX17" fmla="*/ 720041 w 3130564"/>
              <a:gd name="connsiteY17" fmla="*/ 2242714 h 4610584"/>
              <a:gd name="connsiteX18" fmla="*/ 584081 w 3130564"/>
              <a:gd name="connsiteY18" fmla="*/ 1781742 h 4610584"/>
              <a:gd name="connsiteX19" fmla="*/ 334473 w 3130564"/>
              <a:gd name="connsiteY19" fmla="*/ 1469510 h 4610584"/>
              <a:gd name="connsiteX20" fmla="*/ 135435 w 3130564"/>
              <a:gd name="connsiteY20" fmla="*/ 1245938 h 4610584"/>
              <a:gd name="connsiteX21" fmla="*/ 23007 w 3130564"/>
              <a:gd name="connsiteY21" fmla="*/ 616882 h 4610584"/>
              <a:gd name="connsiteX0" fmla="*/ 23007 w 3130564"/>
              <a:gd name="connsiteY0" fmla="*/ 616882 h 4611203"/>
              <a:gd name="connsiteX1" fmla="*/ 336319 w 3130564"/>
              <a:gd name="connsiteY1" fmla="*/ 190501 h 4611203"/>
              <a:gd name="connsiteX2" fmla="*/ 863369 w 3130564"/>
              <a:gd name="connsiteY2" fmla="*/ 0 h 4611203"/>
              <a:gd name="connsiteX3" fmla="*/ 1193049 w 3130564"/>
              <a:gd name="connsiteY3" fmla="*/ 68976 h 4611203"/>
              <a:gd name="connsiteX4" fmla="*/ 1545611 w 3130564"/>
              <a:gd name="connsiteY4" fmla="*/ 314986 h 4611203"/>
              <a:gd name="connsiteX5" fmla="*/ 2318775 w 3130564"/>
              <a:gd name="connsiteY5" fmla="*/ 1084593 h 4611203"/>
              <a:gd name="connsiteX6" fmla="*/ 2916444 w 3130564"/>
              <a:gd name="connsiteY6" fmla="*/ 1692170 h 4611203"/>
              <a:gd name="connsiteX7" fmla="*/ 3130043 w 3130564"/>
              <a:gd name="connsiteY7" fmla="*/ 2293885 h 4611203"/>
              <a:gd name="connsiteX8" fmla="*/ 2952520 w 3130564"/>
              <a:gd name="connsiteY8" fmla="*/ 2882901 h 4611203"/>
              <a:gd name="connsiteX9" fmla="*/ 2412631 w 3130564"/>
              <a:gd name="connsiteY9" fmla="*/ 3448050 h 4611203"/>
              <a:gd name="connsiteX10" fmla="*/ 1415032 w 3130564"/>
              <a:gd name="connsiteY10" fmla="*/ 4416425 h 4611203"/>
              <a:gd name="connsiteX11" fmla="*/ 899868 w 3130564"/>
              <a:gd name="connsiteY11" fmla="*/ 4610584 h 4611203"/>
              <a:gd name="connsiteX12" fmla="*/ 288942 w 3130564"/>
              <a:gd name="connsiteY12" fmla="*/ 4398830 h 4611203"/>
              <a:gd name="connsiteX13" fmla="*/ 727 w 3130564"/>
              <a:gd name="connsiteY13" fmla="*/ 3845874 h 4611203"/>
              <a:gd name="connsiteX14" fmla="*/ 215669 w 3130564"/>
              <a:gd name="connsiteY14" fmla="*/ 3309938 h 4611203"/>
              <a:gd name="connsiteX15" fmla="*/ 565165 w 3130564"/>
              <a:gd name="connsiteY15" fmla="*/ 2901950 h 4611203"/>
              <a:gd name="connsiteX16" fmla="*/ 739028 w 3130564"/>
              <a:gd name="connsiteY16" fmla="*/ 2592764 h 4611203"/>
              <a:gd name="connsiteX17" fmla="*/ 720041 w 3130564"/>
              <a:gd name="connsiteY17" fmla="*/ 2242714 h 4611203"/>
              <a:gd name="connsiteX18" fmla="*/ 584081 w 3130564"/>
              <a:gd name="connsiteY18" fmla="*/ 1781742 h 4611203"/>
              <a:gd name="connsiteX19" fmla="*/ 334473 w 3130564"/>
              <a:gd name="connsiteY19" fmla="*/ 1469510 h 4611203"/>
              <a:gd name="connsiteX20" fmla="*/ 135435 w 3130564"/>
              <a:gd name="connsiteY20" fmla="*/ 1245938 h 4611203"/>
              <a:gd name="connsiteX21" fmla="*/ 23007 w 3130564"/>
              <a:gd name="connsiteY21" fmla="*/ 616882 h 4611203"/>
              <a:gd name="connsiteX0" fmla="*/ 23007 w 3130564"/>
              <a:gd name="connsiteY0" fmla="*/ 616882 h 4614704"/>
              <a:gd name="connsiteX1" fmla="*/ 336319 w 3130564"/>
              <a:gd name="connsiteY1" fmla="*/ 190501 h 4614704"/>
              <a:gd name="connsiteX2" fmla="*/ 863369 w 3130564"/>
              <a:gd name="connsiteY2" fmla="*/ 0 h 4614704"/>
              <a:gd name="connsiteX3" fmla="*/ 1193049 w 3130564"/>
              <a:gd name="connsiteY3" fmla="*/ 68976 h 4614704"/>
              <a:gd name="connsiteX4" fmla="*/ 1545611 w 3130564"/>
              <a:gd name="connsiteY4" fmla="*/ 314986 h 4614704"/>
              <a:gd name="connsiteX5" fmla="*/ 2318775 w 3130564"/>
              <a:gd name="connsiteY5" fmla="*/ 1084593 h 4614704"/>
              <a:gd name="connsiteX6" fmla="*/ 2916444 w 3130564"/>
              <a:gd name="connsiteY6" fmla="*/ 1692170 h 4614704"/>
              <a:gd name="connsiteX7" fmla="*/ 3130043 w 3130564"/>
              <a:gd name="connsiteY7" fmla="*/ 2293885 h 4614704"/>
              <a:gd name="connsiteX8" fmla="*/ 2952520 w 3130564"/>
              <a:gd name="connsiteY8" fmla="*/ 2882901 h 4614704"/>
              <a:gd name="connsiteX9" fmla="*/ 2412631 w 3130564"/>
              <a:gd name="connsiteY9" fmla="*/ 3448050 h 4614704"/>
              <a:gd name="connsiteX10" fmla="*/ 1415032 w 3130564"/>
              <a:gd name="connsiteY10" fmla="*/ 4416425 h 4614704"/>
              <a:gd name="connsiteX11" fmla="*/ 896309 w 3130564"/>
              <a:gd name="connsiteY11" fmla="*/ 4614143 h 4614704"/>
              <a:gd name="connsiteX12" fmla="*/ 288942 w 3130564"/>
              <a:gd name="connsiteY12" fmla="*/ 4398830 h 4614704"/>
              <a:gd name="connsiteX13" fmla="*/ 727 w 3130564"/>
              <a:gd name="connsiteY13" fmla="*/ 3845874 h 4614704"/>
              <a:gd name="connsiteX14" fmla="*/ 215669 w 3130564"/>
              <a:gd name="connsiteY14" fmla="*/ 3309938 h 4614704"/>
              <a:gd name="connsiteX15" fmla="*/ 565165 w 3130564"/>
              <a:gd name="connsiteY15" fmla="*/ 2901950 h 4614704"/>
              <a:gd name="connsiteX16" fmla="*/ 739028 w 3130564"/>
              <a:gd name="connsiteY16" fmla="*/ 2592764 h 4614704"/>
              <a:gd name="connsiteX17" fmla="*/ 720041 w 3130564"/>
              <a:gd name="connsiteY17" fmla="*/ 2242714 h 4614704"/>
              <a:gd name="connsiteX18" fmla="*/ 584081 w 3130564"/>
              <a:gd name="connsiteY18" fmla="*/ 1781742 h 4614704"/>
              <a:gd name="connsiteX19" fmla="*/ 334473 w 3130564"/>
              <a:gd name="connsiteY19" fmla="*/ 1469510 h 4614704"/>
              <a:gd name="connsiteX20" fmla="*/ 135435 w 3130564"/>
              <a:gd name="connsiteY20" fmla="*/ 1245938 h 4614704"/>
              <a:gd name="connsiteX21" fmla="*/ 23007 w 3130564"/>
              <a:gd name="connsiteY21" fmla="*/ 616882 h 4614704"/>
              <a:gd name="connsiteX0" fmla="*/ 23007 w 3130564"/>
              <a:gd name="connsiteY0" fmla="*/ 616882 h 4615476"/>
              <a:gd name="connsiteX1" fmla="*/ 336319 w 3130564"/>
              <a:gd name="connsiteY1" fmla="*/ 190501 h 4615476"/>
              <a:gd name="connsiteX2" fmla="*/ 863369 w 3130564"/>
              <a:gd name="connsiteY2" fmla="*/ 0 h 4615476"/>
              <a:gd name="connsiteX3" fmla="*/ 1193049 w 3130564"/>
              <a:gd name="connsiteY3" fmla="*/ 68976 h 4615476"/>
              <a:gd name="connsiteX4" fmla="*/ 1545611 w 3130564"/>
              <a:gd name="connsiteY4" fmla="*/ 314986 h 4615476"/>
              <a:gd name="connsiteX5" fmla="*/ 2318775 w 3130564"/>
              <a:gd name="connsiteY5" fmla="*/ 1084593 h 4615476"/>
              <a:gd name="connsiteX6" fmla="*/ 2916444 w 3130564"/>
              <a:gd name="connsiteY6" fmla="*/ 1692170 h 4615476"/>
              <a:gd name="connsiteX7" fmla="*/ 3130043 w 3130564"/>
              <a:gd name="connsiteY7" fmla="*/ 2293885 h 4615476"/>
              <a:gd name="connsiteX8" fmla="*/ 2952520 w 3130564"/>
              <a:gd name="connsiteY8" fmla="*/ 2882901 h 4615476"/>
              <a:gd name="connsiteX9" fmla="*/ 2412631 w 3130564"/>
              <a:gd name="connsiteY9" fmla="*/ 3448050 h 4615476"/>
              <a:gd name="connsiteX10" fmla="*/ 1415032 w 3130564"/>
              <a:gd name="connsiteY10" fmla="*/ 4416425 h 4615476"/>
              <a:gd name="connsiteX11" fmla="*/ 896309 w 3130564"/>
              <a:gd name="connsiteY11" fmla="*/ 4614143 h 4615476"/>
              <a:gd name="connsiteX12" fmla="*/ 288942 w 3130564"/>
              <a:gd name="connsiteY12" fmla="*/ 4398830 h 4615476"/>
              <a:gd name="connsiteX13" fmla="*/ 727 w 3130564"/>
              <a:gd name="connsiteY13" fmla="*/ 3845874 h 4615476"/>
              <a:gd name="connsiteX14" fmla="*/ 215669 w 3130564"/>
              <a:gd name="connsiteY14" fmla="*/ 3309938 h 4615476"/>
              <a:gd name="connsiteX15" fmla="*/ 565165 w 3130564"/>
              <a:gd name="connsiteY15" fmla="*/ 2901950 h 4615476"/>
              <a:gd name="connsiteX16" fmla="*/ 739028 w 3130564"/>
              <a:gd name="connsiteY16" fmla="*/ 2592764 h 4615476"/>
              <a:gd name="connsiteX17" fmla="*/ 720041 w 3130564"/>
              <a:gd name="connsiteY17" fmla="*/ 2242714 h 4615476"/>
              <a:gd name="connsiteX18" fmla="*/ 584081 w 3130564"/>
              <a:gd name="connsiteY18" fmla="*/ 1781742 h 4615476"/>
              <a:gd name="connsiteX19" fmla="*/ 334473 w 3130564"/>
              <a:gd name="connsiteY19" fmla="*/ 1469510 h 4615476"/>
              <a:gd name="connsiteX20" fmla="*/ 135435 w 3130564"/>
              <a:gd name="connsiteY20" fmla="*/ 1245938 h 4615476"/>
              <a:gd name="connsiteX21" fmla="*/ 23007 w 3130564"/>
              <a:gd name="connsiteY21" fmla="*/ 616882 h 4615476"/>
              <a:gd name="connsiteX0" fmla="*/ 23007 w 3130564"/>
              <a:gd name="connsiteY0" fmla="*/ 616882 h 4615476"/>
              <a:gd name="connsiteX1" fmla="*/ 336319 w 3130564"/>
              <a:gd name="connsiteY1" fmla="*/ 190501 h 4615476"/>
              <a:gd name="connsiteX2" fmla="*/ 863369 w 3130564"/>
              <a:gd name="connsiteY2" fmla="*/ 0 h 4615476"/>
              <a:gd name="connsiteX3" fmla="*/ 1193049 w 3130564"/>
              <a:gd name="connsiteY3" fmla="*/ 68976 h 4615476"/>
              <a:gd name="connsiteX4" fmla="*/ 1545611 w 3130564"/>
              <a:gd name="connsiteY4" fmla="*/ 314986 h 4615476"/>
              <a:gd name="connsiteX5" fmla="*/ 2318775 w 3130564"/>
              <a:gd name="connsiteY5" fmla="*/ 1084593 h 4615476"/>
              <a:gd name="connsiteX6" fmla="*/ 2916444 w 3130564"/>
              <a:gd name="connsiteY6" fmla="*/ 1692170 h 4615476"/>
              <a:gd name="connsiteX7" fmla="*/ 3130043 w 3130564"/>
              <a:gd name="connsiteY7" fmla="*/ 2293885 h 4615476"/>
              <a:gd name="connsiteX8" fmla="*/ 2952520 w 3130564"/>
              <a:gd name="connsiteY8" fmla="*/ 2882901 h 4615476"/>
              <a:gd name="connsiteX9" fmla="*/ 2412631 w 3130564"/>
              <a:gd name="connsiteY9" fmla="*/ 3448050 h 4615476"/>
              <a:gd name="connsiteX10" fmla="*/ 1415032 w 3130564"/>
              <a:gd name="connsiteY10" fmla="*/ 4416425 h 4615476"/>
              <a:gd name="connsiteX11" fmla="*/ 896309 w 3130564"/>
              <a:gd name="connsiteY11" fmla="*/ 4614143 h 4615476"/>
              <a:gd name="connsiteX12" fmla="*/ 288942 w 3130564"/>
              <a:gd name="connsiteY12" fmla="*/ 4398830 h 4615476"/>
              <a:gd name="connsiteX13" fmla="*/ 727 w 3130564"/>
              <a:gd name="connsiteY13" fmla="*/ 3845874 h 4615476"/>
              <a:gd name="connsiteX14" fmla="*/ 215669 w 3130564"/>
              <a:gd name="connsiteY14" fmla="*/ 3309938 h 4615476"/>
              <a:gd name="connsiteX15" fmla="*/ 565165 w 3130564"/>
              <a:gd name="connsiteY15" fmla="*/ 2901950 h 4615476"/>
              <a:gd name="connsiteX16" fmla="*/ 739028 w 3130564"/>
              <a:gd name="connsiteY16" fmla="*/ 2592764 h 4615476"/>
              <a:gd name="connsiteX17" fmla="*/ 720041 w 3130564"/>
              <a:gd name="connsiteY17" fmla="*/ 2242714 h 4615476"/>
              <a:gd name="connsiteX18" fmla="*/ 584081 w 3130564"/>
              <a:gd name="connsiteY18" fmla="*/ 1781742 h 4615476"/>
              <a:gd name="connsiteX19" fmla="*/ 334473 w 3130564"/>
              <a:gd name="connsiteY19" fmla="*/ 1469510 h 4615476"/>
              <a:gd name="connsiteX20" fmla="*/ 135435 w 3130564"/>
              <a:gd name="connsiteY20" fmla="*/ 1245938 h 4615476"/>
              <a:gd name="connsiteX21" fmla="*/ 23007 w 3130564"/>
              <a:gd name="connsiteY21" fmla="*/ 616882 h 4615476"/>
              <a:gd name="connsiteX0" fmla="*/ 23007 w 3130564"/>
              <a:gd name="connsiteY0" fmla="*/ 616882 h 4615476"/>
              <a:gd name="connsiteX1" fmla="*/ 336319 w 3130564"/>
              <a:gd name="connsiteY1" fmla="*/ 190501 h 4615476"/>
              <a:gd name="connsiteX2" fmla="*/ 863369 w 3130564"/>
              <a:gd name="connsiteY2" fmla="*/ 0 h 4615476"/>
              <a:gd name="connsiteX3" fmla="*/ 1193049 w 3130564"/>
              <a:gd name="connsiteY3" fmla="*/ 68976 h 4615476"/>
              <a:gd name="connsiteX4" fmla="*/ 1545611 w 3130564"/>
              <a:gd name="connsiteY4" fmla="*/ 314986 h 4615476"/>
              <a:gd name="connsiteX5" fmla="*/ 2318775 w 3130564"/>
              <a:gd name="connsiteY5" fmla="*/ 1084593 h 4615476"/>
              <a:gd name="connsiteX6" fmla="*/ 2916444 w 3130564"/>
              <a:gd name="connsiteY6" fmla="*/ 1692170 h 4615476"/>
              <a:gd name="connsiteX7" fmla="*/ 3130043 w 3130564"/>
              <a:gd name="connsiteY7" fmla="*/ 2293885 h 4615476"/>
              <a:gd name="connsiteX8" fmla="*/ 2952520 w 3130564"/>
              <a:gd name="connsiteY8" fmla="*/ 2882901 h 4615476"/>
              <a:gd name="connsiteX9" fmla="*/ 2412631 w 3130564"/>
              <a:gd name="connsiteY9" fmla="*/ 3448050 h 4615476"/>
              <a:gd name="connsiteX10" fmla="*/ 1415032 w 3130564"/>
              <a:gd name="connsiteY10" fmla="*/ 4416425 h 4615476"/>
              <a:gd name="connsiteX11" fmla="*/ 896309 w 3130564"/>
              <a:gd name="connsiteY11" fmla="*/ 4614143 h 4615476"/>
              <a:gd name="connsiteX12" fmla="*/ 288942 w 3130564"/>
              <a:gd name="connsiteY12" fmla="*/ 4398830 h 4615476"/>
              <a:gd name="connsiteX13" fmla="*/ 727 w 3130564"/>
              <a:gd name="connsiteY13" fmla="*/ 3845874 h 4615476"/>
              <a:gd name="connsiteX14" fmla="*/ 215669 w 3130564"/>
              <a:gd name="connsiteY14" fmla="*/ 3309938 h 4615476"/>
              <a:gd name="connsiteX15" fmla="*/ 565165 w 3130564"/>
              <a:gd name="connsiteY15" fmla="*/ 2901950 h 4615476"/>
              <a:gd name="connsiteX16" fmla="*/ 739028 w 3130564"/>
              <a:gd name="connsiteY16" fmla="*/ 2592764 h 4615476"/>
              <a:gd name="connsiteX17" fmla="*/ 720041 w 3130564"/>
              <a:gd name="connsiteY17" fmla="*/ 2242714 h 4615476"/>
              <a:gd name="connsiteX18" fmla="*/ 584081 w 3130564"/>
              <a:gd name="connsiteY18" fmla="*/ 1781742 h 4615476"/>
              <a:gd name="connsiteX19" fmla="*/ 334473 w 3130564"/>
              <a:gd name="connsiteY19" fmla="*/ 1469510 h 4615476"/>
              <a:gd name="connsiteX20" fmla="*/ 135435 w 3130564"/>
              <a:gd name="connsiteY20" fmla="*/ 1245938 h 4615476"/>
              <a:gd name="connsiteX21" fmla="*/ 23007 w 3130564"/>
              <a:gd name="connsiteY21" fmla="*/ 616882 h 4615476"/>
              <a:gd name="connsiteX0" fmla="*/ 23007 w 3130564"/>
              <a:gd name="connsiteY0" fmla="*/ 616882 h 4615476"/>
              <a:gd name="connsiteX1" fmla="*/ 336319 w 3130564"/>
              <a:gd name="connsiteY1" fmla="*/ 190501 h 4615476"/>
              <a:gd name="connsiteX2" fmla="*/ 863369 w 3130564"/>
              <a:gd name="connsiteY2" fmla="*/ 0 h 4615476"/>
              <a:gd name="connsiteX3" fmla="*/ 1193049 w 3130564"/>
              <a:gd name="connsiteY3" fmla="*/ 68976 h 4615476"/>
              <a:gd name="connsiteX4" fmla="*/ 1545611 w 3130564"/>
              <a:gd name="connsiteY4" fmla="*/ 314986 h 4615476"/>
              <a:gd name="connsiteX5" fmla="*/ 2318775 w 3130564"/>
              <a:gd name="connsiteY5" fmla="*/ 1084593 h 4615476"/>
              <a:gd name="connsiteX6" fmla="*/ 2916444 w 3130564"/>
              <a:gd name="connsiteY6" fmla="*/ 1692170 h 4615476"/>
              <a:gd name="connsiteX7" fmla="*/ 3130043 w 3130564"/>
              <a:gd name="connsiteY7" fmla="*/ 2293885 h 4615476"/>
              <a:gd name="connsiteX8" fmla="*/ 2952520 w 3130564"/>
              <a:gd name="connsiteY8" fmla="*/ 2882901 h 4615476"/>
              <a:gd name="connsiteX9" fmla="*/ 2412631 w 3130564"/>
              <a:gd name="connsiteY9" fmla="*/ 3448050 h 4615476"/>
              <a:gd name="connsiteX10" fmla="*/ 1415032 w 3130564"/>
              <a:gd name="connsiteY10" fmla="*/ 4416425 h 4615476"/>
              <a:gd name="connsiteX11" fmla="*/ 896309 w 3130564"/>
              <a:gd name="connsiteY11" fmla="*/ 4614143 h 4615476"/>
              <a:gd name="connsiteX12" fmla="*/ 288942 w 3130564"/>
              <a:gd name="connsiteY12" fmla="*/ 4398830 h 4615476"/>
              <a:gd name="connsiteX13" fmla="*/ 727 w 3130564"/>
              <a:gd name="connsiteY13" fmla="*/ 3845874 h 4615476"/>
              <a:gd name="connsiteX14" fmla="*/ 215669 w 3130564"/>
              <a:gd name="connsiteY14" fmla="*/ 3309938 h 4615476"/>
              <a:gd name="connsiteX15" fmla="*/ 565165 w 3130564"/>
              <a:gd name="connsiteY15" fmla="*/ 2901950 h 4615476"/>
              <a:gd name="connsiteX16" fmla="*/ 739028 w 3130564"/>
              <a:gd name="connsiteY16" fmla="*/ 2592764 h 4615476"/>
              <a:gd name="connsiteX17" fmla="*/ 720041 w 3130564"/>
              <a:gd name="connsiteY17" fmla="*/ 2242714 h 4615476"/>
              <a:gd name="connsiteX18" fmla="*/ 584081 w 3130564"/>
              <a:gd name="connsiteY18" fmla="*/ 1781742 h 4615476"/>
              <a:gd name="connsiteX19" fmla="*/ 334473 w 3130564"/>
              <a:gd name="connsiteY19" fmla="*/ 1469510 h 4615476"/>
              <a:gd name="connsiteX20" fmla="*/ 135435 w 3130564"/>
              <a:gd name="connsiteY20" fmla="*/ 1245938 h 4615476"/>
              <a:gd name="connsiteX21" fmla="*/ 23007 w 3130564"/>
              <a:gd name="connsiteY21" fmla="*/ 616882 h 4615476"/>
              <a:gd name="connsiteX0" fmla="*/ 23007 w 3130564"/>
              <a:gd name="connsiteY0" fmla="*/ 616882 h 4615476"/>
              <a:gd name="connsiteX1" fmla="*/ 336319 w 3130564"/>
              <a:gd name="connsiteY1" fmla="*/ 190501 h 4615476"/>
              <a:gd name="connsiteX2" fmla="*/ 863369 w 3130564"/>
              <a:gd name="connsiteY2" fmla="*/ 0 h 4615476"/>
              <a:gd name="connsiteX3" fmla="*/ 1193049 w 3130564"/>
              <a:gd name="connsiteY3" fmla="*/ 68976 h 4615476"/>
              <a:gd name="connsiteX4" fmla="*/ 1545611 w 3130564"/>
              <a:gd name="connsiteY4" fmla="*/ 314986 h 4615476"/>
              <a:gd name="connsiteX5" fmla="*/ 2318775 w 3130564"/>
              <a:gd name="connsiteY5" fmla="*/ 1084593 h 4615476"/>
              <a:gd name="connsiteX6" fmla="*/ 2916444 w 3130564"/>
              <a:gd name="connsiteY6" fmla="*/ 1692170 h 4615476"/>
              <a:gd name="connsiteX7" fmla="*/ 3130043 w 3130564"/>
              <a:gd name="connsiteY7" fmla="*/ 2293885 h 4615476"/>
              <a:gd name="connsiteX8" fmla="*/ 2952520 w 3130564"/>
              <a:gd name="connsiteY8" fmla="*/ 2882901 h 4615476"/>
              <a:gd name="connsiteX9" fmla="*/ 2412631 w 3130564"/>
              <a:gd name="connsiteY9" fmla="*/ 3448050 h 4615476"/>
              <a:gd name="connsiteX10" fmla="*/ 1415032 w 3130564"/>
              <a:gd name="connsiteY10" fmla="*/ 4416425 h 4615476"/>
              <a:gd name="connsiteX11" fmla="*/ 896309 w 3130564"/>
              <a:gd name="connsiteY11" fmla="*/ 4614143 h 4615476"/>
              <a:gd name="connsiteX12" fmla="*/ 288942 w 3130564"/>
              <a:gd name="connsiteY12" fmla="*/ 4398830 h 4615476"/>
              <a:gd name="connsiteX13" fmla="*/ 727 w 3130564"/>
              <a:gd name="connsiteY13" fmla="*/ 3845874 h 4615476"/>
              <a:gd name="connsiteX14" fmla="*/ 215669 w 3130564"/>
              <a:gd name="connsiteY14" fmla="*/ 3309938 h 4615476"/>
              <a:gd name="connsiteX15" fmla="*/ 565165 w 3130564"/>
              <a:gd name="connsiteY15" fmla="*/ 2901950 h 4615476"/>
              <a:gd name="connsiteX16" fmla="*/ 739028 w 3130564"/>
              <a:gd name="connsiteY16" fmla="*/ 2592764 h 4615476"/>
              <a:gd name="connsiteX17" fmla="*/ 720041 w 3130564"/>
              <a:gd name="connsiteY17" fmla="*/ 2242714 h 4615476"/>
              <a:gd name="connsiteX18" fmla="*/ 584081 w 3130564"/>
              <a:gd name="connsiteY18" fmla="*/ 1781742 h 4615476"/>
              <a:gd name="connsiteX19" fmla="*/ 334473 w 3130564"/>
              <a:gd name="connsiteY19" fmla="*/ 1469510 h 4615476"/>
              <a:gd name="connsiteX20" fmla="*/ 135435 w 3130564"/>
              <a:gd name="connsiteY20" fmla="*/ 1245938 h 4615476"/>
              <a:gd name="connsiteX21" fmla="*/ 23007 w 3130564"/>
              <a:gd name="connsiteY21" fmla="*/ 616882 h 4615476"/>
              <a:gd name="connsiteX0" fmla="*/ 23007 w 3130564"/>
              <a:gd name="connsiteY0" fmla="*/ 616882 h 4615011"/>
              <a:gd name="connsiteX1" fmla="*/ 336319 w 3130564"/>
              <a:gd name="connsiteY1" fmla="*/ 190501 h 4615011"/>
              <a:gd name="connsiteX2" fmla="*/ 863369 w 3130564"/>
              <a:gd name="connsiteY2" fmla="*/ 0 h 4615011"/>
              <a:gd name="connsiteX3" fmla="*/ 1193049 w 3130564"/>
              <a:gd name="connsiteY3" fmla="*/ 68976 h 4615011"/>
              <a:gd name="connsiteX4" fmla="*/ 1545611 w 3130564"/>
              <a:gd name="connsiteY4" fmla="*/ 314986 h 4615011"/>
              <a:gd name="connsiteX5" fmla="*/ 2318775 w 3130564"/>
              <a:gd name="connsiteY5" fmla="*/ 1084593 h 4615011"/>
              <a:gd name="connsiteX6" fmla="*/ 2916444 w 3130564"/>
              <a:gd name="connsiteY6" fmla="*/ 1692170 h 4615011"/>
              <a:gd name="connsiteX7" fmla="*/ 3130043 w 3130564"/>
              <a:gd name="connsiteY7" fmla="*/ 2293885 h 4615011"/>
              <a:gd name="connsiteX8" fmla="*/ 2952520 w 3130564"/>
              <a:gd name="connsiteY8" fmla="*/ 2882901 h 4615011"/>
              <a:gd name="connsiteX9" fmla="*/ 2412631 w 3130564"/>
              <a:gd name="connsiteY9" fmla="*/ 3448050 h 4615011"/>
              <a:gd name="connsiteX10" fmla="*/ 1415032 w 3130564"/>
              <a:gd name="connsiteY10" fmla="*/ 4416425 h 4615011"/>
              <a:gd name="connsiteX11" fmla="*/ 896309 w 3130564"/>
              <a:gd name="connsiteY11" fmla="*/ 4614143 h 4615011"/>
              <a:gd name="connsiteX12" fmla="*/ 288942 w 3130564"/>
              <a:gd name="connsiteY12" fmla="*/ 4398830 h 4615011"/>
              <a:gd name="connsiteX13" fmla="*/ 727 w 3130564"/>
              <a:gd name="connsiteY13" fmla="*/ 3845874 h 4615011"/>
              <a:gd name="connsiteX14" fmla="*/ 215669 w 3130564"/>
              <a:gd name="connsiteY14" fmla="*/ 3309938 h 4615011"/>
              <a:gd name="connsiteX15" fmla="*/ 565165 w 3130564"/>
              <a:gd name="connsiteY15" fmla="*/ 2901950 h 4615011"/>
              <a:gd name="connsiteX16" fmla="*/ 739028 w 3130564"/>
              <a:gd name="connsiteY16" fmla="*/ 2592764 h 4615011"/>
              <a:gd name="connsiteX17" fmla="*/ 720041 w 3130564"/>
              <a:gd name="connsiteY17" fmla="*/ 2242714 h 4615011"/>
              <a:gd name="connsiteX18" fmla="*/ 584081 w 3130564"/>
              <a:gd name="connsiteY18" fmla="*/ 1781742 h 4615011"/>
              <a:gd name="connsiteX19" fmla="*/ 334473 w 3130564"/>
              <a:gd name="connsiteY19" fmla="*/ 1469510 h 4615011"/>
              <a:gd name="connsiteX20" fmla="*/ 135435 w 3130564"/>
              <a:gd name="connsiteY20" fmla="*/ 1245938 h 4615011"/>
              <a:gd name="connsiteX21" fmla="*/ 23007 w 3130564"/>
              <a:gd name="connsiteY21" fmla="*/ 616882 h 4615011"/>
              <a:gd name="connsiteX0" fmla="*/ 23007 w 3130564"/>
              <a:gd name="connsiteY0" fmla="*/ 616882 h 4614800"/>
              <a:gd name="connsiteX1" fmla="*/ 336319 w 3130564"/>
              <a:gd name="connsiteY1" fmla="*/ 190501 h 4614800"/>
              <a:gd name="connsiteX2" fmla="*/ 863369 w 3130564"/>
              <a:gd name="connsiteY2" fmla="*/ 0 h 4614800"/>
              <a:gd name="connsiteX3" fmla="*/ 1193049 w 3130564"/>
              <a:gd name="connsiteY3" fmla="*/ 68976 h 4614800"/>
              <a:gd name="connsiteX4" fmla="*/ 1545611 w 3130564"/>
              <a:gd name="connsiteY4" fmla="*/ 314986 h 4614800"/>
              <a:gd name="connsiteX5" fmla="*/ 2318775 w 3130564"/>
              <a:gd name="connsiteY5" fmla="*/ 1084593 h 4614800"/>
              <a:gd name="connsiteX6" fmla="*/ 2916444 w 3130564"/>
              <a:gd name="connsiteY6" fmla="*/ 1692170 h 4614800"/>
              <a:gd name="connsiteX7" fmla="*/ 3130043 w 3130564"/>
              <a:gd name="connsiteY7" fmla="*/ 2293885 h 4614800"/>
              <a:gd name="connsiteX8" fmla="*/ 2952520 w 3130564"/>
              <a:gd name="connsiteY8" fmla="*/ 2882901 h 4614800"/>
              <a:gd name="connsiteX9" fmla="*/ 2412631 w 3130564"/>
              <a:gd name="connsiteY9" fmla="*/ 3448050 h 4614800"/>
              <a:gd name="connsiteX10" fmla="*/ 1415032 w 3130564"/>
              <a:gd name="connsiteY10" fmla="*/ 4416425 h 4614800"/>
              <a:gd name="connsiteX11" fmla="*/ 896309 w 3130564"/>
              <a:gd name="connsiteY11" fmla="*/ 4614143 h 4614800"/>
              <a:gd name="connsiteX12" fmla="*/ 288942 w 3130564"/>
              <a:gd name="connsiteY12" fmla="*/ 4398830 h 4614800"/>
              <a:gd name="connsiteX13" fmla="*/ 727 w 3130564"/>
              <a:gd name="connsiteY13" fmla="*/ 3845874 h 4614800"/>
              <a:gd name="connsiteX14" fmla="*/ 215669 w 3130564"/>
              <a:gd name="connsiteY14" fmla="*/ 3309938 h 4614800"/>
              <a:gd name="connsiteX15" fmla="*/ 565165 w 3130564"/>
              <a:gd name="connsiteY15" fmla="*/ 2901950 h 4614800"/>
              <a:gd name="connsiteX16" fmla="*/ 739028 w 3130564"/>
              <a:gd name="connsiteY16" fmla="*/ 2592764 h 4614800"/>
              <a:gd name="connsiteX17" fmla="*/ 720041 w 3130564"/>
              <a:gd name="connsiteY17" fmla="*/ 2242714 h 4614800"/>
              <a:gd name="connsiteX18" fmla="*/ 584081 w 3130564"/>
              <a:gd name="connsiteY18" fmla="*/ 1781742 h 4614800"/>
              <a:gd name="connsiteX19" fmla="*/ 334473 w 3130564"/>
              <a:gd name="connsiteY19" fmla="*/ 1469510 h 4614800"/>
              <a:gd name="connsiteX20" fmla="*/ 135435 w 3130564"/>
              <a:gd name="connsiteY20" fmla="*/ 1245938 h 4614800"/>
              <a:gd name="connsiteX21" fmla="*/ 23007 w 3130564"/>
              <a:gd name="connsiteY21" fmla="*/ 616882 h 4614800"/>
              <a:gd name="connsiteX0" fmla="*/ 23007 w 3130564"/>
              <a:gd name="connsiteY0" fmla="*/ 616882 h 4615058"/>
              <a:gd name="connsiteX1" fmla="*/ 336319 w 3130564"/>
              <a:gd name="connsiteY1" fmla="*/ 190501 h 4615058"/>
              <a:gd name="connsiteX2" fmla="*/ 863369 w 3130564"/>
              <a:gd name="connsiteY2" fmla="*/ 0 h 4615058"/>
              <a:gd name="connsiteX3" fmla="*/ 1193049 w 3130564"/>
              <a:gd name="connsiteY3" fmla="*/ 68976 h 4615058"/>
              <a:gd name="connsiteX4" fmla="*/ 1545611 w 3130564"/>
              <a:gd name="connsiteY4" fmla="*/ 314986 h 4615058"/>
              <a:gd name="connsiteX5" fmla="*/ 2318775 w 3130564"/>
              <a:gd name="connsiteY5" fmla="*/ 1084593 h 4615058"/>
              <a:gd name="connsiteX6" fmla="*/ 2916444 w 3130564"/>
              <a:gd name="connsiteY6" fmla="*/ 1692170 h 4615058"/>
              <a:gd name="connsiteX7" fmla="*/ 3130043 w 3130564"/>
              <a:gd name="connsiteY7" fmla="*/ 2293885 h 4615058"/>
              <a:gd name="connsiteX8" fmla="*/ 2952520 w 3130564"/>
              <a:gd name="connsiteY8" fmla="*/ 2882901 h 4615058"/>
              <a:gd name="connsiteX9" fmla="*/ 2412631 w 3130564"/>
              <a:gd name="connsiteY9" fmla="*/ 3448050 h 4615058"/>
              <a:gd name="connsiteX10" fmla="*/ 1415032 w 3130564"/>
              <a:gd name="connsiteY10" fmla="*/ 4416425 h 4615058"/>
              <a:gd name="connsiteX11" fmla="*/ 896309 w 3130564"/>
              <a:gd name="connsiteY11" fmla="*/ 4614143 h 4615058"/>
              <a:gd name="connsiteX12" fmla="*/ 288942 w 3130564"/>
              <a:gd name="connsiteY12" fmla="*/ 4398830 h 4615058"/>
              <a:gd name="connsiteX13" fmla="*/ 727 w 3130564"/>
              <a:gd name="connsiteY13" fmla="*/ 3845874 h 4615058"/>
              <a:gd name="connsiteX14" fmla="*/ 215669 w 3130564"/>
              <a:gd name="connsiteY14" fmla="*/ 3309938 h 4615058"/>
              <a:gd name="connsiteX15" fmla="*/ 565165 w 3130564"/>
              <a:gd name="connsiteY15" fmla="*/ 2901950 h 4615058"/>
              <a:gd name="connsiteX16" fmla="*/ 739028 w 3130564"/>
              <a:gd name="connsiteY16" fmla="*/ 2592764 h 4615058"/>
              <a:gd name="connsiteX17" fmla="*/ 720041 w 3130564"/>
              <a:gd name="connsiteY17" fmla="*/ 2242714 h 4615058"/>
              <a:gd name="connsiteX18" fmla="*/ 584081 w 3130564"/>
              <a:gd name="connsiteY18" fmla="*/ 1781742 h 4615058"/>
              <a:gd name="connsiteX19" fmla="*/ 334473 w 3130564"/>
              <a:gd name="connsiteY19" fmla="*/ 1469510 h 4615058"/>
              <a:gd name="connsiteX20" fmla="*/ 135435 w 3130564"/>
              <a:gd name="connsiteY20" fmla="*/ 1245938 h 4615058"/>
              <a:gd name="connsiteX21" fmla="*/ 23007 w 3130564"/>
              <a:gd name="connsiteY21" fmla="*/ 616882 h 4615058"/>
              <a:gd name="connsiteX0" fmla="*/ 23007 w 3130564"/>
              <a:gd name="connsiteY0" fmla="*/ 616882 h 4614774"/>
              <a:gd name="connsiteX1" fmla="*/ 336319 w 3130564"/>
              <a:gd name="connsiteY1" fmla="*/ 190501 h 4614774"/>
              <a:gd name="connsiteX2" fmla="*/ 863369 w 3130564"/>
              <a:gd name="connsiteY2" fmla="*/ 0 h 4614774"/>
              <a:gd name="connsiteX3" fmla="*/ 1193049 w 3130564"/>
              <a:gd name="connsiteY3" fmla="*/ 68976 h 4614774"/>
              <a:gd name="connsiteX4" fmla="*/ 1545611 w 3130564"/>
              <a:gd name="connsiteY4" fmla="*/ 314986 h 4614774"/>
              <a:gd name="connsiteX5" fmla="*/ 2318775 w 3130564"/>
              <a:gd name="connsiteY5" fmla="*/ 1084593 h 4614774"/>
              <a:gd name="connsiteX6" fmla="*/ 2916444 w 3130564"/>
              <a:gd name="connsiteY6" fmla="*/ 1692170 h 4614774"/>
              <a:gd name="connsiteX7" fmla="*/ 3130043 w 3130564"/>
              <a:gd name="connsiteY7" fmla="*/ 2293885 h 4614774"/>
              <a:gd name="connsiteX8" fmla="*/ 2952520 w 3130564"/>
              <a:gd name="connsiteY8" fmla="*/ 2882901 h 4614774"/>
              <a:gd name="connsiteX9" fmla="*/ 2412631 w 3130564"/>
              <a:gd name="connsiteY9" fmla="*/ 3448050 h 4614774"/>
              <a:gd name="connsiteX10" fmla="*/ 1415032 w 3130564"/>
              <a:gd name="connsiteY10" fmla="*/ 4416425 h 4614774"/>
              <a:gd name="connsiteX11" fmla="*/ 896309 w 3130564"/>
              <a:gd name="connsiteY11" fmla="*/ 4614143 h 4614774"/>
              <a:gd name="connsiteX12" fmla="*/ 288942 w 3130564"/>
              <a:gd name="connsiteY12" fmla="*/ 4398830 h 4614774"/>
              <a:gd name="connsiteX13" fmla="*/ 727 w 3130564"/>
              <a:gd name="connsiteY13" fmla="*/ 3845874 h 4614774"/>
              <a:gd name="connsiteX14" fmla="*/ 215669 w 3130564"/>
              <a:gd name="connsiteY14" fmla="*/ 3309938 h 4614774"/>
              <a:gd name="connsiteX15" fmla="*/ 565165 w 3130564"/>
              <a:gd name="connsiteY15" fmla="*/ 2901950 h 4614774"/>
              <a:gd name="connsiteX16" fmla="*/ 739028 w 3130564"/>
              <a:gd name="connsiteY16" fmla="*/ 2592764 h 4614774"/>
              <a:gd name="connsiteX17" fmla="*/ 720041 w 3130564"/>
              <a:gd name="connsiteY17" fmla="*/ 2242714 h 4614774"/>
              <a:gd name="connsiteX18" fmla="*/ 584081 w 3130564"/>
              <a:gd name="connsiteY18" fmla="*/ 1781742 h 4614774"/>
              <a:gd name="connsiteX19" fmla="*/ 334473 w 3130564"/>
              <a:gd name="connsiteY19" fmla="*/ 1469510 h 4614774"/>
              <a:gd name="connsiteX20" fmla="*/ 135435 w 3130564"/>
              <a:gd name="connsiteY20" fmla="*/ 1245938 h 4614774"/>
              <a:gd name="connsiteX21" fmla="*/ 23007 w 3130564"/>
              <a:gd name="connsiteY21" fmla="*/ 616882 h 4614774"/>
              <a:gd name="connsiteX0" fmla="*/ 23888 w 3131445"/>
              <a:gd name="connsiteY0" fmla="*/ 616882 h 4614774"/>
              <a:gd name="connsiteX1" fmla="*/ 337200 w 3131445"/>
              <a:gd name="connsiteY1" fmla="*/ 190501 h 4614774"/>
              <a:gd name="connsiteX2" fmla="*/ 864250 w 3131445"/>
              <a:gd name="connsiteY2" fmla="*/ 0 h 4614774"/>
              <a:gd name="connsiteX3" fmla="*/ 1193930 w 3131445"/>
              <a:gd name="connsiteY3" fmla="*/ 68976 h 4614774"/>
              <a:gd name="connsiteX4" fmla="*/ 1546492 w 3131445"/>
              <a:gd name="connsiteY4" fmla="*/ 314986 h 4614774"/>
              <a:gd name="connsiteX5" fmla="*/ 2319656 w 3131445"/>
              <a:gd name="connsiteY5" fmla="*/ 1084593 h 4614774"/>
              <a:gd name="connsiteX6" fmla="*/ 2917325 w 3131445"/>
              <a:gd name="connsiteY6" fmla="*/ 1692170 h 4614774"/>
              <a:gd name="connsiteX7" fmla="*/ 3130924 w 3131445"/>
              <a:gd name="connsiteY7" fmla="*/ 2293885 h 4614774"/>
              <a:gd name="connsiteX8" fmla="*/ 2953401 w 3131445"/>
              <a:gd name="connsiteY8" fmla="*/ 2882901 h 4614774"/>
              <a:gd name="connsiteX9" fmla="*/ 2413512 w 3131445"/>
              <a:gd name="connsiteY9" fmla="*/ 3448050 h 4614774"/>
              <a:gd name="connsiteX10" fmla="*/ 1415913 w 3131445"/>
              <a:gd name="connsiteY10" fmla="*/ 4416425 h 4614774"/>
              <a:gd name="connsiteX11" fmla="*/ 897190 w 3131445"/>
              <a:gd name="connsiteY11" fmla="*/ 4614143 h 4614774"/>
              <a:gd name="connsiteX12" fmla="*/ 289823 w 3131445"/>
              <a:gd name="connsiteY12" fmla="*/ 4398830 h 4614774"/>
              <a:gd name="connsiteX13" fmla="*/ 1608 w 3131445"/>
              <a:gd name="connsiteY13" fmla="*/ 3845874 h 4614774"/>
              <a:gd name="connsiteX14" fmla="*/ 188081 w 3131445"/>
              <a:gd name="connsiteY14" fmla="*/ 3306380 h 4614774"/>
              <a:gd name="connsiteX15" fmla="*/ 566046 w 3131445"/>
              <a:gd name="connsiteY15" fmla="*/ 2901950 h 4614774"/>
              <a:gd name="connsiteX16" fmla="*/ 739909 w 3131445"/>
              <a:gd name="connsiteY16" fmla="*/ 2592764 h 4614774"/>
              <a:gd name="connsiteX17" fmla="*/ 720922 w 3131445"/>
              <a:gd name="connsiteY17" fmla="*/ 2242714 h 4614774"/>
              <a:gd name="connsiteX18" fmla="*/ 584962 w 3131445"/>
              <a:gd name="connsiteY18" fmla="*/ 1781742 h 4614774"/>
              <a:gd name="connsiteX19" fmla="*/ 335354 w 3131445"/>
              <a:gd name="connsiteY19" fmla="*/ 1469510 h 4614774"/>
              <a:gd name="connsiteX20" fmla="*/ 136316 w 3131445"/>
              <a:gd name="connsiteY20" fmla="*/ 1245938 h 4614774"/>
              <a:gd name="connsiteX21" fmla="*/ 23888 w 3131445"/>
              <a:gd name="connsiteY21" fmla="*/ 616882 h 4614774"/>
              <a:gd name="connsiteX0" fmla="*/ 24234 w 3131791"/>
              <a:gd name="connsiteY0" fmla="*/ 616882 h 4614774"/>
              <a:gd name="connsiteX1" fmla="*/ 337546 w 3131791"/>
              <a:gd name="connsiteY1" fmla="*/ 190501 h 4614774"/>
              <a:gd name="connsiteX2" fmla="*/ 864596 w 3131791"/>
              <a:gd name="connsiteY2" fmla="*/ 0 h 4614774"/>
              <a:gd name="connsiteX3" fmla="*/ 1194276 w 3131791"/>
              <a:gd name="connsiteY3" fmla="*/ 68976 h 4614774"/>
              <a:gd name="connsiteX4" fmla="*/ 1546838 w 3131791"/>
              <a:gd name="connsiteY4" fmla="*/ 314986 h 4614774"/>
              <a:gd name="connsiteX5" fmla="*/ 2320002 w 3131791"/>
              <a:gd name="connsiteY5" fmla="*/ 1084593 h 4614774"/>
              <a:gd name="connsiteX6" fmla="*/ 2917671 w 3131791"/>
              <a:gd name="connsiteY6" fmla="*/ 1692170 h 4614774"/>
              <a:gd name="connsiteX7" fmla="*/ 3131270 w 3131791"/>
              <a:gd name="connsiteY7" fmla="*/ 2293885 h 4614774"/>
              <a:gd name="connsiteX8" fmla="*/ 2953747 w 3131791"/>
              <a:gd name="connsiteY8" fmla="*/ 2882901 h 4614774"/>
              <a:gd name="connsiteX9" fmla="*/ 2413858 w 3131791"/>
              <a:gd name="connsiteY9" fmla="*/ 3448050 h 4614774"/>
              <a:gd name="connsiteX10" fmla="*/ 1416259 w 3131791"/>
              <a:gd name="connsiteY10" fmla="*/ 4416425 h 4614774"/>
              <a:gd name="connsiteX11" fmla="*/ 897536 w 3131791"/>
              <a:gd name="connsiteY11" fmla="*/ 4614143 h 4614774"/>
              <a:gd name="connsiteX12" fmla="*/ 290169 w 3131791"/>
              <a:gd name="connsiteY12" fmla="*/ 4398830 h 4614774"/>
              <a:gd name="connsiteX13" fmla="*/ 1954 w 3131791"/>
              <a:gd name="connsiteY13" fmla="*/ 3845874 h 4614774"/>
              <a:gd name="connsiteX14" fmla="*/ 188427 w 3131791"/>
              <a:gd name="connsiteY14" fmla="*/ 3306380 h 4614774"/>
              <a:gd name="connsiteX15" fmla="*/ 566392 w 3131791"/>
              <a:gd name="connsiteY15" fmla="*/ 2901950 h 4614774"/>
              <a:gd name="connsiteX16" fmla="*/ 740255 w 3131791"/>
              <a:gd name="connsiteY16" fmla="*/ 2592764 h 4614774"/>
              <a:gd name="connsiteX17" fmla="*/ 721268 w 3131791"/>
              <a:gd name="connsiteY17" fmla="*/ 2242714 h 4614774"/>
              <a:gd name="connsiteX18" fmla="*/ 585308 w 3131791"/>
              <a:gd name="connsiteY18" fmla="*/ 1781742 h 4614774"/>
              <a:gd name="connsiteX19" fmla="*/ 335700 w 3131791"/>
              <a:gd name="connsiteY19" fmla="*/ 1469510 h 4614774"/>
              <a:gd name="connsiteX20" fmla="*/ 136662 w 3131791"/>
              <a:gd name="connsiteY20" fmla="*/ 1245938 h 4614774"/>
              <a:gd name="connsiteX21" fmla="*/ 24234 w 3131791"/>
              <a:gd name="connsiteY21" fmla="*/ 616882 h 4614774"/>
              <a:gd name="connsiteX0" fmla="*/ 24234 w 3131791"/>
              <a:gd name="connsiteY0" fmla="*/ 616882 h 4614774"/>
              <a:gd name="connsiteX1" fmla="*/ 337546 w 3131791"/>
              <a:gd name="connsiteY1" fmla="*/ 190501 h 4614774"/>
              <a:gd name="connsiteX2" fmla="*/ 864596 w 3131791"/>
              <a:gd name="connsiteY2" fmla="*/ 0 h 4614774"/>
              <a:gd name="connsiteX3" fmla="*/ 1194276 w 3131791"/>
              <a:gd name="connsiteY3" fmla="*/ 68976 h 4614774"/>
              <a:gd name="connsiteX4" fmla="*/ 1546838 w 3131791"/>
              <a:gd name="connsiteY4" fmla="*/ 314986 h 4614774"/>
              <a:gd name="connsiteX5" fmla="*/ 2320002 w 3131791"/>
              <a:gd name="connsiteY5" fmla="*/ 1084593 h 4614774"/>
              <a:gd name="connsiteX6" fmla="*/ 2917671 w 3131791"/>
              <a:gd name="connsiteY6" fmla="*/ 1692170 h 4614774"/>
              <a:gd name="connsiteX7" fmla="*/ 3131270 w 3131791"/>
              <a:gd name="connsiteY7" fmla="*/ 2293885 h 4614774"/>
              <a:gd name="connsiteX8" fmla="*/ 2953747 w 3131791"/>
              <a:gd name="connsiteY8" fmla="*/ 2882901 h 4614774"/>
              <a:gd name="connsiteX9" fmla="*/ 2413858 w 3131791"/>
              <a:gd name="connsiteY9" fmla="*/ 3448050 h 4614774"/>
              <a:gd name="connsiteX10" fmla="*/ 1416259 w 3131791"/>
              <a:gd name="connsiteY10" fmla="*/ 4416425 h 4614774"/>
              <a:gd name="connsiteX11" fmla="*/ 897536 w 3131791"/>
              <a:gd name="connsiteY11" fmla="*/ 4614143 h 4614774"/>
              <a:gd name="connsiteX12" fmla="*/ 290169 w 3131791"/>
              <a:gd name="connsiteY12" fmla="*/ 4398830 h 4614774"/>
              <a:gd name="connsiteX13" fmla="*/ 1954 w 3131791"/>
              <a:gd name="connsiteY13" fmla="*/ 3845874 h 4614774"/>
              <a:gd name="connsiteX14" fmla="*/ 188427 w 3131791"/>
              <a:gd name="connsiteY14" fmla="*/ 3306380 h 4614774"/>
              <a:gd name="connsiteX15" fmla="*/ 537924 w 3131791"/>
              <a:gd name="connsiteY15" fmla="*/ 2887716 h 4614774"/>
              <a:gd name="connsiteX16" fmla="*/ 740255 w 3131791"/>
              <a:gd name="connsiteY16" fmla="*/ 2592764 h 4614774"/>
              <a:gd name="connsiteX17" fmla="*/ 721268 w 3131791"/>
              <a:gd name="connsiteY17" fmla="*/ 2242714 h 4614774"/>
              <a:gd name="connsiteX18" fmla="*/ 585308 w 3131791"/>
              <a:gd name="connsiteY18" fmla="*/ 1781742 h 4614774"/>
              <a:gd name="connsiteX19" fmla="*/ 335700 w 3131791"/>
              <a:gd name="connsiteY19" fmla="*/ 1469510 h 4614774"/>
              <a:gd name="connsiteX20" fmla="*/ 136662 w 3131791"/>
              <a:gd name="connsiteY20" fmla="*/ 1245938 h 4614774"/>
              <a:gd name="connsiteX21" fmla="*/ 24234 w 3131791"/>
              <a:gd name="connsiteY21" fmla="*/ 616882 h 4614774"/>
              <a:gd name="connsiteX0" fmla="*/ 24234 w 3131791"/>
              <a:gd name="connsiteY0" fmla="*/ 616882 h 4614774"/>
              <a:gd name="connsiteX1" fmla="*/ 337546 w 3131791"/>
              <a:gd name="connsiteY1" fmla="*/ 190501 h 4614774"/>
              <a:gd name="connsiteX2" fmla="*/ 864596 w 3131791"/>
              <a:gd name="connsiteY2" fmla="*/ 0 h 4614774"/>
              <a:gd name="connsiteX3" fmla="*/ 1194276 w 3131791"/>
              <a:gd name="connsiteY3" fmla="*/ 68976 h 4614774"/>
              <a:gd name="connsiteX4" fmla="*/ 1546838 w 3131791"/>
              <a:gd name="connsiteY4" fmla="*/ 314986 h 4614774"/>
              <a:gd name="connsiteX5" fmla="*/ 2320002 w 3131791"/>
              <a:gd name="connsiteY5" fmla="*/ 1084593 h 4614774"/>
              <a:gd name="connsiteX6" fmla="*/ 2917671 w 3131791"/>
              <a:gd name="connsiteY6" fmla="*/ 1692170 h 4614774"/>
              <a:gd name="connsiteX7" fmla="*/ 3131270 w 3131791"/>
              <a:gd name="connsiteY7" fmla="*/ 2293885 h 4614774"/>
              <a:gd name="connsiteX8" fmla="*/ 2953747 w 3131791"/>
              <a:gd name="connsiteY8" fmla="*/ 2882901 h 4614774"/>
              <a:gd name="connsiteX9" fmla="*/ 2413858 w 3131791"/>
              <a:gd name="connsiteY9" fmla="*/ 3448050 h 4614774"/>
              <a:gd name="connsiteX10" fmla="*/ 1416259 w 3131791"/>
              <a:gd name="connsiteY10" fmla="*/ 4416425 h 4614774"/>
              <a:gd name="connsiteX11" fmla="*/ 897536 w 3131791"/>
              <a:gd name="connsiteY11" fmla="*/ 4614143 h 4614774"/>
              <a:gd name="connsiteX12" fmla="*/ 290169 w 3131791"/>
              <a:gd name="connsiteY12" fmla="*/ 4398830 h 4614774"/>
              <a:gd name="connsiteX13" fmla="*/ 1954 w 3131791"/>
              <a:gd name="connsiteY13" fmla="*/ 3845874 h 4614774"/>
              <a:gd name="connsiteX14" fmla="*/ 188427 w 3131791"/>
              <a:gd name="connsiteY14" fmla="*/ 3306380 h 4614774"/>
              <a:gd name="connsiteX15" fmla="*/ 537924 w 3131791"/>
              <a:gd name="connsiteY15" fmla="*/ 2887716 h 4614774"/>
              <a:gd name="connsiteX16" fmla="*/ 740255 w 3131791"/>
              <a:gd name="connsiteY16" fmla="*/ 2592764 h 4614774"/>
              <a:gd name="connsiteX17" fmla="*/ 721268 w 3131791"/>
              <a:gd name="connsiteY17" fmla="*/ 2242714 h 4614774"/>
              <a:gd name="connsiteX18" fmla="*/ 585308 w 3131791"/>
              <a:gd name="connsiteY18" fmla="*/ 1781742 h 4614774"/>
              <a:gd name="connsiteX19" fmla="*/ 335700 w 3131791"/>
              <a:gd name="connsiteY19" fmla="*/ 1469510 h 4614774"/>
              <a:gd name="connsiteX20" fmla="*/ 136662 w 3131791"/>
              <a:gd name="connsiteY20" fmla="*/ 1245938 h 4614774"/>
              <a:gd name="connsiteX21" fmla="*/ 24234 w 3131791"/>
              <a:gd name="connsiteY21" fmla="*/ 616882 h 4614774"/>
              <a:gd name="connsiteX0" fmla="*/ 24234 w 3131791"/>
              <a:gd name="connsiteY0" fmla="*/ 616882 h 4614774"/>
              <a:gd name="connsiteX1" fmla="*/ 337546 w 3131791"/>
              <a:gd name="connsiteY1" fmla="*/ 190501 h 4614774"/>
              <a:gd name="connsiteX2" fmla="*/ 864596 w 3131791"/>
              <a:gd name="connsiteY2" fmla="*/ 0 h 4614774"/>
              <a:gd name="connsiteX3" fmla="*/ 1194276 w 3131791"/>
              <a:gd name="connsiteY3" fmla="*/ 68976 h 4614774"/>
              <a:gd name="connsiteX4" fmla="*/ 1546838 w 3131791"/>
              <a:gd name="connsiteY4" fmla="*/ 314986 h 4614774"/>
              <a:gd name="connsiteX5" fmla="*/ 2320002 w 3131791"/>
              <a:gd name="connsiteY5" fmla="*/ 1084593 h 4614774"/>
              <a:gd name="connsiteX6" fmla="*/ 2917671 w 3131791"/>
              <a:gd name="connsiteY6" fmla="*/ 1692170 h 4614774"/>
              <a:gd name="connsiteX7" fmla="*/ 3131270 w 3131791"/>
              <a:gd name="connsiteY7" fmla="*/ 2293885 h 4614774"/>
              <a:gd name="connsiteX8" fmla="*/ 2953747 w 3131791"/>
              <a:gd name="connsiteY8" fmla="*/ 2882901 h 4614774"/>
              <a:gd name="connsiteX9" fmla="*/ 2413858 w 3131791"/>
              <a:gd name="connsiteY9" fmla="*/ 3448050 h 4614774"/>
              <a:gd name="connsiteX10" fmla="*/ 1416259 w 3131791"/>
              <a:gd name="connsiteY10" fmla="*/ 4416425 h 4614774"/>
              <a:gd name="connsiteX11" fmla="*/ 897536 w 3131791"/>
              <a:gd name="connsiteY11" fmla="*/ 4614143 h 4614774"/>
              <a:gd name="connsiteX12" fmla="*/ 290169 w 3131791"/>
              <a:gd name="connsiteY12" fmla="*/ 4398830 h 4614774"/>
              <a:gd name="connsiteX13" fmla="*/ 1954 w 3131791"/>
              <a:gd name="connsiteY13" fmla="*/ 3845874 h 4614774"/>
              <a:gd name="connsiteX14" fmla="*/ 188427 w 3131791"/>
              <a:gd name="connsiteY14" fmla="*/ 3306380 h 4614774"/>
              <a:gd name="connsiteX15" fmla="*/ 537924 w 3131791"/>
              <a:gd name="connsiteY15" fmla="*/ 2887716 h 4614774"/>
              <a:gd name="connsiteX16" fmla="*/ 683318 w 3131791"/>
              <a:gd name="connsiteY16" fmla="*/ 2589206 h 4614774"/>
              <a:gd name="connsiteX17" fmla="*/ 721268 w 3131791"/>
              <a:gd name="connsiteY17" fmla="*/ 2242714 h 4614774"/>
              <a:gd name="connsiteX18" fmla="*/ 585308 w 3131791"/>
              <a:gd name="connsiteY18" fmla="*/ 1781742 h 4614774"/>
              <a:gd name="connsiteX19" fmla="*/ 335700 w 3131791"/>
              <a:gd name="connsiteY19" fmla="*/ 1469510 h 4614774"/>
              <a:gd name="connsiteX20" fmla="*/ 136662 w 3131791"/>
              <a:gd name="connsiteY20" fmla="*/ 1245938 h 4614774"/>
              <a:gd name="connsiteX21" fmla="*/ 24234 w 3131791"/>
              <a:gd name="connsiteY21" fmla="*/ 616882 h 4614774"/>
              <a:gd name="connsiteX0" fmla="*/ 24234 w 3131791"/>
              <a:gd name="connsiteY0" fmla="*/ 616882 h 4614774"/>
              <a:gd name="connsiteX1" fmla="*/ 337546 w 3131791"/>
              <a:gd name="connsiteY1" fmla="*/ 190501 h 4614774"/>
              <a:gd name="connsiteX2" fmla="*/ 864596 w 3131791"/>
              <a:gd name="connsiteY2" fmla="*/ 0 h 4614774"/>
              <a:gd name="connsiteX3" fmla="*/ 1194276 w 3131791"/>
              <a:gd name="connsiteY3" fmla="*/ 68976 h 4614774"/>
              <a:gd name="connsiteX4" fmla="*/ 1546838 w 3131791"/>
              <a:gd name="connsiteY4" fmla="*/ 314986 h 4614774"/>
              <a:gd name="connsiteX5" fmla="*/ 2320002 w 3131791"/>
              <a:gd name="connsiteY5" fmla="*/ 1084593 h 4614774"/>
              <a:gd name="connsiteX6" fmla="*/ 2917671 w 3131791"/>
              <a:gd name="connsiteY6" fmla="*/ 1692170 h 4614774"/>
              <a:gd name="connsiteX7" fmla="*/ 3131270 w 3131791"/>
              <a:gd name="connsiteY7" fmla="*/ 2293885 h 4614774"/>
              <a:gd name="connsiteX8" fmla="*/ 2953747 w 3131791"/>
              <a:gd name="connsiteY8" fmla="*/ 2882901 h 4614774"/>
              <a:gd name="connsiteX9" fmla="*/ 2413858 w 3131791"/>
              <a:gd name="connsiteY9" fmla="*/ 3448050 h 4614774"/>
              <a:gd name="connsiteX10" fmla="*/ 1416259 w 3131791"/>
              <a:gd name="connsiteY10" fmla="*/ 4416425 h 4614774"/>
              <a:gd name="connsiteX11" fmla="*/ 897536 w 3131791"/>
              <a:gd name="connsiteY11" fmla="*/ 4614143 h 4614774"/>
              <a:gd name="connsiteX12" fmla="*/ 290169 w 3131791"/>
              <a:gd name="connsiteY12" fmla="*/ 4398830 h 4614774"/>
              <a:gd name="connsiteX13" fmla="*/ 1954 w 3131791"/>
              <a:gd name="connsiteY13" fmla="*/ 3845874 h 4614774"/>
              <a:gd name="connsiteX14" fmla="*/ 188427 w 3131791"/>
              <a:gd name="connsiteY14" fmla="*/ 3306380 h 4614774"/>
              <a:gd name="connsiteX15" fmla="*/ 537924 w 3131791"/>
              <a:gd name="connsiteY15" fmla="*/ 2887716 h 4614774"/>
              <a:gd name="connsiteX16" fmla="*/ 683318 w 3131791"/>
              <a:gd name="connsiteY16" fmla="*/ 2589206 h 4614774"/>
              <a:gd name="connsiteX17" fmla="*/ 721268 w 3131791"/>
              <a:gd name="connsiteY17" fmla="*/ 2242714 h 4614774"/>
              <a:gd name="connsiteX18" fmla="*/ 585308 w 3131791"/>
              <a:gd name="connsiteY18" fmla="*/ 1781742 h 4614774"/>
              <a:gd name="connsiteX19" fmla="*/ 335700 w 3131791"/>
              <a:gd name="connsiteY19" fmla="*/ 1469510 h 4614774"/>
              <a:gd name="connsiteX20" fmla="*/ 136662 w 3131791"/>
              <a:gd name="connsiteY20" fmla="*/ 1245938 h 4614774"/>
              <a:gd name="connsiteX21" fmla="*/ 24234 w 3131791"/>
              <a:gd name="connsiteY21" fmla="*/ 616882 h 4614774"/>
              <a:gd name="connsiteX0" fmla="*/ 24234 w 3131791"/>
              <a:gd name="connsiteY0" fmla="*/ 616882 h 4614774"/>
              <a:gd name="connsiteX1" fmla="*/ 337546 w 3131791"/>
              <a:gd name="connsiteY1" fmla="*/ 190501 h 4614774"/>
              <a:gd name="connsiteX2" fmla="*/ 864596 w 3131791"/>
              <a:gd name="connsiteY2" fmla="*/ 0 h 4614774"/>
              <a:gd name="connsiteX3" fmla="*/ 1194276 w 3131791"/>
              <a:gd name="connsiteY3" fmla="*/ 68976 h 4614774"/>
              <a:gd name="connsiteX4" fmla="*/ 1546838 w 3131791"/>
              <a:gd name="connsiteY4" fmla="*/ 314986 h 4614774"/>
              <a:gd name="connsiteX5" fmla="*/ 2320002 w 3131791"/>
              <a:gd name="connsiteY5" fmla="*/ 1084593 h 4614774"/>
              <a:gd name="connsiteX6" fmla="*/ 2917671 w 3131791"/>
              <a:gd name="connsiteY6" fmla="*/ 1692170 h 4614774"/>
              <a:gd name="connsiteX7" fmla="*/ 3131270 w 3131791"/>
              <a:gd name="connsiteY7" fmla="*/ 2293885 h 4614774"/>
              <a:gd name="connsiteX8" fmla="*/ 2953747 w 3131791"/>
              <a:gd name="connsiteY8" fmla="*/ 2882901 h 4614774"/>
              <a:gd name="connsiteX9" fmla="*/ 2413858 w 3131791"/>
              <a:gd name="connsiteY9" fmla="*/ 3448050 h 4614774"/>
              <a:gd name="connsiteX10" fmla="*/ 1416259 w 3131791"/>
              <a:gd name="connsiteY10" fmla="*/ 4416425 h 4614774"/>
              <a:gd name="connsiteX11" fmla="*/ 897536 w 3131791"/>
              <a:gd name="connsiteY11" fmla="*/ 4614143 h 4614774"/>
              <a:gd name="connsiteX12" fmla="*/ 290169 w 3131791"/>
              <a:gd name="connsiteY12" fmla="*/ 4398830 h 4614774"/>
              <a:gd name="connsiteX13" fmla="*/ 1954 w 3131791"/>
              <a:gd name="connsiteY13" fmla="*/ 3845874 h 4614774"/>
              <a:gd name="connsiteX14" fmla="*/ 188427 w 3131791"/>
              <a:gd name="connsiteY14" fmla="*/ 3306380 h 4614774"/>
              <a:gd name="connsiteX15" fmla="*/ 537924 w 3131791"/>
              <a:gd name="connsiteY15" fmla="*/ 2887716 h 4614774"/>
              <a:gd name="connsiteX16" fmla="*/ 683318 w 3131791"/>
              <a:gd name="connsiteY16" fmla="*/ 2589206 h 4614774"/>
              <a:gd name="connsiteX17" fmla="*/ 721268 w 3131791"/>
              <a:gd name="connsiteY17" fmla="*/ 2242714 h 4614774"/>
              <a:gd name="connsiteX18" fmla="*/ 585308 w 3131791"/>
              <a:gd name="connsiteY18" fmla="*/ 1781742 h 4614774"/>
              <a:gd name="connsiteX19" fmla="*/ 332141 w 3131791"/>
              <a:gd name="connsiteY19" fmla="*/ 1490861 h 4614774"/>
              <a:gd name="connsiteX20" fmla="*/ 136662 w 3131791"/>
              <a:gd name="connsiteY20" fmla="*/ 1245938 h 4614774"/>
              <a:gd name="connsiteX21" fmla="*/ 24234 w 3131791"/>
              <a:gd name="connsiteY21" fmla="*/ 616882 h 4614774"/>
              <a:gd name="connsiteX0" fmla="*/ 24234 w 3131791"/>
              <a:gd name="connsiteY0" fmla="*/ 616882 h 4614774"/>
              <a:gd name="connsiteX1" fmla="*/ 337546 w 3131791"/>
              <a:gd name="connsiteY1" fmla="*/ 190501 h 4614774"/>
              <a:gd name="connsiteX2" fmla="*/ 864596 w 3131791"/>
              <a:gd name="connsiteY2" fmla="*/ 0 h 4614774"/>
              <a:gd name="connsiteX3" fmla="*/ 1194276 w 3131791"/>
              <a:gd name="connsiteY3" fmla="*/ 68976 h 4614774"/>
              <a:gd name="connsiteX4" fmla="*/ 1546838 w 3131791"/>
              <a:gd name="connsiteY4" fmla="*/ 314986 h 4614774"/>
              <a:gd name="connsiteX5" fmla="*/ 2320002 w 3131791"/>
              <a:gd name="connsiteY5" fmla="*/ 1084593 h 4614774"/>
              <a:gd name="connsiteX6" fmla="*/ 2917671 w 3131791"/>
              <a:gd name="connsiteY6" fmla="*/ 1692170 h 4614774"/>
              <a:gd name="connsiteX7" fmla="*/ 3131270 w 3131791"/>
              <a:gd name="connsiteY7" fmla="*/ 2293885 h 4614774"/>
              <a:gd name="connsiteX8" fmla="*/ 2953747 w 3131791"/>
              <a:gd name="connsiteY8" fmla="*/ 2882901 h 4614774"/>
              <a:gd name="connsiteX9" fmla="*/ 2413858 w 3131791"/>
              <a:gd name="connsiteY9" fmla="*/ 3448050 h 4614774"/>
              <a:gd name="connsiteX10" fmla="*/ 1416259 w 3131791"/>
              <a:gd name="connsiteY10" fmla="*/ 4416425 h 4614774"/>
              <a:gd name="connsiteX11" fmla="*/ 897536 w 3131791"/>
              <a:gd name="connsiteY11" fmla="*/ 4614143 h 4614774"/>
              <a:gd name="connsiteX12" fmla="*/ 290169 w 3131791"/>
              <a:gd name="connsiteY12" fmla="*/ 4398830 h 4614774"/>
              <a:gd name="connsiteX13" fmla="*/ 1954 w 3131791"/>
              <a:gd name="connsiteY13" fmla="*/ 3845874 h 4614774"/>
              <a:gd name="connsiteX14" fmla="*/ 188427 w 3131791"/>
              <a:gd name="connsiteY14" fmla="*/ 3306380 h 4614774"/>
              <a:gd name="connsiteX15" fmla="*/ 537924 w 3131791"/>
              <a:gd name="connsiteY15" fmla="*/ 2887716 h 4614774"/>
              <a:gd name="connsiteX16" fmla="*/ 683318 w 3131791"/>
              <a:gd name="connsiteY16" fmla="*/ 2589206 h 4614774"/>
              <a:gd name="connsiteX17" fmla="*/ 721268 w 3131791"/>
              <a:gd name="connsiteY17" fmla="*/ 2242714 h 4614774"/>
              <a:gd name="connsiteX18" fmla="*/ 585308 w 3131791"/>
              <a:gd name="connsiteY18" fmla="*/ 1781742 h 4614774"/>
              <a:gd name="connsiteX19" fmla="*/ 332141 w 3131791"/>
              <a:gd name="connsiteY19" fmla="*/ 1490861 h 4614774"/>
              <a:gd name="connsiteX20" fmla="*/ 136662 w 3131791"/>
              <a:gd name="connsiteY20" fmla="*/ 1245938 h 4614774"/>
              <a:gd name="connsiteX21" fmla="*/ 24234 w 3131791"/>
              <a:gd name="connsiteY21" fmla="*/ 616882 h 4614774"/>
              <a:gd name="connsiteX0" fmla="*/ 24234 w 3131791"/>
              <a:gd name="connsiteY0" fmla="*/ 616882 h 4614774"/>
              <a:gd name="connsiteX1" fmla="*/ 337546 w 3131791"/>
              <a:gd name="connsiteY1" fmla="*/ 190501 h 4614774"/>
              <a:gd name="connsiteX2" fmla="*/ 864596 w 3131791"/>
              <a:gd name="connsiteY2" fmla="*/ 0 h 4614774"/>
              <a:gd name="connsiteX3" fmla="*/ 1194276 w 3131791"/>
              <a:gd name="connsiteY3" fmla="*/ 68976 h 4614774"/>
              <a:gd name="connsiteX4" fmla="*/ 1546838 w 3131791"/>
              <a:gd name="connsiteY4" fmla="*/ 314986 h 4614774"/>
              <a:gd name="connsiteX5" fmla="*/ 2320002 w 3131791"/>
              <a:gd name="connsiteY5" fmla="*/ 1084593 h 4614774"/>
              <a:gd name="connsiteX6" fmla="*/ 2917671 w 3131791"/>
              <a:gd name="connsiteY6" fmla="*/ 1692170 h 4614774"/>
              <a:gd name="connsiteX7" fmla="*/ 3131270 w 3131791"/>
              <a:gd name="connsiteY7" fmla="*/ 2293885 h 4614774"/>
              <a:gd name="connsiteX8" fmla="*/ 2953747 w 3131791"/>
              <a:gd name="connsiteY8" fmla="*/ 2882901 h 4614774"/>
              <a:gd name="connsiteX9" fmla="*/ 2413858 w 3131791"/>
              <a:gd name="connsiteY9" fmla="*/ 3448050 h 4614774"/>
              <a:gd name="connsiteX10" fmla="*/ 1416259 w 3131791"/>
              <a:gd name="connsiteY10" fmla="*/ 4416425 h 4614774"/>
              <a:gd name="connsiteX11" fmla="*/ 897536 w 3131791"/>
              <a:gd name="connsiteY11" fmla="*/ 4614143 h 4614774"/>
              <a:gd name="connsiteX12" fmla="*/ 290169 w 3131791"/>
              <a:gd name="connsiteY12" fmla="*/ 4398830 h 4614774"/>
              <a:gd name="connsiteX13" fmla="*/ 1954 w 3131791"/>
              <a:gd name="connsiteY13" fmla="*/ 3845874 h 4614774"/>
              <a:gd name="connsiteX14" fmla="*/ 188427 w 3131791"/>
              <a:gd name="connsiteY14" fmla="*/ 3306380 h 4614774"/>
              <a:gd name="connsiteX15" fmla="*/ 537924 w 3131791"/>
              <a:gd name="connsiteY15" fmla="*/ 2887716 h 4614774"/>
              <a:gd name="connsiteX16" fmla="*/ 683318 w 3131791"/>
              <a:gd name="connsiteY16" fmla="*/ 2589206 h 4614774"/>
              <a:gd name="connsiteX17" fmla="*/ 721268 w 3131791"/>
              <a:gd name="connsiteY17" fmla="*/ 2242714 h 4614774"/>
              <a:gd name="connsiteX18" fmla="*/ 585308 w 3131791"/>
              <a:gd name="connsiteY18" fmla="*/ 1781742 h 4614774"/>
              <a:gd name="connsiteX19" fmla="*/ 332141 w 3131791"/>
              <a:gd name="connsiteY19" fmla="*/ 1490861 h 4614774"/>
              <a:gd name="connsiteX20" fmla="*/ 136662 w 3131791"/>
              <a:gd name="connsiteY20" fmla="*/ 1245938 h 4614774"/>
              <a:gd name="connsiteX21" fmla="*/ 24234 w 3131791"/>
              <a:gd name="connsiteY21" fmla="*/ 616882 h 4614774"/>
              <a:gd name="connsiteX0" fmla="*/ 24234 w 3131791"/>
              <a:gd name="connsiteY0" fmla="*/ 616882 h 4614834"/>
              <a:gd name="connsiteX1" fmla="*/ 337546 w 3131791"/>
              <a:gd name="connsiteY1" fmla="*/ 190501 h 4614834"/>
              <a:gd name="connsiteX2" fmla="*/ 864596 w 3131791"/>
              <a:gd name="connsiteY2" fmla="*/ 0 h 4614834"/>
              <a:gd name="connsiteX3" fmla="*/ 1194276 w 3131791"/>
              <a:gd name="connsiteY3" fmla="*/ 68976 h 4614834"/>
              <a:gd name="connsiteX4" fmla="*/ 1546838 w 3131791"/>
              <a:gd name="connsiteY4" fmla="*/ 314986 h 4614834"/>
              <a:gd name="connsiteX5" fmla="*/ 2320002 w 3131791"/>
              <a:gd name="connsiteY5" fmla="*/ 1084593 h 4614834"/>
              <a:gd name="connsiteX6" fmla="*/ 2917671 w 3131791"/>
              <a:gd name="connsiteY6" fmla="*/ 1692170 h 4614834"/>
              <a:gd name="connsiteX7" fmla="*/ 3131270 w 3131791"/>
              <a:gd name="connsiteY7" fmla="*/ 2293885 h 4614834"/>
              <a:gd name="connsiteX8" fmla="*/ 2953747 w 3131791"/>
              <a:gd name="connsiteY8" fmla="*/ 2882901 h 4614834"/>
              <a:gd name="connsiteX9" fmla="*/ 2413858 w 3131791"/>
              <a:gd name="connsiteY9" fmla="*/ 3448050 h 4614834"/>
              <a:gd name="connsiteX10" fmla="*/ 1416259 w 3131791"/>
              <a:gd name="connsiteY10" fmla="*/ 4416425 h 4614834"/>
              <a:gd name="connsiteX11" fmla="*/ 897536 w 3131791"/>
              <a:gd name="connsiteY11" fmla="*/ 4614143 h 4614834"/>
              <a:gd name="connsiteX12" fmla="*/ 290169 w 3131791"/>
              <a:gd name="connsiteY12" fmla="*/ 4398830 h 4614834"/>
              <a:gd name="connsiteX13" fmla="*/ 1954 w 3131791"/>
              <a:gd name="connsiteY13" fmla="*/ 3845874 h 4614834"/>
              <a:gd name="connsiteX14" fmla="*/ 188427 w 3131791"/>
              <a:gd name="connsiteY14" fmla="*/ 3306380 h 4614834"/>
              <a:gd name="connsiteX15" fmla="*/ 537924 w 3131791"/>
              <a:gd name="connsiteY15" fmla="*/ 2887716 h 4614834"/>
              <a:gd name="connsiteX16" fmla="*/ 683318 w 3131791"/>
              <a:gd name="connsiteY16" fmla="*/ 2589206 h 4614834"/>
              <a:gd name="connsiteX17" fmla="*/ 721268 w 3131791"/>
              <a:gd name="connsiteY17" fmla="*/ 2242714 h 4614834"/>
              <a:gd name="connsiteX18" fmla="*/ 585308 w 3131791"/>
              <a:gd name="connsiteY18" fmla="*/ 1781742 h 4614834"/>
              <a:gd name="connsiteX19" fmla="*/ 332141 w 3131791"/>
              <a:gd name="connsiteY19" fmla="*/ 1490861 h 4614834"/>
              <a:gd name="connsiteX20" fmla="*/ 136662 w 3131791"/>
              <a:gd name="connsiteY20" fmla="*/ 1245938 h 4614834"/>
              <a:gd name="connsiteX21" fmla="*/ 24234 w 3131791"/>
              <a:gd name="connsiteY21" fmla="*/ 616882 h 4614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131791" h="4614834">
                <a:moveTo>
                  <a:pt x="24234" y="616882"/>
                </a:moveTo>
                <a:cubicBezTo>
                  <a:pt x="124694" y="352815"/>
                  <a:pt x="218036" y="286809"/>
                  <a:pt x="337546" y="190501"/>
                </a:cubicBezTo>
                <a:cubicBezTo>
                  <a:pt x="602129" y="6351"/>
                  <a:pt x="739713" y="19050"/>
                  <a:pt x="864596" y="0"/>
                </a:cubicBezTo>
                <a:cubicBezTo>
                  <a:pt x="1002261" y="3175"/>
                  <a:pt x="1088361" y="27701"/>
                  <a:pt x="1194276" y="68976"/>
                </a:cubicBezTo>
                <a:cubicBezTo>
                  <a:pt x="1308576" y="118718"/>
                  <a:pt x="1357437" y="145124"/>
                  <a:pt x="1546838" y="314986"/>
                </a:cubicBezTo>
                <a:cubicBezTo>
                  <a:pt x="1653689" y="421348"/>
                  <a:pt x="1997699" y="756510"/>
                  <a:pt x="2320002" y="1084593"/>
                </a:cubicBezTo>
                <a:cubicBezTo>
                  <a:pt x="2536961" y="1323776"/>
                  <a:pt x="2773738" y="1528128"/>
                  <a:pt x="2917671" y="1692170"/>
                </a:cubicBezTo>
                <a:cubicBezTo>
                  <a:pt x="3081698" y="1917475"/>
                  <a:pt x="3137923" y="2133068"/>
                  <a:pt x="3131270" y="2293885"/>
                </a:cubicBezTo>
                <a:cubicBezTo>
                  <a:pt x="3124617" y="2454702"/>
                  <a:pt x="3122510" y="2656418"/>
                  <a:pt x="2953747" y="2882901"/>
                </a:cubicBezTo>
                <a:cubicBezTo>
                  <a:pt x="2772284" y="3083984"/>
                  <a:pt x="2672051" y="3169179"/>
                  <a:pt x="2413858" y="3448050"/>
                </a:cubicBezTo>
                <a:cubicBezTo>
                  <a:pt x="2074133" y="3770842"/>
                  <a:pt x="1569770" y="4305248"/>
                  <a:pt x="1416259" y="4416425"/>
                </a:cubicBezTo>
                <a:cubicBezTo>
                  <a:pt x="1295596" y="4510233"/>
                  <a:pt x="1091929" y="4620567"/>
                  <a:pt x="897536" y="4614143"/>
                </a:cubicBezTo>
                <a:cubicBezTo>
                  <a:pt x="745605" y="4622630"/>
                  <a:pt x="465856" y="4553067"/>
                  <a:pt x="290169" y="4398830"/>
                </a:cubicBezTo>
                <a:cubicBezTo>
                  <a:pt x="96152" y="4242814"/>
                  <a:pt x="18911" y="4027949"/>
                  <a:pt x="1954" y="3845874"/>
                </a:cubicBezTo>
                <a:cubicBezTo>
                  <a:pt x="-15003" y="3663799"/>
                  <a:pt x="80967" y="3476718"/>
                  <a:pt x="188427" y="3306380"/>
                </a:cubicBezTo>
                <a:cubicBezTo>
                  <a:pt x="330326" y="3125934"/>
                  <a:pt x="369368" y="3073745"/>
                  <a:pt x="537924" y="2887716"/>
                </a:cubicBezTo>
                <a:cubicBezTo>
                  <a:pt x="620646" y="2766686"/>
                  <a:pt x="627684" y="2734151"/>
                  <a:pt x="683318" y="2589206"/>
                </a:cubicBezTo>
                <a:cubicBezTo>
                  <a:pt x="707420" y="2489305"/>
                  <a:pt x="726497" y="2408130"/>
                  <a:pt x="721268" y="2242714"/>
                </a:cubicBezTo>
                <a:cubicBezTo>
                  <a:pt x="701239" y="2019587"/>
                  <a:pt x="670688" y="1948536"/>
                  <a:pt x="585308" y="1781742"/>
                </a:cubicBezTo>
                <a:cubicBezTo>
                  <a:pt x="513467" y="1693113"/>
                  <a:pt x="427451" y="1609850"/>
                  <a:pt x="332141" y="1490861"/>
                </a:cubicBezTo>
                <a:cubicBezTo>
                  <a:pt x="248783" y="1410786"/>
                  <a:pt x="243812" y="1394326"/>
                  <a:pt x="136662" y="1245938"/>
                </a:cubicBezTo>
                <a:cubicBezTo>
                  <a:pt x="-14090" y="1021920"/>
                  <a:pt x="-10748" y="797292"/>
                  <a:pt x="24234" y="616882"/>
                </a:cubicBezTo>
                <a:close/>
              </a:path>
            </a:pathLst>
          </a:custGeom>
        </p:spPr>
      </p:pic>
      <p:sp>
        <p:nvSpPr>
          <p:cNvPr id="15" name="Rectangle 14"/>
          <p:cNvSpPr/>
          <p:nvPr/>
        </p:nvSpPr>
        <p:spPr>
          <a:xfrm>
            <a:off x="6403042" y="837959"/>
            <a:ext cx="212109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hangingPunct="0"/>
            <a:r>
              <a:rPr lang="en-IN" sz="3200" dirty="0">
                <a:solidFill>
                  <a:schemeClr val="accent3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About STL</a:t>
            </a:r>
            <a:endParaRPr lang="en-IN" sz="3200" dirty="0">
              <a:solidFill>
                <a:schemeClr val="accent3">
                  <a:lumMod val="60000"/>
                  <a:lumOff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45260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4000"/>
    </mc:Choice>
    <mc:Fallback xmlns="">
      <p:transition advClick="0" advTm="4000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800" dirty="0"/>
              <a:t>We are STL, </a:t>
            </a:r>
            <a:r>
              <a:rPr lang="en-IN" sz="2400" dirty="0">
                <a:solidFill>
                  <a:schemeClr val="bg2">
                    <a:lumMod val="50000"/>
                  </a:schemeClr>
                </a:solidFill>
              </a:rPr>
              <a:t>a unique silicon to software company, unparalleled in the world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2019-2020 </a:t>
            </a:r>
            <a:r>
              <a:rPr lang="en-IN"/>
              <a:t>Sterlite Technologies Limited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9493459" y="1509698"/>
            <a:ext cx="2426398" cy="3905582"/>
            <a:chOff x="7369573" y="1215058"/>
            <a:chExt cx="2426398" cy="3905582"/>
          </a:xfrm>
        </p:grpSpPr>
        <p:sp>
          <p:nvSpPr>
            <p:cNvPr id="66" name="Rectangle: Rounded Corners 62">
              <a:extLst>
                <a:ext uri="{FF2B5EF4-FFF2-40B4-BE49-F238E27FC236}">
                  <a16:creationId xmlns:a16="http://schemas.microsoft.com/office/drawing/2014/main" id="{92B4F64D-26E8-473A-BA55-BB131FD3D120}"/>
                </a:ext>
              </a:extLst>
            </p:cNvPr>
            <p:cNvSpPr/>
            <p:nvPr/>
          </p:nvSpPr>
          <p:spPr>
            <a:xfrm>
              <a:off x="7369573" y="1215058"/>
              <a:ext cx="2241788" cy="3905582"/>
            </a:xfrm>
            <a:prstGeom prst="roundRect">
              <a:avLst/>
            </a:prstGeom>
            <a:solidFill>
              <a:srgbClr val="FFFFFF"/>
            </a:solidFill>
            <a:ln w="12700" cap="flat">
              <a:noFill/>
              <a:prstDash val="solid"/>
              <a:miter lim="800000"/>
            </a:ln>
            <a:effectLst>
              <a:outerShdw blurRad="482600" sx="102000" sy="102000" algn="ctr" rotWithShape="0">
                <a:prstClr val="black">
                  <a:alpha val="14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Calibri"/>
              </a:endParaRPr>
            </a:p>
          </p:txBody>
        </p:sp>
        <p:grpSp>
          <p:nvGrpSpPr>
            <p:cNvPr id="2" name="Group 1"/>
            <p:cNvGrpSpPr/>
            <p:nvPr/>
          </p:nvGrpSpPr>
          <p:grpSpPr>
            <a:xfrm>
              <a:off x="7545636" y="3982739"/>
              <a:ext cx="1898476" cy="785835"/>
              <a:chOff x="7545636" y="3982739"/>
              <a:chExt cx="1898476" cy="785835"/>
            </a:xfrm>
          </p:grpSpPr>
          <p:grpSp>
            <p:nvGrpSpPr>
              <p:cNvPr id="51" name="Group 50"/>
              <p:cNvGrpSpPr/>
              <p:nvPr/>
            </p:nvGrpSpPr>
            <p:grpSpPr>
              <a:xfrm>
                <a:off x="7545636" y="3982739"/>
                <a:ext cx="1898476" cy="785835"/>
                <a:chOff x="7358529" y="2257007"/>
                <a:chExt cx="3295640" cy="1364158"/>
              </a:xfrm>
            </p:grpSpPr>
            <p:sp>
              <p:nvSpPr>
                <p:cNvPr id="62" name="Rectangle: Rounded Corners 101"/>
                <p:cNvSpPr/>
                <p:nvPr/>
              </p:nvSpPr>
              <p:spPr>
                <a:xfrm>
                  <a:off x="7358529" y="2257007"/>
                  <a:ext cx="1364162" cy="1364158"/>
                </a:xfrm>
                <a:prstGeom prst="roundRect">
                  <a:avLst/>
                </a:prstGeom>
                <a:solidFill>
                  <a:srgbClr val="4B1FB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63" name="TextBox 62"/>
                <p:cNvSpPr txBox="1"/>
                <p:nvPr/>
              </p:nvSpPr>
              <p:spPr>
                <a:xfrm>
                  <a:off x="8803105" y="2670510"/>
                  <a:ext cx="1851064" cy="67319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>
                    <a:lnSpc>
                      <a:spcPct val="80000"/>
                    </a:lnSpc>
                  </a:pPr>
                  <a:r>
                    <a:rPr lang="en-US" sz="1200" b="1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NETWORK</a:t>
                  </a:r>
                </a:p>
                <a:p>
                  <a:pPr>
                    <a:lnSpc>
                      <a:spcPct val="80000"/>
                    </a:lnSpc>
                  </a:pPr>
                  <a:r>
                    <a:rPr lang="en-US" sz="1200" b="1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SOFTWARE</a:t>
                  </a:r>
                </a:p>
              </p:txBody>
            </p:sp>
          </p:grpSp>
          <p:sp>
            <p:nvSpPr>
              <p:cNvPr id="52" name="Oval 51"/>
              <p:cNvSpPr/>
              <p:nvPr/>
            </p:nvSpPr>
            <p:spPr>
              <a:xfrm>
                <a:off x="7955585" y="4338185"/>
                <a:ext cx="256846" cy="25684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55" name="Graphic 31" descr="Graphic 31">
                <a:extLst>
                  <a:ext uri="{FF2B5EF4-FFF2-40B4-BE49-F238E27FC236}">
                    <a16:creationId xmlns:a16="http://schemas.microsoft.com/office/drawing/2014/main" id="{583B0358-FB21-2847-A93D-79D1527579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7628258" y="4117939"/>
                <a:ext cx="445565" cy="480789"/>
              </a:xfrm>
              <a:prstGeom prst="rect">
                <a:avLst/>
              </a:prstGeom>
              <a:ln w="12700">
                <a:miter lim="400000"/>
              </a:ln>
            </p:spPr>
          </p:pic>
        </p:grpSp>
        <p:grpSp>
          <p:nvGrpSpPr>
            <p:cNvPr id="5" name="Group 4"/>
            <p:cNvGrpSpPr/>
            <p:nvPr/>
          </p:nvGrpSpPr>
          <p:grpSpPr>
            <a:xfrm>
              <a:off x="7536030" y="1825167"/>
              <a:ext cx="2259941" cy="785835"/>
              <a:chOff x="7721216" y="1826994"/>
              <a:chExt cx="2259941" cy="785835"/>
            </a:xfrm>
          </p:grpSpPr>
          <p:grpSp>
            <p:nvGrpSpPr>
              <p:cNvPr id="54" name="Group 53"/>
              <p:cNvGrpSpPr/>
              <p:nvPr/>
            </p:nvGrpSpPr>
            <p:grpSpPr>
              <a:xfrm>
                <a:off x="7721216" y="1826994"/>
                <a:ext cx="2259941" cy="785835"/>
                <a:chOff x="820070" y="2355105"/>
                <a:chExt cx="3923110" cy="1364158"/>
              </a:xfrm>
            </p:grpSpPr>
            <p:sp>
              <p:nvSpPr>
                <p:cNvPr id="58" name="Rectangle: Rounded Corners 106"/>
                <p:cNvSpPr/>
                <p:nvPr/>
              </p:nvSpPr>
              <p:spPr>
                <a:xfrm>
                  <a:off x="820070" y="2355105"/>
                  <a:ext cx="1364158" cy="1364158"/>
                </a:xfrm>
                <a:prstGeom prst="roundRect">
                  <a:avLst/>
                </a:prstGeom>
                <a:solidFill>
                  <a:srgbClr val="4B1FB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59" name="TextBox 58"/>
                <p:cNvSpPr txBox="1"/>
                <p:nvPr/>
              </p:nvSpPr>
              <p:spPr>
                <a:xfrm>
                  <a:off x="2215645" y="2737066"/>
                  <a:ext cx="2527535" cy="67319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80000"/>
                    </a:lnSpc>
                  </a:pPr>
                  <a:r>
                    <a:rPr lang="en-US" sz="1200" b="1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CONNECTIVITY </a:t>
                  </a:r>
                </a:p>
                <a:p>
                  <a:pPr>
                    <a:lnSpc>
                      <a:spcPct val="80000"/>
                    </a:lnSpc>
                  </a:pPr>
                  <a:r>
                    <a:rPr lang="en-US" sz="1200" b="1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SOLUTIONS</a:t>
                  </a:r>
                </a:p>
              </p:txBody>
            </p:sp>
          </p:grpSp>
          <p:pic>
            <p:nvPicPr>
              <p:cNvPr id="56" name="optical.png" descr="optical.png">
                <a:extLst>
                  <a:ext uri="{FF2B5EF4-FFF2-40B4-BE49-F238E27FC236}">
                    <a16:creationId xmlns:a16="http://schemas.microsoft.com/office/drawing/2014/main" id="{1D28557A-A425-3842-9C81-D48F08B8A4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823027" y="1954098"/>
                <a:ext cx="559921" cy="658731"/>
              </a:xfrm>
              <a:prstGeom prst="rect">
                <a:avLst/>
              </a:prstGeom>
              <a:ln w="12700">
                <a:miter lim="400000"/>
              </a:ln>
            </p:spPr>
          </p:pic>
        </p:grpSp>
        <p:grpSp>
          <p:nvGrpSpPr>
            <p:cNvPr id="3" name="Group 2"/>
            <p:cNvGrpSpPr/>
            <p:nvPr/>
          </p:nvGrpSpPr>
          <p:grpSpPr>
            <a:xfrm>
              <a:off x="7545636" y="2919504"/>
              <a:ext cx="1837357" cy="785834"/>
              <a:chOff x="7545636" y="2919504"/>
              <a:chExt cx="1837357" cy="785834"/>
            </a:xfrm>
          </p:grpSpPr>
          <p:grpSp>
            <p:nvGrpSpPr>
              <p:cNvPr id="53" name="Group 52"/>
              <p:cNvGrpSpPr/>
              <p:nvPr/>
            </p:nvGrpSpPr>
            <p:grpSpPr>
              <a:xfrm>
                <a:off x="7545636" y="2919504"/>
                <a:ext cx="1837357" cy="785834"/>
                <a:chOff x="4076150" y="2314313"/>
                <a:chExt cx="3189540" cy="1364158"/>
              </a:xfrm>
            </p:grpSpPr>
            <p:sp>
              <p:nvSpPr>
                <p:cNvPr id="60" name="Rectangle: Rounded Corners 96"/>
                <p:cNvSpPr/>
                <p:nvPr/>
              </p:nvSpPr>
              <p:spPr>
                <a:xfrm>
                  <a:off x="4076150" y="2314313"/>
                  <a:ext cx="1364165" cy="1364158"/>
                </a:xfrm>
                <a:prstGeom prst="roundRect">
                  <a:avLst/>
                </a:prstGeom>
                <a:solidFill>
                  <a:srgbClr val="4B1FB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61" name="TextBox 60"/>
                <p:cNvSpPr txBox="1"/>
                <p:nvPr/>
              </p:nvSpPr>
              <p:spPr>
                <a:xfrm>
                  <a:off x="5564895" y="2612674"/>
                  <a:ext cx="1700795" cy="8014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b="1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NETWORK</a:t>
                  </a:r>
                  <a:br>
                    <a:rPr lang="en-US" sz="1200" b="1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</a:br>
                  <a:r>
                    <a:rPr lang="en-US" sz="1200" b="1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SERVICES</a:t>
                  </a:r>
                </a:p>
              </p:txBody>
            </p:sp>
          </p:grpSp>
          <p:pic>
            <p:nvPicPr>
              <p:cNvPr id="57" name="system.png" descr="system.png">
                <a:extLst>
                  <a:ext uri="{FF2B5EF4-FFF2-40B4-BE49-F238E27FC236}">
                    <a16:creationId xmlns:a16="http://schemas.microsoft.com/office/drawing/2014/main" id="{E343B142-DF64-7B4B-AA3E-328904419A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597149" y="3066325"/>
                <a:ext cx="586020" cy="507359"/>
              </a:xfrm>
              <a:prstGeom prst="rect">
                <a:avLst/>
              </a:prstGeom>
              <a:ln w="12700">
                <a:miter lim="400000"/>
              </a:ln>
            </p:spPr>
          </p:pic>
        </p:grpSp>
      </p:grpSp>
      <p:sp>
        <p:nvSpPr>
          <p:cNvPr id="64" name="Slide Number Placeholder 3">
            <a:extLst>
              <a:ext uri="{FF2B5EF4-FFF2-40B4-BE49-F238E27FC236}">
                <a16:creationId xmlns:a16="http://schemas.microsoft.com/office/drawing/2014/main" id="{2C26D739-9756-46DA-BC52-608A084FB1A5}"/>
              </a:ext>
            </a:extLst>
          </p:cNvPr>
          <p:cNvSpPr txBox="1">
            <a:spLocks/>
          </p:cNvSpPr>
          <p:nvPr/>
        </p:nvSpPr>
        <p:spPr>
          <a:xfrm>
            <a:off x="11919857" y="6567858"/>
            <a:ext cx="245751" cy="22570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IN" sz="1000" smtClean="0">
                <a:latin typeface="Gotham Extra Light" pitchFamily="2" charset="0"/>
                <a:cs typeface="Gotham Extra Light" pitchFamily="2" charset="0"/>
              </a:rPr>
              <a:pPr/>
              <a:t>3</a:t>
            </a:fld>
            <a:endParaRPr lang="en-IN" sz="1000" dirty="0">
              <a:latin typeface="Gotham Extra Light" pitchFamily="2" charset="0"/>
              <a:cs typeface="Gotham Extra Light" pitchFamily="2" charset="0"/>
            </a:endParaRPr>
          </a:p>
        </p:txBody>
      </p:sp>
      <p:pic>
        <p:nvPicPr>
          <p:cNvPr id="65" name="Picture 64"/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72"/>
          <a:stretch/>
        </p:blipFill>
        <p:spPr>
          <a:xfrm>
            <a:off x="470875" y="906962"/>
            <a:ext cx="9726834" cy="5805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2298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E9EAA349-E4D0-ED4D-9B51-701F73826118}"/>
              </a:ext>
            </a:extLst>
          </p:cNvPr>
          <p:cNvSpPr/>
          <p:nvPr/>
        </p:nvSpPr>
        <p:spPr>
          <a:xfrm>
            <a:off x="18520" y="1672919"/>
            <a:ext cx="12171719" cy="5223355"/>
          </a:xfrm>
          <a:prstGeom prst="rect">
            <a:avLst/>
          </a:prstGeom>
          <a:gradFill>
            <a:gsLst>
              <a:gs pos="10000">
                <a:schemeClr val="bg1">
                  <a:lumMod val="95000"/>
                </a:schemeClr>
              </a:gs>
              <a:gs pos="94000">
                <a:srgbClr val="C2B1EF">
                  <a:alpha val="28000"/>
                </a:srgbClr>
              </a:gs>
            </a:gsLst>
            <a:lin ang="2700000" scaled="1"/>
          </a:gra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Calibri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12B833A6-14FC-6F47-AB45-B38DCD7271F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alphaModFix/>
            <a:biLevel thresh="7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116615"/>
            <a:ext cx="4150853" cy="57413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We solved Customer Challenges</a:t>
            </a:r>
            <a:endParaRPr lang="en-IN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"/>
          </p:nvPr>
        </p:nvSpPr>
        <p:spPr>
          <a:xfrm>
            <a:off x="11924168" y="6605588"/>
            <a:ext cx="249425" cy="261610"/>
          </a:xfrm>
        </p:spPr>
        <p:txBody>
          <a:bodyPr/>
          <a:lstStyle/>
          <a:p>
            <a:fld id="{86CB4B4D-7CA3-9044-876B-883B54F8677D}" type="slidenum">
              <a:rPr lang="en-IN" smtClean="0">
                <a:latin typeface="Arial" panose="020B0604020202020204" pitchFamily="34" charset="0"/>
                <a:cs typeface="Arial" panose="020B0604020202020204" pitchFamily="34" charset="0"/>
              </a:rPr>
              <a:t>30</a:t>
            </a:fld>
            <a:endParaRPr lang="en-I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2019-2020 </a:t>
            </a:r>
            <a:r>
              <a:rPr lang="en-IN"/>
              <a:t>Sterlite Technologies Limited</a:t>
            </a:r>
            <a:endParaRPr 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330018" y="1105534"/>
            <a:ext cx="2110704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IN" sz="2000" b="1" i="0" u="sng" strike="noStrike" cap="none" spc="0" normalizeH="0" baseline="0" dirty="0" smtClean="0">
                <a:ln>
                  <a:noFill/>
                </a:ln>
                <a:solidFill>
                  <a:srgbClr val="A98AFF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Incumbent Telco</a:t>
            </a:r>
            <a:endParaRPr kumimoji="0" lang="en-IN" sz="2000" b="1" i="0" u="sng" strike="noStrike" cap="none" spc="0" normalizeH="0" baseline="0" dirty="0">
              <a:ln>
                <a:noFill/>
              </a:ln>
              <a:solidFill>
                <a:srgbClr val="A98AFF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Calibri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2664367" y="1105534"/>
            <a:ext cx="1899557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IN" sz="2000" dirty="0" smtClean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Disruptive Telco</a:t>
            </a:r>
            <a:endParaRPr kumimoji="0" lang="en-IN" sz="2000" i="0" u="none" strike="noStrike" cap="none" spc="0" normalizeH="0" baseline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Calibri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4666279" y="1116615"/>
            <a:ext cx="2252084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algn="ctr"/>
            <a:r>
              <a:rPr lang="en-IN" sz="2000" dirty="0" smtClean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Digital Inclusion</a:t>
            </a:r>
            <a:endParaRPr lang="en-IN" sz="2000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5E3D890C-77D4-0149-85CE-98C6B90BA885}"/>
              </a:ext>
            </a:extLst>
          </p:cNvPr>
          <p:cNvSpPr/>
          <p:nvPr/>
        </p:nvSpPr>
        <p:spPr>
          <a:xfrm>
            <a:off x="263223" y="2079089"/>
            <a:ext cx="177324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1113" indent="-11113"/>
            <a:r>
              <a:rPr lang="en-IN" sz="2400" b="1" dirty="0">
                <a:solidFill>
                  <a:srgbClr val="1B47C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GOAL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81173A27-B7CA-2E4E-BEF0-D1B2E72DB19C}"/>
              </a:ext>
            </a:extLst>
          </p:cNvPr>
          <p:cNvSpPr/>
          <p:nvPr/>
        </p:nvSpPr>
        <p:spPr>
          <a:xfrm>
            <a:off x="247005" y="4062339"/>
            <a:ext cx="21002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400" b="1" dirty="0">
                <a:solidFill>
                  <a:srgbClr val="1B47C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CHALLENGE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B5DBFE4-11AB-5642-95EF-2850F4E3F73D}"/>
              </a:ext>
            </a:extLst>
          </p:cNvPr>
          <p:cNvSpPr txBox="1"/>
          <p:nvPr/>
        </p:nvSpPr>
        <p:spPr>
          <a:xfrm>
            <a:off x="330018" y="2572576"/>
            <a:ext cx="3130038" cy="83099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lang="en-IN" sz="12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Retain </a:t>
            </a:r>
            <a:r>
              <a:rPr lang="en-IN" sz="1200" dirty="0" smtClean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leadership, </a:t>
            </a:r>
            <a:r>
              <a:rPr lang="en-IN" sz="12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by leveraging existing network assets to create a Agile infrastructure capable of dynamic service allocation for diverse needs</a:t>
            </a:r>
            <a:endParaRPr kumimoji="0" lang="en-IN" sz="1200" b="0" i="0" u="none" strike="noStrike" cap="none" spc="0" normalizeH="0" baseline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Calibri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4A7AE98-A0DC-2A4B-9F7F-79ECC5A0C202}"/>
              </a:ext>
            </a:extLst>
          </p:cNvPr>
          <p:cNvSpPr txBox="1"/>
          <p:nvPr/>
        </p:nvSpPr>
        <p:spPr>
          <a:xfrm>
            <a:off x="263223" y="4557260"/>
            <a:ext cx="3385618" cy="83099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185738" indent="-185738">
              <a:buFont typeface="Arial" panose="020B0604020202020204" pitchFamily="34" charset="0"/>
              <a:buChar char="•"/>
            </a:pPr>
            <a:r>
              <a:rPr lang="en-IN" sz="12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Optimising the existing </a:t>
            </a:r>
            <a:r>
              <a:rPr lang="en-IN" sz="1200" dirty="0" smtClean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NW </a:t>
            </a:r>
            <a:r>
              <a:rPr lang="en-IN" sz="12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Assets </a:t>
            </a:r>
          </a:p>
          <a:p>
            <a:pPr marL="185738" indent="-185738">
              <a:buFont typeface="Arial" panose="020B0604020202020204" pitchFamily="34" charset="0"/>
              <a:buChar char="•"/>
            </a:pPr>
            <a:r>
              <a:rPr lang="en-IN" sz="1200" dirty="0" smtClean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Integration </a:t>
            </a:r>
            <a:r>
              <a:rPr lang="en-IN" sz="12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 highest magnitude</a:t>
            </a:r>
          </a:p>
          <a:p>
            <a:pPr marL="185738" indent="-185738">
              <a:buFont typeface="Arial" panose="020B0604020202020204" pitchFamily="34" charset="0"/>
              <a:buChar char="•"/>
            </a:pPr>
            <a:r>
              <a:rPr lang="en-IN" sz="12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Incremental CAPEX resulting in  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gradual transition to a future ready network</a:t>
            </a:r>
            <a:endParaRPr kumimoji="0" lang="en-IN" sz="1200" b="0" i="0" u="none" strike="noStrike" cap="none" spc="0" normalizeH="0" baseline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Calibri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0C9B06B9-3129-F243-A0E3-07BAEFF43E11}"/>
              </a:ext>
            </a:extLst>
          </p:cNvPr>
          <p:cNvSpPr/>
          <p:nvPr/>
        </p:nvSpPr>
        <p:spPr>
          <a:xfrm>
            <a:off x="4387323" y="2298186"/>
            <a:ext cx="1337215" cy="1196854"/>
          </a:xfrm>
          <a:prstGeom prst="ellipse">
            <a:avLst/>
          </a:prstGeom>
          <a:noFill/>
          <a:ln w="12700" cap="flat">
            <a:solidFill>
              <a:srgbClr val="1B47C5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Calibri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8D3D4A31-EDDB-E64C-BCB4-FA5342888C9A}"/>
              </a:ext>
            </a:extLst>
          </p:cNvPr>
          <p:cNvSpPr txBox="1"/>
          <p:nvPr/>
        </p:nvSpPr>
        <p:spPr>
          <a:xfrm>
            <a:off x="4448892" y="2674407"/>
            <a:ext cx="1228786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spc="0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Market</a:t>
            </a:r>
            <a:r>
              <a:rPr kumimoji="0" lang="en-US" sz="1200" i="0" u="none" strike="noStrike" cap="none" spc="0" normalizeH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 Leader in India</a:t>
            </a:r>
            <a:endParaRPr kumimoji="0" lang="en-IN" sz="1200" i="0" u="none" strike="noStrike" cap="none" spc="0" normalizeH="0" baseline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Calibri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D5FADA03-1C92-1846-B2C6-CAA8E3AC880D}"/>
              </a:ext>
            </a:extLst>
          </p:cNvPr>
          <p:cNvSpPr txBox="1"/>
          <p:nvPr/>
        </p:nvSpPr>
        <p:spPr>
          <a:xfrm>
            <a:off x="4448892" y="4005046"/>
            <a:ext cx="1343429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spc="0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420 </a:t>
            </a:r>
            <a:r>
              <a:rPr kumimoji="0" lang="en-US" sz="1200" i="0" u="none" strike="noStrike" cap="none" spc="0" normalizeH="0" baseline="0" dirty="0" err="1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Mn</a:t>
            </a:r>
            <a:r>
              <a:rPr kumimoji="0" lang="en-US" sz="1200" i="0" u="none" strike="noStrike" cap="none" spc="0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 Subscriber</a:t>
            </a:r>
            <a:r>
              <a:rPr kumimoji="0" lang="en-US" sz="1200" i="0" u="none" strike="noStrike" cap="none" spc="0" normalizeH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 </a:t>
            </a:r>
            <a:endParaRPr kumimoji="0" lang="en-US" sz="1200" i="0" u="none" strike="noStrike" cap="none" spc="0" normalizeH="0" dirty="0" smtClean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Calibri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spc="0" normalizeH="0" dirty="0" smtClean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base</a:t>
            </a:r>
            <a:endParaRPr kumimoji="0" lang="en-IN" sz="1200" i="0" u="none" strike="noStrike" cap="none" spc="0" normalizeH="0" baseline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Calibri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A8C05E74-3805-0641-8828-7AC596546AB9}"/>
              </a:ext>
            </a:extLst>
          </p:cNvPr>
          <p:cNvSpPr txBox="1"/>
          <p:nvPr/>
        </p:nvSpPr>
        <p:spPr>
          <a:xfrm>
            <a:off x="4510908" y="5579032"/>
            <a:ext cx="1133644" cy="83099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spc="0" normalizeH="0" baseline="0" dirty="0" smtClean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NW </a:t>
            </a:r>
            <a:r>
              <a:rPr kumimoji="0" lang="en-US" sz="1200" i="0" u="none" strike="noStrike" cap="none" spc="0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Integration to optimize</a:t>
            </a:r>
            <a:r>
              <a:rPr kumimoji="0" lang="en-US" sz="1200" i="0" u="none" strike="noStrike" cap="none" spc="0" normalizeH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 cost of operations</a:t>
            </a:r>
            <a:r>
              <a:rPr kumimoji="0" lang="en-US" sz="1200" i="0" u="none" strike="noStrike" cap="none" spc="0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 </a:t>
            </a:r>
            <a:endParaRPr kumimoji="0" lang="en-IN" sz="1200" i="0" u="none" strike="noStrike" cap="none" spc="0" normalizeH="0" baseline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Calibri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F85D3396-94A5-F245-8960-EFA7D65AE9D3}"/>
              </a:ext>
            </a:extLst>
          </p:cNvPr>
          <p:cNvSpPr txBox="1"/>
          <p:nvPr/>
        </p:nvSpPr>
        <p:spPr>
          <a:xfrm>
            <a:off x="6643165" y="4580876"/>
            <a:ext cx="4572090" cy="83099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IN" sz="2400" b="1" i="0" u="none" strike="noStrike" cap="none" spc="0" normalizeH="0" baseline="0" dirty="0">
                <a:ln>
                  <a:noFill/>
                </a:ln>
                <a:solidFill>
                  <a:srgbClr val="1B47C5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Future ready Hybrid access network architecture 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ACD2F924-AAC9-414B-8729-45F9D8C622FD}"/>
              </a:ext>
            </a:extLst>
          </p:cNvPr>
          <p:cNvSpPr txBox="1"/>
          <p:nvPr/>
        </p:nvSpPr>
        <p:spPr>
          <a:xfrm>
            <a:off x="6567831" y="1977707"/>
            <a:ext cx="29865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IN" sz="1600" kern="12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OUR SOLUTION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C078CE54-5423-0D46-80B7-C0D9EFDA6DA0}"/>
              </a:ext>
            </a:extLst>
          </p:cNvPr>
          <p:cNvSpPr txBox="1"/>
          <p:nvPr/>
        </p:nvSpPr>
        <p:spPr>
          <a:xfrm>
            <a:off x="6643165" y="5493290"/>
            <a:ext cx="4572090" cy="110799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IN" sz="2400" b="1" i="0" u="none" strike="noStrike" cap="none" spc="0" normalizeH="0" baseline="0" dirty="0">
                <a:ln>
                  <a:noFill/>
                </a:ln>
                <a:solidFill>
                  <a:srgbClr val="7030A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Detailed Network transition roadmap </a:t>
            </a:r>
            <a:r>
              <a:rPr kumimoji="0" lang="en-IN" b="1" i="0" u="none" strike="noStrike" cap="none" spc="0" normalizeH="0" baseline="0" dirty="0">
                <a:ln>
                  <a:noFill/>
                </a:ln>
                <a:solidFill>
                  <a:srgbClr val="7030A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in line with</a:t>
            </a:r>
            <a:r>
              <a:rPr kumimoji="0" lang="en-IN" b="1" i="0" u="none" strike="noStrike" cap="none" spc="0" normalizeH="0" dirty="0">
                <a:ln>
                  <a:noFill/>
                </a:ln>
                <a:solidFill>
                  <a:srgbClr val="7030A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 their CAPEX plans</a:t>
            </a:r>
            <a:endParaRPr kumimoji="0" lang="en-IN" b="1" i="0" u="none" strike="noStrike" cap="none" spc="0" normalizeH="0" baseline="0" dirty="0">
              <a:ln>
                <a:noFill/>
              </a:ln>
              <a:solidFill>
                <a:srgbClr val="7030A0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Calibri"/>
            </a:endParaRP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168F64F2-E333-524F-B0E7-B20E9333E8A5}"/>
              </a:ext>
            </a:extLst>
          </p:cNvPr>
          <p:cNvGrpSpPr/>
          <p:nvPr/>
        </p:nvGrpSpPr>
        <p:grpSpPr>
          <a:xfrm>
            <a:off x="6695776" y="2497701"/>
            <a:ext cx="2838115" cy="1258219"/>
            <a:chOff x="8750425" y="2680435"/>
            <a:chExt cx="1934079" cy="889738"/>
          </a:xfrm>
        </p:grpSpPr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FA164101-A192-9247-855A-A7A2CC09A7D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750425" y="2680435"/>
              <a:ext cx="543929" cy="889738"/>
            </a:xfrm>
            <a:prstGeom prst="rect">
              <a:avLst/>
            </a:prstGeom>
          </p:spPr>
        </p:pic>
        <p:pic>
          <p:nvPicPr>
            <p:cNvPr id="81" name="Picture 80">
              <a:extLst>
                <a:ext uri="{FF2B5EF4-FFF2-40B4-BE49-F238E27FC236}">
                  <a16:creationId xmlns:a16="http://schemas.microsoft.com/office/drawing/2014/main" id="{27495685-4A35-F640-BBB5-53561F1973F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461788" y="2994232"/>
              <a:ext cx="1222716" cy="305679"/>
            </a:xfrm>
            <a:prstGeom prst="rect">
              <a:avLst/>
            </a:prstGeom>
          </p:spPr>
        </p:pic>
      </p:grpSp>
      <p:sp>
        <p:nvSpPr>
          <p:cNvPr id="82" name="TextBox 81">
            <a:extLst>
              <a:ext uri="{FF2B5EF4-FFF2-40B4-BE49-F238E27FC236}">
                <a16:creationId xmlns:a16="http://schemas.microsoft.com/office/drawing/2014/main" id="{C6062BF0-353A-284B-89E6-3C8B18C49182}"/>
              </a:ext>
            </a:extLst>
          </p:cNvPr>
          <p:cNvSpPr txBox="1"/>
          <p:nvPr/>
        </p:nvSpPr>
        <p:spPr>
          <a:xfrm>
            <a:off x="6584540" y="4136379"/>
            <a:ext cx="29865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IN" sz="1600" kern="12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0C9B06B9-3129-F243-A0E3-07BAEFF43E11}"/>
              </a:ext>
            </a:extLst>
          </p:cNvPr>
          <p:cNvSpPr/>
          <p:nvPr/>
        </p:nvSpPr>
        <p:spPr>
          <a:xfrm>
            <a:off x="4441060" y="3702577"/>
            <a:ext cx="1321678" cy="1264314"/>
          </a:xfrm>
          <a:prstGeom prst="ellipse">
            <a:avLst/>
          </a:prstGeom>
          <a:noFill/>
          <a:ln w="12700" cap="flat">
            <a:solidFill>
              <a:srgbClr val="1B47C5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Calibri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0C9B06B9-3129-F243-A0E3-07BAEFF43E11}"/>
              </a:ext>
            </a:extLst>
          </p:cNvPr>
          <p:cNvSpPr/>
          <p:nvPr/>
        </p:nvSpPr>
        <p:spPr>
          <a:xfrm>
            <a:off x="4395556" y="5354041"/>
            <a:ext cx="1337215" cy="1196854"/>
          </a:xfrm>
          <a:prstGeom prst="ellipse">
            <a:avLst/>
          </a:prstGeom>
          <a:noFill/>
          <a:ln w="12700" cap="flat">
            <a:solidFill>
              <a:srgbClr val="1B47C5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82876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E9EAA349-E4D0-ED4D-9B51-701F73826118}"/>
              </a:ext>
            </a:extLst>
          </p:cNvPr>
          <p:cNvSpPr/>
          <p:nvPr/>
        </p:nvSpPr>
        <p:spPr>
          <a:xfrm>
            <a:off x="-1800" y="1622119"/>
            <a:ext cx="12171719" cy="5223355"/>
          </a:xfrm>
          <a:prstGeom prst="rect">
            <a:avLst/>
          </a:prstGeom>
          <a:gradFill>
            <a:gsLst>
              <a:gs pos="0">
                <a:schemeClr val="bg1">
                  <a:lumMod val="95000"/>
                  <a:alpha val="37000"/>
                </a:schemeClr>
              </a:gs>
              <a:gs pos="90000">
                <a:schemeClr val="accent6">
                  <a:lumMod val="40000"/>
                  <a:lumOff val="60000"/>
                  <a:alpha val="78000"/>
                </a:schemeClr>
              </a:gs>
            </a:gsLst>
            <a:lin ang="2700000" scaled="1"/>
          </a:gra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12B833A6-14FC-6F47-AB45-B38DCD7271F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alphaModFix/>
            <a:biLevel thresh="7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116615"/>
            <a:ext cx="4150853" cy="57413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We solved Customer Challenges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IN" smtClean="0"/>
              <a:t>31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2019-2020 </a:t>
            </a:r>
            <a:r>
              <a:rPr lang="en-IN"/>
              <a:t>Sterlite Technologies Limited</a:t>
            </a:r>
            <a:endParaRPr lang="en-US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5E3D890C-77D4-0149-85CE-98C6B90BA885}"/>
              </a:ext>
            </a:extLst>
          </p:cNvPr>
          <p:cNvSpPr/>
          <p:nvPr/>
        </p:nvSpPr>
        <p:spPr>
          <a:xfrm>
            <a:off x="418813" y="2099830"/>
            <a:ext cx="177324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1113" indent="-11113"/>
            <a:r>
              <a:rPr lang="en-IN" sz="2400" b="1">
                <a:solidFill>
                  <a:srgbClr val="1B47C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GOAL</a:t>
            </a:r>
            <a:endParaRPr lang="en-IN" sz="2400" b="1" dirty="0">
              <a:solidFill>
                <a:srgbClr val="1B47C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81173A27-B7CA-2E4E-BEF0-D1B2E72DB19C}"/>
              </a:ext>
            </a:extLst>
          </p:cNvPr>
          <p:cNvSpPr/>
          <p:nvPr/>
        </p:nvSpPr>
        <p:spPr>
          <a:xfrm>
            <a:off x="418813" y="4091884"/>
            <a:ext cx="21002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400" b="1">
                <a:solidFill>
                  <a:srgbClr val="1B47C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CHALLENGE</a:t>
            </a:r>
            <a:endParaRPr lang="en-IN" sz="2400" b="1" dirty="0">
              <a:solidFill>
                <a:srgbClr val="1B47C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B5DBFE4-11AB-5642-95EF-2850F4E3F73D}"/>
              </a:ext>
            </a:extLst>
          </p:cNvPr>
          <p:cNvSpPr txBox="1"/>
          <p:nvPr/>
        </p:nvSpPr>
        <p:spPr>
          <a:xfrm>
            <a:off x="418813" y="2582603"/>
            <a:ext cx="3130038" cy="83099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lang="en-IN" sz="12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Become the no.1 Telco in India backed by a robust future ready network infrastructure capable of delivering next-gen digital services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4A7AE98-A0DC-2A4B-9F7F-79ECC5A0C202}"/>
              </a:ext>
            </a:extLst>
          </p:cNvPr>
          <p:cNvSpPr txBox="1"/>
          <p:nvPr/>
        </p:nvSpPr>
        <p:spPr>
          <a:xfrm>
            <a:off x="329439" y="4613534"/>
            <a:ext cx="3385618" cy="101566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185738" indent="-185738">
              <a:buFont typeface="Arial" panose="020B0604020202020204" pitchFamily="34" charset="0"/>
              <a:buChar char="•"/>
            </a:pPr>
            <a:r>
              <a:rPr lang="en-IN" sz="12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Massive scale of deployment in a short timeframe</a:t>
            </a:r>
          </a:p>
          <a:p>
            <a:pPr marL="185738" indent="-185738">
              <a:buFont typeface="Arial" panose="020B0604020202020204" pitchFamily="34" charset="0"/>
              <a:buChar char="•"/>
            </a:pPr>
            <a:r>
              <a:rPr lang="en-IN" sz="12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 pressure on time to market</a:t>
            </a:r>
          </a:p>
          <a:p>
            <a:pPr marL="185738" indent="-185738">
              <a:buFont typeface="Arial" panose="020B0604020202020204" pitchFamily="34" charset="0"/>
              <a:buChar char="•"/>
            </a:pPr>
            <a:r>
              <a:rPr lang="en-IN" sz="12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Projects pan India leading to very high complexity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0C9B06B9-3129-F243-A0E3-07BAEFF43E11}"/>
              </a:ext>
            </a:extLst>
          </p:cNvPr>
          <p:cNvSpPr/>
          <p:nvPr/>
        </p:nvSpPr>
        <p:spPr>
          <a:xfrm>
            <a:off x="4387323" y="1871291"/>
            <a:ext cx="1434098" cy="1434098"/>
          </a:xfrm>
          <a:prstGeom prst="ellipse">
            <a:avLst/>
          </a:prstGeom>
          <a:noFill/>
          <a:ln w="12700" cap="flat">
            <a:solidFill>
              <a:srgbClr val="1B47C5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8D3D4A31-EDDB-E64C-BCB4-FA5342888C9A}"/>
              </a:ext>
            </a:extLst>
          </p:cNvPr>
          <p:cNvSpPr txBox="1"/>
          <p:nvPr/>
        </p:nvSpPr>
        <p:spPr>
          <a:xfrm>
            <a:off x="4436526" y="2215396"/>
            <a:ext cx="1335691" cy="73866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World’s </a:t>
            </a:r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first Exabyte network</a:t>
            </a:r>
            <a:endParaRPr lang="en-US" sz="1400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D5FADA03-1C92-1846-B2C6-CAA8E3AC880D}"/>
              </a:ext>
            </a:extLst>
          </p:cNvPr>
          <p:cNvSpPr txBox="1"/>
          <p:nvPr/>
        </p:nvSpPr>
        <p:spPr>
          <a:xfrm>
            <a:off x="4448892" y="3830902"/>
            <a:ext cx="1343429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algn="ctr"/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Disruption at its best</a:t>
            </a:r>
            <a:endParaRPr lang="en-US" sz="1400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A8C05E74-3805-0641-8828-7AC596546AB9}"/>
              </a:ext>
            </a:extLst>
          </p:cNvPr>
          <p:cNvSpPr txBox="1"/>
          <p:nvPr/>
        </p:nvSpPr>
        <p:spPr>
          <a:xfrm>
            <a:off x="4366299" y="5230897"/>
            <a:ext cx="1455122" cy="95410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Network Integration to optimize cost of operations 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ACD2F924-AAC9-414B-8729-45F9D8C622FD}"/>
              </a:ext>
            </a:extLst>
          </p:cNvPr>
          <p:cNvSpPr txBox="1"/>
          <p:nvPr/>
        </p:nvSpPr>
        <p:spPr>
          <a:xfrm>
            <a:off x="6567831" y="1977707"/>
            <a:ext cx="29865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IN" sz="1600" kern="12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OUR SOLUTION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C6062BF0-353A-284B-89E6-3C8B18C49182}"/>
              </a:ext>
            </a:extLst>
          </p:cNvPr>
          <p:cNvSpPr txBox="1"/>
          <p:nvPr/>
        </p:nvSpPr>
        <p:spPr>
          <a:xfrm>
            <a:off x="6584540" y="4136379"/>
            <a:ext cx="29865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IN" sz="1600" kern="12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60B0CCA0-DC42-D248-B61A-9770EEF2B2FD}"/>
              </a:ext>
            </a:extLst>
          </p:cNvPr>
          <p:cNvSpPr/>
          <p:nvPr/>
        </p:nvSpPr>
        <p:spPr>
          <a:xfrm>
            <a:off x="4376811" y="3441591"/>
            <a:ext cx="1434098" cy="1434098"/>
          </a:xfrm>
          <a:prstGeom prst="ellipse">
            <a:avLst/>
          </a:prstGeom>
          <a:noFill/>
          <a:ln w="12700" cap="flat">
            <a:solidFill>
              <a:srgbClr val="1B47C5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4E0008CD-89CC-2B42-8B00-F5E6C55AC3D3}"/>
              </a:ext>
            </a:extLst>
          </p:cNvPr>
          <p:cNvSpPr/>
          <p:nvPr/>
        </p:nvSpPr>
        <p:spPr>
          <a:xfrm>
            <a:off x="4350591" y="5009239"/>
            <a:ext cx="1434098" cy="1434098"/>
          </a:xfrm>
          <a:prstGeom prst="ellipse">
            <a:avLst/>
          </a:prstGeom>
          <a:noFill/>
          <a:ln w="12700" cap="flat">
            <a:solidFill>
              <a:srgbClr val="1B47C5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6C477FA2-DD94-854D-8144-88EDEEAE134C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43165" y="2448525"/>
            <a:ext cx="1199229" cy="115562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92A8E1E5-DD42-AF40-84D3-04647E94F4F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77834" y="2690209"/>
            <a:ext cx="2605036" cy="751382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84723B4B-BA99-9B46-A735-256B520BE883}"/>
              </a:ext>
            </a:extLst>
          </p:cNvPr>
          <p:cNvSpPr txBox="1"/>
          <p:nvPr/>
        </p:nvSpPr>
        <p:spPr>
          <a:xfrm>
            <a:off x="6584540" y="4601382"/>
            <a:ext cx="938716" cy="923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IN" sz="5400" b="1" i="0" u="none" strike="noStrike" cap="none" spc="0" normalizeH="0" baseline="0" dirty="0">
                <a:ln>
                  <a:noFill/>
                </a:ln>
                <a:solidFill>
                  <a:srgbClr val="1B47C5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2X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C87C2F3-E051-3744-B078-C34D60B61740}"/>
              </a:ext>
            </a:extLst>
          </p:cNvPr>
          <p:cNvSpPr txBox="1"/>
          <p:nvPr/>
        </p:nvSpPr>
        <p:spPr>
          <a:xfrm>
            <a:off x="6619276" y="5411476"/>
            <a:ext cx="1347277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IN" sz="1400" i="0" u="none" strike="noStrike" cap="none" spc="0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Speed of deployment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7234457-5700-DB46-9DF5-EAAD90D1E9F4}"/>
              </a:ext>
            </a:extLst>
          </p:cNvPr>
          <p:cNvSpPr txBox="1"/>
          <p:nvPr/>
        </p:nvSpPr>
        <p:spPr>
          <a:xfrm>
            <a:off x="8084842" y="4575452"/>
            <a:ext cx="1477325" cy="923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IN" sz="5400" b="1" i="0" u="none" strike="noStrike" cap="none" spc="0" normalizeH="0" baseline="0" dirty="0">
                <a:ln>
                  <a:noFill/>
                </a:ln>
                <a:solidFill>
                  <a:srgbClr val="1B47C5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50%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4AE185A-1AB2-8D49-8ADB-93835CE3F63E}"/>
              </a:ext>
            </a:extLst>
          </p:cNvPr>
          <p:cNvSpPr txBox="1"/>
          <p:nvPr/>
        </p:nvSpPr>
        <p:spPr>
          <a:xfrm>
            <a:off x="8119578" y="5385546"/>
            <a:ext cx="1533961" cy="73866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IN" sz="1400" i="0" u="none" strike="noStrike" cap="none" spc="0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Manpower for supervision and survey</a:t>
            </a:r>
          </a:p>
        </p:txBody>
      </p:sp>
      <p:sp>
        <p:nvSpPr>
          <p:cNvPr id="37" name="Down Arrow 36">
            <a:extLst>
              <a:ext uri="{FF2B5EF4-FFF2-40B4-BE49-F238E27FC236}">
                <a16:creationId xmlns:a16="http://schemas.microsoft.com/office/drawing/2014/main" id="{A3F7D408-3747-324B-A808-B5B5F5FC9932}"/>
              </a:ext>
            </a:extLst>
          </p:cNvPr>
          <p:cNvSpPr/>
          <p:nvPr/>
        </p:nvSpPr>
        <p:spPr>
          <a:xfrm>
            <a:off x="9550407" y="5058125"/>
            <a:ext cx="206505" cy="236006"/>
          </a:xfrm>
          <a:prstGeom prst="downArrow">
            <a:avLst/>
          </a:prstGeom>
          <a:solidFill>
            <a:srgbClr val="02ADEE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IN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8E3847D-AD0B-704A-A91B-0A1E15ED0749}"/>
              </a:ext>
            </a:extLst>
          </p:cNvPr>
          <p:cNvSpPr txBox="1"/>
          <p:nvPr/>
        </p:nvSpPr>
        <p:spPr>
          <a:xfrm>
            <a:off x="10095532" y="4574495"/>
            <a:ext cx="1438853" cy="923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IN" sz="5400" b="1" i="0" u="none" strike="noStrike" cap="none" spc="0" normalizeH="0" baseline="0" dirty="0">
                <a:ln>
                  <a:noFill/>
                </a:ln>
                <a:solidFill>
                  <a:srgbClr val="1B47C5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FTR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2C017DE-0A45-E94C-9FC4-C1D8F62DE01E}"/>
              </a:ext>
            </a:extLst>
          </p:cNvPr>
          <p:cNvSpPr txBox="1"/>
          <p:nvPr/>
        </p:nvSpPr>
        <p:spPr>
          <a:xfrm>
            <a:off x="10135687" y="5384897"/>
            <a:ext cx="1626254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IN" sz="1400" i="0" u="none" strike="noStrike" cap="none" spc="0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Improving Network life </a:t>
            </a:r>
            <a:r>
              <a:rPr lang="en-I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Better TCO</a:t>
            </a:r>
            <a:endParaRPr kumimoji="0" lang="en-IN" sz="1400" i="0" u="none" strike="noStrike" cap="none" spc="0" normalizeH="0" baseline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Calibri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391082" y="1186182"/>
            <a:ext cx="1954059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hangingPunct="0"/>
            <a:r>
              <a:rPr lang="en-IN" sz="20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Incumbent Telco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2599072" y="1186182"/>
            <a:ext cx="2067423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IN" sz="2000" b="1" u="sng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Disruptive Telco</a:t>
            </a:r>
            <a:endParaRPr kumimoji="0" lang="en-IN" sz="2000" b="1" i="0" u="sng" strike="noStrike" cap="none" spc="0" normalizeH="0" baseline="0" dirty="0">
              <a:ln>
                <a:noFill/>
              </a:ln>
              <a:solidFill>
                <a:schemeClr val="accent6">
                  <a:lumMod val="60000"/>
                  <a:lumOff val="40000"/>
                </a:schemeClr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Calibri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4782260" y="1188606"/>
            <a:ext cx="2252084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algn="ctr"/>
            <a:r>
              <a:rPr lang="en-IN" sz="2000" dirty="0" smtClean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Digital Inclusion</a:t>
            </a:r>
            <a:endParaRPr lang="en-IN" sz="2000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8582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E9EAA349-E4D0-ED4D-9B51-701F73826118}"/>
              </a:ext>
            </a:extLst>
          </p:cNvPr>
          <p:cNvSpPr/>
          <p:nvPr/>
        </p:nvSpPr>
        <p:spPr>
          <a:xfrm>
            <a:off x="-1800" y="1622119"/>
            <a:ext cx="12171719" cy="5223355"/>
          </a:xfrm>
          <a:prstGeom prst="rect">
            <a:avLst/>
          </a:prstGeom>
          <a:gradFill>
            <a:gsLst>
              <a:gs pos="14000">
                <a:schemeClr val="bg1">
                  <a:lumMod val="95000"/>
                  <a:alpha val="37000"/>
                </a:schemeClr>
              </a:gs>
              <a:gs pos="90000">
                <a:srgbClr val="FF5B9D">
                  <a:alpha val="37000"/>
                </a:srgbClr>
              </a:gs>
            </a:gsLst>
            <a:lin ang="2700000" scaled="1"/>
          </a:gra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12B833A6-14FC-6F47-AB45-B38DCD7271F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alphaModFix/>
            <a:biLevel thresh="7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116615"/>
            <a:ext cx="4150853" cy="57413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We solved Customer Challenges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IN" smtClean="0"/>
              <a:t>32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2019-2020 </a:t>
            </a:r>
            <a:r>
              <a:rPr lang="en-IN"/>
              <a:t>Sterlite Technologies Limited</a:t>
            </a:r>
            <a:endParaRPr lang="en-US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5E3D890C-77D4-0149-85CE-98C6B90BA885}"/>
              </a:ext>
            </a:extLst>
          </p:cNvPr>
          <p:cNvSpPr/>
          <p:nvPr/>
        </p:nvSpPr>
        <p:spPr>
          <a:xfrm>
            <a:off x="418813" y="2099830"/>
            <a:ext cx="177324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1113" indent="-11113"/>
            <a:r>
              <a:rPr lang="en-IN" sz="2400" b="1">
                <a:solidFill>
                  <a:srgbClr val="1B47C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GOAL</a:t>
            </a:r>
            <a:endParaRPr lang="en-IN" sz="2400" b="1" dirty="0">
              <a:solidFill>
                <a:srgbClr val="1B47C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81173A27-B7CA-2E4E-BEF0-D1B2E72DB19C}"/>
              </a:ext>
            </a:extLst>
          </p:cNvPr>
          <p:cNvSpPr/>
          <p:nvPr/>
        </p:nvSpPr>
        <p:spPr>
          <a:xfrm>
            <a:off x="418813" y="4091884"/>
            <a:ext cx="21002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400" b="1">
                <a:solidFill>
                  <a:srgbClr val="1B47C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CHALLENGE</a:t>
            </a:r>
            <a:endParaRPr lang="en-IN" sz="2400" b="1" dirty="0">
              <a:solidFill>
                <a:srgbClr val="1B47C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B5DBFE4-11AB-5642-95EF-2850F4E3F73D}"/>
              </a:ext>
            </a:extLst>
          </p:cNvPr>
          <p:cNvSpPr txBox="1"/>
          <p:nvPr/>
        </p:nvSpPr>
        <p:spPr>
          <a:xfrm>
            <a:off x="418813" y="2582603"/>
            <a:ext cx="3130038" cy="83099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lang="en-IN" sz="12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Ubiquitous access of high speed broadband in the state of Telangana – Only Citizen network in India connecting each and every household with full fibre Network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4A7AE98-A0DC-2A4B-9F7F-79ECC5A0C202}"/>
              </a:ext>
            </a:extLst>
          </p:cNvPr>
          <p:cNvSpPr txBox="1"/>
          <p:nvPr/>
        </p:nvSpPr>
        <p:spPr>
          <a:xfrm>
            <a:off x="463639" y="4587532"/>
            <a:ext cx="3385618" cy="120032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185738" indent="-185738">
              <a:buFont typeface="Arial" panose="020B0604020202020204" pitchFamily="34" charset="0"/>
              <a:buChar char="•"/>
            </a:pPr>
            <a:r>
              <a:rPr lang="en-IN" sz="12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Deployment of 200K </a:t>
            </a:r>
            <a:r>
              <a:rPr lang="en-IN" sz="1200" dirty="0" err="1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Kms</a:t>
            </a:r>
            <a:r>
              <a:rPr lang="en-IN" sz="12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0.5 Mn HP at an Aggressive timeline of2 years  </a:t>
            </a:r>
          </a:p>
          <a:p>
            <a:pPr marL="185738" indent="-185738">
              <a:buFont typeface="Arial" panose="020B0604020202020204" pitchFamily="34" charset="0"/>
              <a:buChar char="•"/>
            </a:pPr>
            <a:r>
              <a:rPr lang="en-IN" sz="12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Optimize capex to rollout scalable MPLS network.</a:t>
            </a:r>
          </a:p>
          <a:p>
            <a:pPr marL="185738" indent="-185738">
              <a:buFont typeface="Arial" panose="020B0604020202020204" pitchFamily="34" charset="0"/>
              <a:buChar char="•"/>
            </a:pPr>
            <a:r>
              <a:rPr lang="en-IN" sz="12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Involved multiple technologies like MPLS,DWDM,GPON and Wireless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0C9B06B9-3129-F243-A0E3-07BAEFF43E11}"/>
              </a:ext>
            </a:extLst>
          </p:cNvPr>
          <p:cNvSpPr/>
          <p:nvPr/>
        </p:nvSpPr>
        <p:spPr>
          <a:xfrm>
            <a:off x="4387323" y="1871291"/>
            <a:ext cx="1434098" cy="1434098"/>
          </a:xfrm>
          <a:prstGeom prst="ellipse">
            <a:avLst/>
          </a:prstGeom>
          <a:noFill/>
          <a:ln w="12700" cap="flat">
            <a:solidFill>
              <a:srgbClr val="1B47C5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8D3D4A31-EDDB-E64C-BCB4-FA5342888C9A}"/>
              </a:ext>
            </a:extLst>
          </p:cNvPr>
          <p:cNvSpPr txBox="1"/>
          <p:nvPr/>
        </p:nvSpPr>
        <p:spPr>
          <a:xfrm>
            <a:off x="4435774" y="2124956"/>
            <a:ext cx="1335691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algn="ctr"/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 of </a:t>
            </a:r>
            <a:endParaRPr lang="en-US" sz="1200" dirty="0" smtClean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200" dirty="0" err="1" smtClean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BharatNet</a:t>
            </a:r>
            <a:r>
              <a:rPr lang="en-US" sz="1200" dirty="0" smtClean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Program</a:t>
            </a:r>
            <a:endParaRPr lang="en-US" sz="1200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D5FADA03-1C92-1846-B2C6-CAA8E3AC880D}"/>
              </a:ext>
            </a:extLst>
          </p:cNvPr>
          <p:cNvSpPr txBox="1"/>
          <p:nvPr/>
        </p:nvSpPr>
        <p:spPr>
          <a:xfrm>
            <a:off x="4441260" y="3835475"/>
            <a:ext cx="1343429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algn="ctr"/>
            <a:r>
              <a:rPr lang="en-US" sz="1200" dirty="0" smtClean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Large scale</a:t>
            </a:r>
          </a:p>
          <a:p>
            <a:pPr algn="ctr"/>
            <a:r>
              <a:rPr lang="en-US" sz="1200" dirty="0" smtClean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digital inclusion </a:t>
            </a:r>
            <a:r>
              <a:rPr lang="en-US" sz="1200" dirty="0" smtClean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initiative</a:t>
            </a:r>
            <a:endParaRPr lang="en-US" sz="1200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A8C05E74-3805-0641-8828-7AC596546AB9}"/>
              </a:ext>
            </a:extLst>
          </p:cNvPr>
          <p:cNvSpPr txBox="1"/>
          <p:nvPr/>
        </p:nvSpPr>
        <p:spPr>
          <a:xfrm>
            <a:off x="4355787" y="5378803"/>
            <a:ext cx="1455122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algn="ctr"/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Connecting 2.5 Lakh Gram Panchayats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ACD2F924-AAC9-414B-8729-45F9D8C622FD}"/>
              </a:ext>
            </a:extLst>
          </p:cNvPr>
          <p:cNvSpPr txBox="1"/>
          <p:nvPr/>
        </p:nvSpPr>
        <p:spPr>
          <a:xfrm>
            <a:off x="6567831" y="1977707"/>
            <a:ext cx="29865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IN" sz="1600" kern="12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OUR SOLUTION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C6062BF0-353A-284B-89E6-3C8B18C49182}"/>
              </a:ext>
            </a:extLst>
          </p:cNvPr>
          <p:cNvSpPr txBox="1"/>
          <p:nvPr/>
        </p:nvSpPr>
        <p:spPr>
          <a:xfrm>
            <a:off x="6584540" y="4136379"/>
            <a:ext cx="29865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IN" sz="1600" kern="12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60B0CCA0-DC42-D248-B61A-9770EEF2B2FD}"/>
              </a:ext>
            </a:extLst>
          </p:cNvPr>
          <p:cNvSpPr/>
          <p:nvPr/>
        </p:nvSpPr>
        <p:spPr>
          <a:xfrm>
            <a:off x="4376811" y="3441591"/>
            <a:ext cx="1434098" cy="1434098"/>
          </a:xfrm>
          <a:prstGeom prst="ellipse">
            <a:avLst/>
          </a:prstGeom>
          <a:noFill/>
          <a:ln w="12700" cap="flat">
            <a:solidFill>
              <a:srgbClr val="1B47C5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4E0008CD-89CC-2B42-8B00-F5E6C55AC3D3}"/>
              </a:ext>
            </a:extLst>
          </p:cNvPr>
          <p:cNvSpPr/>
          <p:nvPr/>
        </p:nvSpPr>
        <p:spPr>
          <a:xfrm>
            <a:off x="4350591" y="5009239"/>
            <a:ext cx="1434098" cy="1434098"/>
          </a:xfrm>
          <a:prstGeom prst="ellipse">
            <a:avLst/>
          </a:prstGeom>
          <a:noFill/>
          <a:ln w="12700" cap="flat">
            <a:solidFill>
              <a:srgbClr val="1B47C5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483ACC2B-EDA6-0B4B-A272-9F6C639A42DA}"/>
              </a:ext>
            </a:extLst>
          </p:cNvPr>
          <p:cNvGrpSpPr/>
          <p:nvPr/>
        </p:nvGrpSpPr>
        <p:grpSpPr>
          <a:xfrm>
            <a:off x="7810306" y="2641645"/>
            <a:ext cx="1638453" cy="726374"/>
            <a:chOff x="8750425" y="2680435"/>
            <a:chExt cx="1934079" cy="889738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4BDB540A-9AC9-8044-8A25-702153F33E0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750425" y="2680435"/>
              <a:ext cx="543929" cy="889738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22449B37-A225-5C4E-AB4C-C357316D3CE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461788" y="2994232"/>
              <a:ext cx="1222716" cy="305679"/>
            </a:xfrm>
            <a:prstGeom prst="rect">
              <a:avLst/>
            </a:prstGeom>
          </p:spPr>
        </p:pic>
      </p:grpSp>
      <p:pic>
        <p:nvPicPr>
          <p:cNvPr id="44" name="Picture 43">
            <a:extLst>
              <a:ext uri="{FF2B5EF4-FFF2-40B4-BE49-F238E27FC236}">
                <a16:creationId xmlns:a16="http://schemas.microsoft.com/office/drawing/2014/main" id="{E2257CFD-89DF-464B-9A1F-641EF530595A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94223" y="2491332"/>
            <a:ext cx="929033" cy="89525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EBD9C36C-09B1-5046-BBC4-B5BCCB049880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665081" y="2650716"/>
            <a:ext cx="2127711" cy="613705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22A33DD8-07EC-E944-BF28-0FC91E1341F1}"/>
              </a:ext>
            </a:extLst>
          </p:cNvPr>
          <p:cNvSpPr txBox="1"/>
          <p:nvPr/>
        </p:nvSpPr>
        <p:spPr>
          <a:xfrm>
            <a:off x="6643165" y="4580876"/>
            <a:ext cx="4572090" cy="83099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lang="en-IN" sz="2400" b="1" dirty="0">
                <a:solidFill>
                  <a:srgbClr val="1B47C5"/>
                </a:solidFill>
              </a:rPr>
              <a:t>Futuristic/ SDN ready state wide network 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476B224-CCFD-394C-9A6B-515E3C2BE7DF}"/>
              </a:ext>
            </a:extLst>
          </p:cNvPr>
          <p:cNvSpPr txBox="1"/>
          <p:nvPr/>
        </p:nvSpPr>
        <p:spPr>
          <a:xfrm>
            <a:off x="6643164" y="5493290"/>
            <a:ext cx="4979407" cy="83099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lang="en-IN" sz="2400" b="1" dirty="0">
                <a:solidFill>
                  <a:srgbClr val="7030A0"/>
                </a:solidFill>
              </a:rPr>
              <a:t>Infrastructure synergies ~ Enabling rapid &amp; reduced cost of deployment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391082" y="1132691"/>
            <a:ext cx="1954059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hangingPunct="0"/>
            <a:r>
              <a:rPr lang="en-IN" sz="20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Incumbent Telco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2599072" y="1132691"/>
            <a:ext cx="1899557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R="0" indent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IN" sz="20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Disruptive Telco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523420" y="1122956"/>
            <a:ext cx="2460869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algn="ctr"/>
            <a:r>
              <a:rPr lang="en-IN" sz="2000" b="1" u="sng" dirty="0" smtClean="0">
                <a:solidFill>
                  <a:srgbClr val="FF5B9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Digital Inclusion</a:t>
            </a:r>
            <a:endParaRPr lang="en-IN" sz="2000" b="1" u="sng" dirty="0">
              <a:solidFill>
                <a:srgbClr val="FF5B9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8780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ounded Rectangle 31"/>
          <p:cNvSpPr/>
          <p:nvPr/>
        </p:nvSpPr>
        <p:spPr>
          <a:xfrm>
            <a:off x="9104558" y="1829666"/>
            <a:ext cx="2592000" cy="3891600"/>
          </a:xfrm>
          <a:prstGeom prst="roundRect">
            <a:avLst>
              <a:gd name="adj" fmla="val 7968"/>
            </a:avLst>
          </a:prstGeom>
          <a:solidFill>
            <a:schemeClr val="bg1"/>
          </a:solidFill>
          <a:ln w="25400" cap="flat">
            <a:noFill/>
            <a:prstDash val="solid"/>
            <a:miter lim="800000"/>
          </a:ln>
          <a:effectLst>
            <a:outerShdw blurRad="482600" sx="102000" sy="102000" algn="ctr" rotWithShape="0">
              <a:prstClr val="black">
                <a:alpha val="14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endParaRPr lang="en-IN" sz="2000" b="1">
              <a:solidFill>
                <a:srgbClr val="1B48B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6240071" y="1798009"/>
            <a:ext cx="2592000" cy="3891600"/>
          </a:xfrm>
          <a:prstGeom prst="roundRect">
            <a:avLst>
              <a:gd name="adj" fmla="val 8451"/>
            </a:avLst>
          </a:prstGeom>
          <a:solidFill>
            <a:schemeClr val="bg1"/>
          </a:solidFill>
          <a:ln w="25400" cap="flat">
            <a:noFill/>
            <a:prstDash val="solid"/>
            <a:miter lim="800000"/>
          </a:ln>
          <a:effectLst>
            <a:outerShdw blurRad="482600" sx="102000" sy="102000" algn="ctr" rotWithShape="0">
              <a:prstClr val="black">
                <a:alpha val="14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endParaRPr lang="en-IN" sz="2000" b="1">
              <a:solidFill>
                <a:srgbClr val="1B48B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3364899" y="1798009"/>
            <a:ext cx="2592000" cy="3891600"/>
          </a:xfrm>
          <a:prstGeom prst="roundRect">
            <a:avLst>
              <a:gd name="adj" fmla="val 8452"/>
            </a:avLst>
          </a:prstGeom>
          <a:solidFill>
            <a:schemeClr val="bg1"/>
          </a:solidFill>
          <a:ln w="25400" cap="flat">
            <a:noFill/>
            <a:prstDash val="solid"/>
            <a:miter lim="800000"/>
          </a:ln>
          <a:effectLst>
            <a:outerShdw blurRad="482600" sx="102000" sy="102000" algn="ctr" rotWithShape="0">
              <a:prstClr val="black">
                <a:alpha val="14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endParaRPr lang="en-IN" sz="2000" b="1">
              <a:solidFill>
                <a:srgbClr val="1B48B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507127" y="1797089"/>
            <a:ext cx="2592000" cy="3892520"/>
          </a:xfrm>
          <a:prstGeom prst="roundRect">
            <a:avLst>
              <a:gd name="adj" fmla="val 6518"/>
            </a:avLst>
          </a:prstGeom>
          <a:solidFill>
            <a:schemeClr val="bg1"/>
          </a:solidFill>
          <a:ln w="25400" cap="flat">
            <a:noFill/>
            <a:prstDash val="solid"/>
            <a:miter lim="800000"/>
          </a:ln>
          <a:effectLst>
            <a:outerShdw blurRad="482600" sx="102000" sy="102000" algn="ctr" rotWithShape="0">
              <a:prstClr val="black">
                <a:alpha val="14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endParaRPr lang="en-IN" sz="2000" b="1">
              <a:solidFill>
                <a:srgbClr val="1B48B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35078" y="2290022"/>
            <a:ext cx="944659" cy="94465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32179" y="3775466"/>
            <a:ext cx="2514475" cy="83099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IN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Truste</a:t>
            </a:r>
            <a:r>
              <a:rPr lang="en-IN" sz="1600" dirty="0">
                <a:latin typeface="Arial" panose="020B0604020202020204" pitchFamily="34" charset="0"/>
                <a:cs typeface="Arial" panose="020B0604020202020204" pitchFamily="34" charset="0"/>
              </a:rPr>
              <a:t>d technology partner for the fastest growing Telco in the world </a:t>
            </a:r>
            <a:endParaRPr kumimoji="0" lang="en-IN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Calibri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3639" y="213332"/>
            <a:ext cx="10759682" cy="800554"/>
          </a:xfrm>
        </p:spPr>
        <p:txBody>
          <a:bodyPr/>
          <a:lstStyle/>
          <a:p>
            <a:r>
              <a:rPr lang="en-US" sz="2400" b="0" i="0" u="none" strike="noStrike" cap="none" spc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  <a:sym typeface="Calibri Light"/>
              </a:rPr>
              <a:t>And became the most trusted </a:t>
            </a:r>
            <a:r>
              <a:rPr lang="en-US" sz="2800" b="1" i="0" u="none" strike="noStrike" cap="none" spc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  <a:sym typeface="Calibri Light"/>
              </a:rPr>
              <a:t>Data Network Solutions Provider</a:t>
            </a:r>
            <a:r>
              <a:rPr lang="en-IN" sz="2800" baseline="0" dirty="0"/>
              <a:t> </a:t>
            </a:r>
            <a:r>
              <a:rPr lang="en-IN" sz="2800" dirty="0"/>
              <a:t>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IN" smtClean="0"/>
              <a:t>33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2019-2020 </a:t>
            </a:r>
            <a:r>
              <a:rPr lang="en-IN"/>
              <a:t>Sterlite Technologies Limited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75888" y="2558138"/>
            <a:ext cx="2143125" cy="59167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46895" y="2143144"/>
            <a:ext cx="907326" cy="135112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784784" y="2343444"/>
            <a:ext cx="1465662" cy="83099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IN" sz="4800" b="1" i="0" u="none" strike="noStrike" cap="none" spc="0" normalizeH="0" baseline="0" dirty="0">
                <a:ln>
                  <a:noFill/>
                </a:ln>
                <a:solidFill>
                  <a:srgbClr val="1B47C5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NFS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301208" y="3775466"/>
            <a:ext cx="2482918" cy="132343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The world’s largest intrusion-proof smarter network in one of the most rugged terrains in the world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9239061" y="3775466"/>
            <a:ext cx="2322993" cy="110799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Building an Avant-garde digital communications network</a:t>
            </a:r>
          </a:p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for the Indian navy 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390359" y="3775466"/>
            <a:ext cx="2541079" cy="83099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IN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Truste</a:t>
            </a:r>
            <a:r>
              <a:rPr lang="en-IN" sz="1600" dirty="0">
                <a:latin typeface="Arial" panose="020B0604020202020204" pitchFamily="34" charset="0"/>
                <a:cs typeface="Arial" panose="020B0604020202020204" pitchFamily="34" charset="0"/>
              </a:rPr>
              <a:t>d technology partner for the fastest growing Telco in the world </a:t>
            </a:r>
            <a:endParaRPr kumimoji="0" lang="en-IN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06942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1938000" y="6502400"/>
            <a:ext cx="212725" cy="2301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endParaRPr lang="en-IN" sz="90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98715" y="6007289"/>
            <a:ext cx="25394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b="1" dirty="0" smtClean="0">
                <a:solidFill>
                  <a:schemeClr val="bg1"/>
                </a:solidFill>
              </a:rPr>
              <a:t>www.sterlitetech.com</a:t>
            </a:r>
            <a:endParaRPr lang="en-IN" sz="2000" b="1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089236-BCEC-D241-BB18-D0F34E4A91E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715" y="548641"/>
            <a:ext cx="2946989" cy="539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79269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We have the experience and the expertise</a:t>
            </a:r>
            <a:endParaRPr lang="en-IN" sz="2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IN" smtClean="0"/>
              <a:t>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2019-2020 </a:t>
            </a:r>
            <a:r>
              <a:rPr lang="en-IN"/>
              <a:t>Sterlite Technologies Limited</a:t>
            </a:r>
            <a:endParaRPr lang="en-US" dirty="0"/>
          </a:p>
        </p:txBody>
      </p:sp>
      <p:cxnSp>
        <p:nvCxnSpPr>
          <p:cNvPr id="5" name="Straight Connector 4"/>
          <p:cNvCxnSpPr>
            <a:cxnSpLocks/>
          </p:cNvCxnSpPr>
          <p:nvPr/>
        </p:nvCxnSpPr>
        <p:spPr>
          <a:xfrm flipV="1">
            <a:off x="1417828" y="2004289"/>
            <a:ext cx="2088329" cy="1014526"/>
          </a:xfrm>
          <a:prstGeom prst="line">
            <a:avLst/>
          </a:prstGeom>
          <a:ln w="19050">
            <a:solidFill>
              <a:schemeClr val="bg2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/>
          <p:cNvCxnSpPr>
            <a:cxnSpLocks/>
          </p:cNvCxnSpPr>
          <p:nvPr/>
        </p:nvCxnSpPr>
        <p:spPr>
          <a:xfrm>
            <a:off x="1417828" y="4656762"/>
            <a:ext cx="2088329" cy="1228211"/>
          </a:xfrm>
          <a:prstGeom prst="line">
            <a:avLst/>
          </a:prstGeom>
          <a:ln w="19050">
            <a:solidFill>
              <a:schemeClr val="bg2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463DADCE-D593-2B4C-ACB9-3FC9C22734E1}"/>
              </a:ext>
            </a:extLst>
          </p:cNvPr>
          <p:cNvGrpSpPr/>
          <p:nvPr/>
        </p:nvGrpSpPr>
        <p:grpSpPr>
          <a:xfrm>
            <a:off x="496206" y="3639738"/>
            <a:ext cx="2444261" cy="341368"/>
            <a:chOff x="3849992" y="3047091"/>
            <a:chExt cx="5620502" cy="784968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DC84A69-80E3-194A-AEB4-140592EB208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849992" y="3085785"/>
              <a:ext cx="1841640" cy="71747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84A5E78-5DD6-3141-ACA9-462B3D026C09}"/>
                </a:ext>
              </a:extLst>
            </p:cNvPr>
            <p:cNvSpPr txBox="1"/>
            <p:nvPr userDrawn="1"/>
          </p:nvSpPr>
          <p:spPr>
            <a:xfrm>
              <a:off x="5969233" y="3112243"/>
              <a:ext cx="3501261" cy="7077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IN" sz="14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Calibri"/>
                </a:rPr>
                <a:t>beyond tomorrow</a:t>
              </a:r>
              <a:endParaRPr kumimoji="0" 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Calibri"/>
              </a:endParaRP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0CCB8ED5-85E8-6D42-BE05-EF3E861F038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888037" y="3047091"/>
              <a:ext cx="0" cy="784968"/>
            </a:xfrm>
            <a:prstGeom prst="line">
              <a:avLst/>
            </a:prstGeom>
            <a:noFill/>
            <a:ln w="12700" cap="flat">
              <a:solidFill>
                <a:schemeClr val="bg2">
                  <a:lumMod val="75000"/>
                </a:schemeClr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sp>
        <p:nvSpPr>
          <p:cNvPr id="13" name="Rectangle 12"/>
          <p:cNvSpPr/>
          <p:nvPr/>
        </p:nvSpPr>
        <p:spPr>
          <a:xfrm>
            <a:off x="3881867" y="1405320"/>
            <a:ext cx="257634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hangingPunct="0"/>
            <a:r>
              <a:rPr lang="en-IN" sz="2000" b="1" i="1" dirty="0">
                <a:solidFill>
                  <a:srgbClr val="1B47C5"/>
                </a:solidFill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All-Stack</a:t>
            </a:r>
            <a:r>
              <a:rPr lang="en-IN" sz="2000" b="1" dirty="0">
                <a:solidFill>
                  <a:srgbClr val="1B47C5"/>
                </a:solidFill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 Capability</a:t>
            </a:r>
          </a:p>
        </p:txBody>
      </p:sp>
      <p:sp>
        <p:nvSpPr>
          <p:cNvPr id="14" name="Rectangle 13"/>
          <p:cNvSpPr/>
          <p:nvPr/>
        </p:nvSpPr>
        <p:spPr>
          <a:xfrm>
            <a:off x="3881867" y="1761018"/>
            <a:ext cx="4535681" cy="901394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hangingPunct="0"/>
            <a:r>
              <a:rPr lang="en-I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Only company in the world</a:t>
            </a:r>
          </a:p>
          <a:p>
            <a:pPr hangingPunct="0"/>
            <a:r>
              <a:rPr lang="en-I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Integrated across the network stack</a:t>
            </a:r>
          </a:p>
        </p:txBody>
      </p:sp>
      <p:sp>
        <p:nvSpPr>
          <p:cNvPr id="15" name="Rectangle 14"/>
          <p:cNvSpPr/>
          <p:nvPr/>
        </p:nvSpPr>
        <p:spPr>
          <a:xfrm>
            <a:off x="3881867" y="2631483"/>
            <a:ext cx="2576346" cy="369333"/>
          </a:xfrm>
          <a:prstGeom prst="rect">
            <a:avLst/>
          </a:prstGeom>
          <a:noFill/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/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IN" sz="2000" b="1" i="0" u="none" strike="noStrike" cap="none" spc="0" normalizeH="0" baseline="0" dirty="0">
                <a:ln>
                  <a:noFill/>
                </a:ln>
                <a:solidFill>
                  <a:srgbClr val="1B47C5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Global</a:t>
            </a:r>
            <a:r>
              <a:rPr kumimoji="0" lang="en-IN" sz="2000" b="1" i="0" u="none" strike="noStrike" cap="none" spc="0" normalizeH="0" dirty="0">
                <a:ln>
                  <a:noFill/>
                </a:ln>
                <a:solidFill>
                  <a:srgbClr val="1B47C5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 Experience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881867" y="3018815"/>
            <a:ext cx="4514442" cy="843261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hangingPunct="0"/>
            <a:r>
              <a:rPr lang="en-I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43% </a:t>
            </a:r>
            <a:r>
              <a:rPr lang="en-I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revenue from exports</a:t>
            </a:r>
          </a:p>
          <a:p>
            <a:pPr hangingPunct="0"/>
            <a:r>
              <a:rPr lang="en-I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Partnering with </a:t>
            </a:r>
            <a:r>
              <a:rPr lang="en-I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7 of Top 10 </a:t>
            </a:r>
            <a:r>
              <a:rPr lang="en-IN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Telcos</a:t>
            </a:r>
            <a:r>
              <a:rPr lang="en-I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 </a:t>
            </a:r>
            <a:r>
              <a:rPr lang="en-I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globally</a:t>
            </a:r>
          </a:p>
          <a:p>
            <a:pPr hangingPunct="0"/>
            <a:r>
              <a:rPr lang="en-I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Collaborating with </a:t>
            </a:r>
            <a:r>
              <a:rPr lang="en-I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Top 2 Cloud </a:t>
            </a:r>
            <a:r>
              <a:rPr lang="en-I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companies </a:t>
            </a:r>
          </a:p>
        </p:txBody>
      </p:sp>
      <p:sp>
        <p:nvSpPr>
          <p:cNvPr id="17" name="Rectangle 16"/>
          <p:cNvSpPr/>
          <p:nvPr/>
        </p:nvSpPr>
        <p:spPr>
          <a:xfrm>
            <a:off x="3881867" y="3979376"/>
            <a:ext cx="4535681" cy="369333"/>
          </a:xfrm>
          <a:prstGeom prst="rect">
            <a:avLst/>
          </a:prstGeom>
          <a:noFill/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/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IN" sz="2000" b="1" i="0" u="none" strike="noStrike" cap="none" spc="0" normalizeH="0" baseline="0" dirty="0">
                <a:ln>
                  <a:noFill/>
                </a:ln>
                <a:solidFill>
                  <a:srgbClr val="1B47C5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Technology Focused</a:t>
            </a:r>
            <a:endParaRPr kumimoji="0" lang="en-IN" sz="2000" b="1" i="0" u="none" strike="noStrike" cap="none" spc="0" normalizeH="0" dirty="0">
              <a:ln>
                <a:noFill/>
              </a:ln>
              <a:solidFill>
                <a:srgbClr val="1B47C5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Calibri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881867" y="4348709"/>
            <a:ext cx="4911391" cy="861774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hangingPunct="0"/>
            <a:r>
              <a:rPr lang="en-I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271 </a:t>
            </a:r>
            <a:r>
              <a:rPr lang="en-I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Patents</a:t>
            </a:r>
          </a:p>
          <a:p>
            <a:pPr hangingPunct="0"/>
            <a:r>
              <a:rPr lang="en-I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3 </a:t>
            </a:r>
            <a:r>
              <a:rPr lang="en-I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Innovation Centres</a:t>
            </a:r>
          </a:p>
          <a:p>
            <a:pPr hangingPunct="0"/>
            <a:r>
              <a:rPr lang="en-I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IITs, Rutgers </a:t>
            </a:r>
            <a:r>
              <a:rPr lang="en-I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Academia Connect</a:t>
            </a:r>
          </a:p>
        </p:txBody>
      </p:sp>
      <p:sp>
        <p:nvSpPr>
          <p:cNvPr id="19" name="Rectangle 18"/>
          <p:cNvSpPr/>
          <p:nvPr/>
        </p:nvSpPr>
        <p:spPr>
          <a:xfrm>
            <a:off x="3881867" y="5429489"/>
            <a:ext cx="4514442" cy="455484"/>
          </a:xfrm>
          <a:prstGeom prst="rect">
            <a:avLst/>
          </a:prstGeom>
          <a:noFill/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/>
          <a:p>
            <a:pPr hangingPunct="0"/>
            <a:r>
              <a:rPr lang="en-IN" sz="2000" b="1" dirty="0">
                <a:solidFill>
                  <a:srgbClr val="1B47C5"/>
                </a:solidFill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End to End Solutions</a:t>
            </a:r>
          </a:p>
        </p:txBody>
      </p:sp>
      <p:sp>
        <p:nvSpPr>
          <p:cNvPr id="20" name="Rectangle 19"/>
          <p:cNvSpPr/>
          <p:nvPr/>
        </p:nvSpPr>
        <p:spPr>
          <a:xfrm>
            <a:off x="3881867" y="5790808"/>
            <a:ext cx="4890152" cy="526342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hangingPunct="0"/>
            <a:r>
              <a:rPr lang="en-I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Mobility | Access | Long Haul Connectivity</a:t>
            </a:r>
          </a:p>
          <a:p>
            <a:pPr hangingPunct="0">
              <a:spcBef>
                <a:spcPts val="600"/>
              </a:spcBef>
            </a:pPr>
            <a:r>
              <a:rPr lang="en-I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Network Modernization | Data Centre</a:t>
            </a:r>
          </a:p>
        </p:txBody>
      </p:sp>
      <p:pic>
        <p:nvPicPr>
          <p:cNvPr id="27" name="Picture Placeholder 9">
            <a:extLst>
              <a:ext uri="{FF2B5EF4-FFF2-40B4-BE49-F238E27FC236}">
                <a16:creationId xmlns:a16="http://schemas.microsoft.com/office/drawing/2014/main" id="{C10E6E08-3DBE-874A-8D34-034F7E32258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89497" y="1330747"/>
            <a:ext cx="3365500" cy="4959350"/>
          </a:xfrm>
          <a:custGeom>
            <a:avLst/>
            <a:gdLst>
              <a:gd name="connsiteX0" fmla="*/ 0 w 4552950"/>
              <a:gd name="connsiteY0" fmla="*/ 0 h 4260850"/>
              <a:gd name="connsiteX1" fmla="*/ 2422525 w 4552950"/>
              <a:gd name="connsiteY1" fmla="*/ 0 h 4260850"/>
              <a:gd name="connsiteX2" fmla="*/ 4552950 w 4552950"/>
              <a:gd name="connsiteY2" fmla="*/ 2130425 h 4260850"/>
              <a:gd name="connsiteX3" fmla="*/ 2422525 w 4552950"/>
              <a:gd name="connsiteY3" fmla="*/ 4260850 h 4260850"/>
              <a:gd name="connsiteX4" fmla="*/ 0 w 4552950"/>
              <a:gd name="connsiteY4" fmla="*/ 4260850 h 4260850"/>
              <a:gd name="connsiteX5" fmla="*/ 2130425 w 4552950"/>
              <a:gd name="connsiteY5" fmla="*/ 2130425 h 4260850"/>
              <a:gd name="connsiteX6" fmla="*/ 0 w 4552950"/>
              <a:gd name="connsiteY6" fmla="*/ 0 h 4260850"/>
              <a:gd name="connsiteX0" fmla="*/ 0 w 4552950"/>
              <a:gd name="connsiteY0" fmla="*/ 107950 h 4368800"/>
              <a:gd name="connsiteX1" fmla="*/ 2225675 w 4552950"/>
              <a:gd name="connsiteY1" fmla="*/ 0 h 4368800"/>
              <a:gd name="connsiteX2" fmla="*/ 4552950 w 4552950"/>
              <a:gd name="connsiteY2" fmla="*/ 2238375 h 4368800"/>
              <a:gd name="connsiteX3" fmla="*/ 2422525 w 4552950"/>
              <a:gd name="connsiteY3" fmla="*/ 4368800 h 4368800"/>
              <a:gd name="connsiteX4" fmla="*/ 0 w 4552950"/>
              <a:gd name="connsiteY4" fmla="*/ 4368800 h 4368800"/>
              <a:gd name="connsiteX5" fmla="*/ 2130425 w 4552950"/>
              <a:gd name="connsiteY5" fmla="*/ 2238375 h 4368800"/>
              <a:gd name="connsiteX6" fmla="*/ 0 w 4552950"/>
              <a:gd name="connsiteY6" fmla="*/ 107950 h 4368800"/>
              <a:gd name="connsiteX0" fmla="*/ 0 w 4552950"/>
              <a:gd name="connsiteY0" fmla="*/ 107950 h 4368800"/>
              <a:gd name="connsiteX1" fmla="*/ 2225675 w 4552950"/>
              <a:gd name="connsiteY1" fmla="*/ 0 h 4368800"/>
              <a:gd name="connsiteX2" fmla="*/ 4552950 w 4552950"/>
              <a:gd name="connsiteY2" fmla="*/ 2238375 h 4368800"/>
              <a:gd name="connsiteX3" fmla="*/ 2422525 w 4552950"/>
              <a:gd name="connsiteY3" fmla="*/ 4368800 h 4368800"/>
              <a:gd name="connsiteX4" fmla="*/ 0 w 4552950"/>
              <a:gd name="connsiteY4" fmla="*/ 4368800 h 4368800"/>
              <a:gd name="connsiteX5" fmla="*/ 2130425 w 4552950"/>
              <a:gd name="connsiteY5" fmla="*/ 2238375 h 4368800"/>
              <a:gd name="connsiteX6" fmla="*/ 0 w 4552950"/>
              <a:gd name="connsiteY6" fmla="*/ 107950 h 4368800"/>
              <a:gd name="connsiteX0" fmla="*/ 0 w 4576594"/>
              <a:gd name="connsiteY0" fmla="*/ 107950 h 4368800"/>
              <a:gd name="connsiteX1" fmla="*/ 2225675 w 4576594"/>
              <a:gd name="connsiteY1" fmla="*/ 0 h 4368800"/>
              <a:gd name="connsiteX2" fmla="*/ 3482729 w 4576594"/>
              <a:gd name="connsiteY2" fmla="*/ 1184275 h 4368800"/>
              <a:gd name="connsiteX3" fmla="*/ 4552950 w 4576594"/>
              <a:gd name="connsiteY3" fmla="*/ 2238375 h 4368800"/>
              <a:gd name="connsiteX4" fmla="*/ 2422525 w 4576594"/>
              <a:gd name="connsiteY4" fmla="*/ 4368800 h 4368800"/>
              <a:gd name="connsiteX5" fmla="*/ 0 w 4576594"/>
              <a:gd name="connsiteY5" fmla="*/ 4368800 h 4368800"/>
              <a:gd name="connsiteX6" fmla="*/ 2130425 w 4576594"/>
              <a:gd name="connsiteY6" fmla="*/ 2238375 h 4368800"/>
              <a:gd name="connsiteX7" fmla="*/ 0 w 4576594"/>
              <a:gd name="connsiteY7" fmla="*/ 107950 h 4368800"/>
              <a:gd name="connsiteX0" fmla="*/ 0 w 4574056"/>
              <a:gd name="connsiteY0" fmla="*/ 107950 h 4368800"/>
              <a:gd name="connsiteX1" fmla="*/ 2225675 w 4574056"/>
              <a:gd name="connsiteY1" fmla="*/ 0 h 4368800"/>
              <a:gd name="connsiteX2" fmla="*/ 3362079 w 4574056"/>
              <a:gd name="connsiteY2" fmla="*/ 1019175 h 4368800"/>
              <a:gd name="connsiteX3" fmla="*/ 4552950 w 4574056"/>
              <a:gd name="connsiteY3" fmla="*/ 2238375 h 4368800"/>
              <a:gd name="connsiteX4" fmla="*/ 2422525 w 4574056"/>
              <a:gd name="connsiteY4" fmla="*/ 4368800 h 4368800"/>
              <a:gd name="connsiteX5" fmla="*/ 0 w 4574056"/>
              <a:gd name="connsiteY5" fmla="*/ 4368800 h 4368800"/>
              <a:gd name="connsiteX6" fmla="*/ 2130425 w 4574056"/>
              <a:gd name="connsiteY6" fmla="*/ 2238375 h 4368800"/>
              <a:gd name="connsiteX7" fmla="*/ 0 w 4574056"/>
              <a:gd name="connsiteY7" fmla="*/ 107950 h 4368800"/>
              <a:gd name="connsiteX0" fmla="*/ 0 w 4574056"/>
              <a:gd name="connsiteY0" fmla="*/ 107950 h 4368800"/>
              <a:gd name="connsiteX1" fmla="*/ 1946029 w 4574056"/>
              <a:gd name="connsiteY1" fmla="*/ 15875 h 4368800"/>
              <a:gd name="connsiteX2" fmla="*/ 2225675 w 4574056"/>
              <a:gd name="connsiteY2" fmla="*/ 0 h 4368800"/>
              <a:gd name="connsiteX3" fmla="*/ 3362079 w 4574056"/>
              <a:gd name="connsiteY3" fmla="*/ 1019175 h 4368800"/>
              <a:gd name="connsiteX4" fmla="*/ 4552950 w 4574056"/>
              <a:gd name="connsiteY4" fmla="*/ 2238375 h 4368800"/>
              <a:gd name="connsiteX5" fmla="*/ 2422525 w 4574056"/>
              <a:gd name="connsiteY5" fmla="*/ 4368800 h 4368800"/>
              <a:gd name="connsiteX6" fmla="*/ 0 w 4574056"/>
              <a:gd name="connsiteY6" fmla="*/ 4368800 h 4368800"/>
              <a:gd name="connsiteX7" fmla="*/ 2130425 w 4574056"/>
              <a:gd name="connsiteY7" fmla="*/ 2238375 h 4368800"/>
              <a:gd name="connsiteX8" fmla="*/ 0 w 4574056"/>
              <a:gd name="connsiteY8" fmla="*/ 107950 h 4368800"/>
              <a:gd name="connsiteX0" fmla="*/ 0 w 4574056"/>
              <a:gd name="connsiteY0" fmla="*/ 155575 h 4416425"/>
              <a:gd name="connsiteX1" fmla="*/ 1888879 w 4574056"/>
              <a:gd name="connsiteY1" fmla="*/ 0 h 4416425"/>
              <a:gd name="connsiteX2" fmla="*/ 2225675 w 4574056"/>
              <a:gd name="connsiteY2" fmla="*/ 47625 h 4416425"/>
              <a:gd name="connsiteX3" fmla="*/ 3362079 w 4574056"/>
              <a:gd name="connsiteY3" fmla="*/ 1066800 h 4416425"/>
              <a:gd name="connsiteX4" fmla="*/ 4552950 w 4574056"/>
              <a:gd name="connsiteY4" fmla="*/ 2286000 h 4416425"/>
              <a:gd name="connsiteX5" fmla="*/ 2422525 w 4574056"/>
              <a:gd name="connsiteY5" fmla="*/ 4416425 h 4416425"/>
              <a:gd name="connsiteX6" fmla="*/ 0 w 4574056"/>
              <a:gd name="connsiteY6" fmla="*/ 4416425 h 4416425"/>
              <a:gd name="connsiteX7" fmla="*/ 2130425 w 4574056"/>
              <a:gd name="connsiteY7" fmla="*/ 2286000 h 4416425"/>
              <a:gd name="connsiteX8" fmla="*/ 0 w 4574056"/>
              <a:gd name="connsiteY8" fmla="*/ 155575 h 4416425"/>
              <a:gd name="connsiteX0" fmla="*/ 0 w 4574056"/>
              <a:gd name="connsiteY0" fmla="*/ 155575 h 4416425"/>
              <a:gd name="connsiteX1" fmla="*/ 1888879 w 4574056"/>
              <a:gd name="connsiteY1" fmla="*/ 0 h 4416425"/>
              <a:gd name="connsiteX2" fmla="*/ 2225675 w 4574056"/>
              <a:gd name="connsiteY2" fmla="*/ 47625 h 4416425"/>
              <a:gd name="connsiteX3" fmla="*/ 3362079 w 4574056"/>
              <a:gd name="connsiteY3" fmla="*/ 1066800 h 4416425"/>
              <a:gd name="connsiteX4" fmla="*/ 4552950 w 4574056"/>
              <a:gd name="connsiteY4" fmla="*/ 2286000 h 4416425"/>
              <a:gd name="connsiteX5" fmla="*/ 2422525 w 4574056"/>
              <a:gd name="connsiteY5" fmla="*/ 4416425 h 4416425"/>
              <a:gd name="connsiteX6" fmla="*/ 0 w 4574056"/>
              <a:gd name="connsiteY6" fmla="*/ 4416425 h 4416425"/>
              <a:gd name="connsiteX7" fmla="*/ 2130425 w 4574056"/>
              <a:gd name="connsiteY7" fmla="*/ 2286000 h 4416425"/>
              <a:gd name="connsiteX8" fmla="*/ 0 w 4574056"/>
              <a:gd name="connsiteY8" fmla="*/ 155575 h 4416425"/>
              <a:gd name="connsiteX0" fmla="*/ 0 w 4574056"/>
              <a:gd name="connsiteY0" fmla="*/ 155575 h 4416425"/>
              <a:gd name="connsiteX1" fmla="*/ 1888879 w 4574056"/>
              <a:gd name="connsiteY1" fmla="*/ 0 h 4416425"/>
              <a:gd name="connsiteX2" fmla="*/ 2225675 w 4574056"/>
              <a:gd name="connsiteY2" fmla="*/ 47625 h 4416425"/>
              <a:gd name="connsiteX3" fmla="*/ 3362079 w 4574056"/>
              <a:gd name="connsiteY3" fmla="*/ 1066800 h 4416425"/>
              <a:gd name="connsiteX4" fmla="*/ 4552950 w 4574056"/>
              <a:gd name="connsiteY4" fmla="*/ 2286000 h 4416425"/>
              <a:gd name="connsiteX5" fmla="*/ 2422525 w 4574056"/>
              <a:gd name="connsiteY5" fmla="*/ 4416425 h 4416425"/>
              <a:gd name="connsiteX6" fmla="*/ 0 w 4574056"/>
              <a:gd name="connsiteY6" fmla="*/ 4416425 h 4416425"/>
              <a:gd name="connsiteX7" fmla="*/ 2130425 w 4574056"/>
              <a:gd name="connsiteY7" fmla="*/ 2286000 h 4416425"/>
              <a:gd name="connsiteX8" fmla="*/ 0 w 4574056"/>
              <a:gd name="connsiteY8" fmla="*/ 155575 h 4416425"/>
              <a:gd name="connsiteX0" fmla="*/ 0 w 3614049"/>
              <a:gd name="connsiteY0" fmla="*/ 155575 h 4416425"/>
              <a:gd name="connsiteX1" fmla="*/ 1888879 w 3614049"/>
              <a:gd name="connsiteY1" fmla="*/ 0 h 4416425"/>
              <a:gd name="connsiteX2" fmla="*/ 2225675 w 3614049"/>
              <a:gd name="connsiteY2" fmla="*/ 47625 h 4416425"/>
              <a:gd name="connsiteX3" fmla="*/ 3362079 w 3614049"/>
              <a:gd name="connsiteY3" fmla="*/ 1066800 h 4416425"/>
              <a:gd name="connsiteX4" fmla="*/ 3441700 w 3614049"/>
              <a:gd name="connsiteY4" fmla="*/ 3448050 h 4416425"/>
              <a:gd name="connsiteX5" fmla="*/ 2422525 w 3614049"/>
              <a:gd name="connsiteY5" fmla="*/ 4416425 h 4416425"/>
              <a:gd name="connsiteX6" fmla="*/ 0 w 3614049"/>
              <a:gd name="connsiteY6" fmla="*/ 4416425 h 4416425"/>
              <a:gd name="connsiteX7" fmla="*/ 2130425 w 3614049"/>
              <a:gd name="connsiteY7" fmla="*/ 2286000 h 4416425"/>
              <a:gd name="connsiteX8" fmla="*/ 0 w 3614049"/>
              <a:gd name="connsiteY8" fmla="*/ 155575 h 4416425"/>
              <a:gd name="connsiteX0" fmla="*/ 0 w 4199688"/>
              <a:gd name="connsiteY0" fmla="*/ 155575 h 4416425"/>
              <a:gd name="connsiteX1" fmla="*/ 1888879 w 4199688"/>
              <a:gd name="connsiteY1" fmla="*/ 0 h 4416425"/>
              <a:gd name="connsiteX2" fmla="*/ 2225675 w 4199688"/>
              <a:gd name="connsiteY2" fmla="*/ 47625 h 4416425"/>
              <a:gd name="connsiteX3" fmla="*/ 3362079 w 4199688"/>
              <a:gd name="connsiteY3" fmla="*/ 1066800 h 4416425"/>
              <a:gd name="connsiteX4" fmla="*/ 3441700 w 4199688"/>
              <a:gd name="connsiteY4" fmla="*/ 3448050 h 4416425"/>
              <a:gd name="connsiteX5" fmla="*/ 2422525 w 4199688"/>
              <a:gd name="connsiteY5" fmla="*/ 4416425 h 4416425"/>
              <a:gd name="connsiteX6" fmla="*/ 0 w 4199688"/>
              <a:gd name="connsiteY6" fmla="*/ 4416425 h 4416425"/>
              <a:gd name="connsiteX7" fmla="*/ 2130425 w 4199688"/>
              <a:gd name="connsiteY7" fmla="*/ 2286000 h 4416425"/>
              <a:gd name="connsiteX8" fmla="*/ 0 w 4199688"/>
              <a:gd name="connsiteY8" fmla="*/ 155575 h 4416425"/>
              <a:gd name="connsiteX0" fmla="*/ 0 w 4199688"/>
              <a:gd name="connsiteY0" fmla="*/ 155575 h 4416425"/>
              <a:gd name="connsiteX1" fmla="*/ 1888879 w 4199688"/>
              <a:gd name="connsiteY1" fmla="*/ 0 h 4416425"/>
              <a:gd name="connsiteX2" fmla="*/ 2225675 w 4199688"/>
              <a:gd name="connsiteY2" fmla="*/ 47625 h 4416425"/>
              <a:gd name="connsiteX3" fmla="*/ 3362079 w 4199688"/>
              <a:gd name="connsiteY3" fmla="*/ 1066800 h 4416425"/>
              <a:gd name="connsiteX4" fmla="*/ 3441700 w 4199688"/>
              <a:gd name="connsiteY4" fmla="*/ 3448050 h 4416425"/>
              <a:gd name="connsiteX5" fmla="*/ 2422525 w 4199688"/>
              <a:gd name="connsiteY5" fmla="*/ 4416425 h 4416425"/>
              <a:gd name="connsiteX6" fmla="*/ 0 w 4199688"/>
              <a:gd name="connsiteY6" fmla="*/ 4416425 h 4416425"/>
              <a:gd name="connsiteX7" fmla="*/ 1831975 w 4199688"/>
              <a:gd name="connsiteY7" fmla="*/ 2279650 h 4416425"/>
              <a:gd name="connsiteX8" fmla="*/ 0 w 4199688"/>
              <a:gd name="connsiteY8" fmla="*/ 155575 h 4416425"/>
              <a:gd name="connsiteX0" fmla="*/ 0 w 4199688"/>
              <a:gd name="connsiteY0" fmla="*/ 155575 h 4416425"/>
              <a:gd name="connsiteX1" fmla="*/ 1888879 w 4199688"/>
              <a:gd name="connsiteY1" fmla="*/ 0 h 4416425"/>
              <a:gd name="connsiteX2" fmla="*/ 2225675 w 4199688"/>
              <a:gd name="connsiteY2" fmla="*/ 47625 h 4416425"/>
              <a:gd name="connsiteX3" fmla="*/ 3362079 w 4199688"/>
              <a:gd name="connsiteY3" fmla="*/ 1066800 h 4416425"/>
              <a:gd name="connsiteX4" fmla="*/ 3441700 w 4199688"/>
              <a:gd name="connsiteY4" fmla="*/ 3448050 h 4416425"/>
              <a:gd name="connsiteX5" fmla="*/ 2422525 w 4199688"/>
              <a:gd name="connsiteY5" fmla="*/ 4416425 h 4416425"/>
              <a:gd name="connsiteX6" fmla="*/ 0 w 4199688"/>
              <a:gd name="connsiteY6" fmla="*/ 4416425 h 4416425"/>
              <a:gd name="connsiteX7" fmla="*/ 1590675 w 4199688"/>
              <a:gd name="connsiteY7" fmla="*/ 2901950 h 4416425"/>
              <a:gd name="connsiteX8" fmla="*/ 0 w 4199688"/>
              <a:gd name="connsiteY8" fmla="*/ 155575 h 4416425"/>
              <a:gd name="connsiteX0" fmla="*/ 0 w 4199688"/>
              <a:gd name="connsiteY0" fmla="*/ 155575 h 4416425"/>
              <a:gd name="connsiteX1" fmla="*/ 1888879 w 4199688"/>
              <a:gd name="connsiteY1" fmla="*/ 0 h 4416425"/>
              <a:gd name="connsiteX2" fmla="*/ 2225675 w 4199688"/>
              <a:gd name="connsiteY2" fmla="*/ 47625 h 4416425"/>
              <a:gd name="connsiteX3" fmla="*/ 3362079 w 4199688"/>
              <a:gd name="connsiteY3" fmla="*/ 1066800 h 4416425"/>
              <a:gd name="connsiteX4" fmla="*/ 3441700 w 4199688"/>
              <a:gd name="connsiteY4" fmla="*/ 3448050 h 4416425"/>
              <a:gd name="connsiteX5" fmla="*/ 2422525 w 4199688"/>
              <a:gd name="connsiteY5" fmla="*/ 4416425 h 4416425"/>
              <a:gd name="connsiteX6" fmla="*/ 0 w 4199688"/>
              <a:gd name="connsiteY6" fmla="*/ 4416425 h 4416425"/>
              <a:gd name="connsiteX7" fmla="*/ 1590675 w 4199688"/>
              <a:gd name="connsiteY7" fmla="*/ 2901950 h 4416425"/>
              <a:gd name="connsiteX8" fmla="*/ 834779 w 4199688"/>
              <a:gd name="connsiteY8" fmla="*/ 1606551 h 4416425"/>
              <a:gd name="connsiteX9" fmla="*/ 0 w 4199688"/>
              <a:gd name="connsiteY9" fmla="*/ 155575 h 4416425"/>
              <a:gd name="connsiteX0" fmla="*/ 0 w 4199688"/>
              <a:gd name="connsiteY0" fmla="*/ 155575 h 4416425"/>
              <a:gd name="connsiteX1" fmla="*/ 1888879 w 4199688"/>
              <a:gd name="connsiteY1" fmla="*/ 0 h 4416425"/>
              <a:gd name="connsiteX2" fmla="*/ 2225675 w 4199688"/>
              <a:gd name="connsiteY2" fmla="*/ 47625 h 4416425"/>
              <a:gd name="connsiteX3" fmla="*/ 3362079 w 4199688"/>
              <a:gd name="connsiteY3" fmla="*/ 1066800 h 4416425"/>
              <a:gd name="connsiteX4" fmla="*/ 3441700 w 4199688"/>
              <a:gd name="connsiteY4" fmla="*/ 3448050 h 4416425"/>
              <a:gd name="connsiteX5" fmla="*/ 2422525 w 4199688"/>
              <a:gd name="connsiteY5" fmla="*/ 4416425 h 4416425"/>
              <a:gd name="connsiteX6" fmla="*/ 0 w 4199688"/>
              <a:gd name="connsiteY6" fmla="*/ 4416425 h 4416425"/>
              <a:gd name="connsiteX7" fmla="*/ 1590675 w 4199688"/>
              <a:gd name="connsiteY7" fmla="*/ 2901950 h 4416425"/>
              <a:gd name="connsiteX8" fmla="*/ 1488829 w 4199688"/>
              <a:gd name="connsiteY8" fmla="*/ 1593851 h 4416425"/>
              <a:gd name="connsiteX9" fmla="*/ 0 w 4199688"/>
              <a:gd name="connsiteY9" fmla="*/ 155575 h 4416425"/>
              <a:gd name="connsiteX0" fmla="*/ 0 w 4199688"/>
              <a:gd name="connsiteY0" fmla="*/ 155575 h 4416425"/>
              <a:gd name="connsiteX1" fmla="*/ 1888879 w 4199688"/>
              <a:gd name="connsiteY1" fmla="*/ 0 h 4416425"/>
              <a:gd name="connsiteX2" fmla="*/ 2225675 w 4199688"/>
              <a:gd name="connsiteY2" fmla="*/ 47625 h 4416425"/>
              <a:gd name="connsiteX3" fmla="*/ 3362079 w 4199688"/>
              <a:gd name="connsiteY3" fmla="*/ 1066800 h 4416425"/>
              <a:gd name="connsiteX4" fmla="*/ 3441700 w 4199688"/>
              <a:gd name="connsiteY4" fmla="*/ 3448050 h 4416425"/>
              <a:gd name="connsiteX5" fmla="*/ 2422525 w 4199688"/>
              <a:gd name="connsiteY5" fmla="*/ 4416425 h 4416425"/>
              <a:gd name="connsiteX6" fmla="*/ 0 w 4199688"/>
              <a:gd name="connsiteY6" fmla="*/ 4416425 h 4416425"/>
              <a:gd name="connsiteX7" fmla="*/ 1590675 w 4199688"/>
              <a:gd name="connsiteY7" fmla="*/ 2901950 h 4416425"/>
              <a:gd name="connsiteX8" fmla="*/ 1526929 w 4199688"/>
              <a:gd name="connsiteY8" fmla="*/ 2190751 h 4416425"/>
              <a:gd name="connsiteX9" fmla="*/ 1488829 w 4199688"/>
              <a:gd name="connsiteY9" fmla="*/ 1593851 h 4416425"/>
              <a:gd name="connsiteX10" fmla="*/ 0 w 4199688"/>
              <a:gd name="connsiteY10" fmla="*/ 155575 h 4416425"/>
              <a:gd name="connsiteX0" fmla="*/ 0 w 4199688"/>
              <a:gd name="connsiteY0" fmla="*/ 155575 h 4416425"/>
              <a:gd name="connsiteX1" fmla="*/ 1888879 w 4199688"/>
              <a:gd name="connsiteY1" fmla="*/ 0 h 4416425"/>
              <a:gd name="connsiteX2" fmla="*/ 2225675 w 4199688"/>
              <a:gd name="connsiteY2" fmla="*/ 47625 h 4416425"/>
              <a:gd name="connsiteX3" fmla="*/ 3362079 w 4199688"/>
              <a:gd name="connsiteY3" fmla="*/ 1066800 h 4416425"/>
              <a:gd name="connsiteX4" fmla="*/ 3441700 w 4199688"/>
              <a:gd name="connsiteY4" fmla="*/ 3448050 h 4416425"/>
              <a:gd name="connsiteX5" fmla="*/ 2422525 w 4199688"/>
              <a:gd name="connsiteY5" fmla="*/ 4416425 h 4416425"/>
              <a:gd name="connsiteX6" fmla="*/ 0 w 4199688"/>
              <a:gd name="connsiteY6" fmla="*/ 4416425 h 4416425"/>
              <a:gd name="connsiteX7" fmla="*/ 1590675 w 4199688"/>
              <a:gd name="connsiteY7" fmla="*/ 2901950 h 4416425"/>
              <a:gd name="connsiteX8" fmla="*/ 1825379 w 4199688"/>
              <a:gd name="connsiteY8" fmla="*/ 2203451 h 4416425"/>
              <a:gd name="connsiteX9" fmla="*/ 1488829 w 4199688"/>
              <a:gd name="connsiteY9" fmla="*/ 1593851 h 4416425"/>
              <a:gd name="connsiteX10" fmla="*/ 0 w 4199688"/>
              <a:gd name="connsiteY10" fmla="*/ 155575 h 4416425"/>
              <a:gd name="connsiteX0" fmla="*/ 0 w 4199688"/>
              <a:gd name="connsiteY0" fmla="*/ 155575 h 4416425"/>
              <a:gd name="connsiteX1" fmla="*/ 1888879 w 4199688"/>
              <a:gd name="connsiteY1" fmla="*/ 0 h 4416425"/>
              <a:gd name="connsiteX2" fmla="*/ 2225675 w 4199688"/>
              <a:gd name="connsiteY2" fmla="*/ 47625 h 4416425"/>
              <a:gd name="connsiteX3" fmla="*/ 3362079 w 4199688"/>
              <a:gd name="connsiteY3" fmla="*/ 1066800 h 4416425"/>
              <a:gd name="connsiteX4" fmla="*/ 3441700 w 4199688"/>
              <a:gd name="connsiteY4" fmla="*/ 3448050 h 4416425"/>
              <a:gd name="connsiteX5" fmla="*/ 2422525 w 4199688"/>
              <a:gd name="connsiteY5" fmla="*/ 4416425 h 4416425"/>
              <a:gd name="connsiteX6" fmla="*/ 0 w 4199688"/>
              <a:gd name="connsiteY6" fmla="*/ 4416425 h 4416425"/>
              <a:gd name="connsiteX7" fmla="*/ 1590675 w 4199688"/>
              <a:gd name="connsiteY7" fmla="*/ 2901950 h 4416425"/>
              <a:gd name="connsiteX8" fmla="*/ 1825379 w 4199688"/>
              <a:gd name="connsiteY8" fmla="*/ 2203451 h 4416425"/>
              <a:gd name="connsiteX9" fmla="*/ 1488829 w 4199688"/>
              <a:gd name="connsiteY9" fmla="*/ 1593851 h 4416425"/>
              <a:gd name="connsiteX10" fmla="*/ 0 w 4199688"/>
              <a:gd name="connsiteY10" fmla="*/ 155575 h 4416425"/>
              <a:gd name="connsiteX0" fmla="*/ 0 w 4199688"/>
              <a:gd name="connsiteY0" fmla="*/ 155575 h 4416425"/>
              <a:gd name="connsiteX1" fmla="*/ 1888879 w 4199688"/>
              <a:gd name="connsiteY1" fmla="*/ 0 h 4416425"/>
              <a:gd name="connsiteX2" fmla="*/ 2225675 w 4199688"/>
              <a:gd name="connsiteY2" fmla="*/ 47625 h 4416425"/>
              <a:gd name="connsiteX3" fmla="*/ 3362079 w 4199688"/>
              <a:gd name="connsiteY3" fmla="*/ 1066800 h 4416425"/>
              <a:gd name="connsiteX4" fmla="*/ 3441700 w 4199688"/>
              <a:gd name="connsiteY4" fmla="*/ 3448050 h 4416425"/>
              <a:gd name="connsiteX5" fmla="*/ 2422525 w 4199688"/>
              <a:gd name="connsiteY5" fmla="*/ 4416425 h 4416425"/>
              <a:gd name="connsiteX6" fmla="*/ 0 w 4199688"/>
              <a:gd name="connsiteY6" fmla="*/ 4416425 h 4416425"/>
              <a:gd name="connsiteX7" fmla="*/ 1590675 w 4199688"/>
              <a:gd name="connsiteY7" fmla="*/ 2901950 h 4416425"/>
              <a:gd name="connsiteX8" fmla="*/ 1825379 w 4199688"/>
              <a:gd name="connsiteY8" fmla="*/ 2203451 h 4416425"/>
              <a:gd name="connsiteX9" fmla="*/ 1488829 w 4199688"/>
              <a:gd name="connsiteY9" fmla="*/ 1593851 h 4416425"/>
              <a:gd name="connsiteX10" fmla="*/ 0 w 4199688"/>
              <a:gd name="connsiteY10" fmla="*/ 155575 h 4416425"/>
              <a:gd name="connsiteX0" fmla="*/ 0 w 4199688"/>
              <a:gd name="connsiteY0" fmla="*/ 155575 h 4416425"/>
              <a:gd name="connsiteX1" fmla="*/ 1888879 w 4199688"/>
              <a:gd name="connsiteY1" fmla="*/ 0 h 4416425"/>
              <a:gd name="connsiteX2" fmla="*/ 2225675 w 4199688"/>
              <a:gd name="connsiteY2" fmla="*/ 47625 h 4416425"/>
              <a:gd name="connsiteX3" fmla="*/ 3362079 w 4199688"/>
              <a:gd name="connsiteY3" fmla="*/ 1066800 h 4416425"/>
              <a:gd name="connsiteX4" fmla="*/ 3441700 w 4199688"/>
              <a:gd name="connsiteY4" fmla="*/ 3448050 h 4416425"/>
              <a:gd name="connsiteX5" fmla="*/ 2422525 w 4199688"/>
              <a:gd name="connsiteY5" fmla="*/ 4416425 h 4416425"/>
              <a:gd name="connsiteX6" fmla="*/ 0 w 4199688"/>
              <a:gd name="connsiteY6" fmla="*/ 4416425 h 4416425"/>
              <a:gd name="connsiteX7" fmla="*/ 1590675 w 4199688"/>
              <a:gd name="connsiteY7" fmla="*/ 2901950 h 4416425"/>
              <a:gd name="connsiteX8" fmla="*/ 1825379 w 4199688"/>
              <a:gd name="connsiteY8" fmla="*/ 2203451 h 4416425"/>
              <a:gd name="connsiteX9" fmla="*/ 1647579 w 4199688"/>
              <a:gd name="connsiteY9" fmla="*/ 1739901 h 4416425"/>
              <a:gd name="connsiteX10" fmla="*/ 0 w 4199688"/>
              <a:gd name="connsiteY10" fmla="*/ 155575 h 4416425"/>
              <a:gd name="connsiteX0" fmla="*/ 0 w 4199688"/>
              <a:gd name="connsiteY0" fmla="*/ 155575 h 4416425"/>
              <a:gd name="connsiteX1" fmla="*/ 1888879 w 4199688"/>
              <a:gd name="connsiteY1" fmla="*/ 0 h 4416425"/>
              <a:gd name="connsiteX2" fmla="*/ 2225675 w 4199688"/>
              <a:gd name="connsiteY2" fmla="*/ 47625 h 4416425"/>
              <a:gd name="connsiteX3" fmla="*/ 3362079 w 4199688"/>
              <a:gd name="connsiteY3" fmla="*/ 1066800 h 4416425"/>
              <a:gd name="connsiteX4" fmla="*/ 3441700 w 4199688"/>
              <a:gd name="connsiteY4" fmla="*/ 3448050 h 4416425"/>
              <a:gd name="connsiteX5" fmla="*/ 2422525 w 4199688"/>
              <a:gd name="connsiteY5" fmla="*/ 4416425 h 4416425"/>
              <a:gd name="connsiteX6" fmla="*/ 0 w 4199688"/>
              <a:gd name="connsiteY6" fmla="*/ 4416425 h 4416425"/>
              <a:gd name="connsiteX7" fmla="*/ 1590675 w 4199688"/>
              <a:gd name="connsiteY7" fmla="*/ 2901950 h 4416425"/>
              <a:gd name="connsiteX8" fmla="*/ 1825379 w 4199688"/>
              <a:gd name="connsiteY8" fmla="*/ 2203451 h 4416425"/>
              <a:gd name="connsiteX9" fmla="*/ 1647579 w 4199688"/>
              <a:gd name="connsiteY9" fmla="*/ 1739901 h 4416425"/>
              <a:gd name="connsiteX10" fmla="*/ 0 w 4199688"/>
              <a:gd name="connsiteY10" fmla="*/ 155575 h 4416425"/>
              <a:gd name="connsiteX0" fmla="*/ 0 w 4199688"/>
              <a:gd name="connsiteY0" fmla="*/ 155575 h 4416425"/>
              <a:gd name="connsiteX1" fmla="*/ 1888879 w 4199688"/>
              <a:gd name="connsiteY1" fmla="*/ 0 h 4416425"/>
              <a:gd name="connsiteX2" fmla="*/ 2225675 w 4199688"/>
              <a:gd name="connsiteY2" fmla="*/ 47625 h 4416425"/>
              <a:gd name="connsiteX3" fmla="*/ 3362079 w 4199688"/>
              <a:gd name="connsiteY3" fmla="*/ 1066800 h 4416425"/>
              <a:gd name="connsiteX4" fmla="*/ 3441700 w 4199688"/>
              <a:gd name="connsiteY4" fmla="*/ 3448050 h 4416425"/>
              <a:gd name="connsiteX5" fmla="*/ 2422525 w 4199688"/>
              <a:gd name="connsiteY5" fmla="*/ 4416425 h 4416425"/>
              <a:gd name="connsiteX6" fmla="*/ 0 w 4199688"/>
              <a:gd name="connsiteY6" fmla="*/ 4416425 h 4416425"/>
              <a:gd name="connsiteX7" fmla="*/ 1590675 w 4199688"/>
              <a:gd name="connsiteY7" fmla="*/ 2901950 h 4416425"/>
              <a:gd name="connsiteX8" fmla="*/ 1825379 w 4199688"/>
              <a:gd name="connsiteY8" fmla="*/ 2203451 h 4416425"/>
              <a:gd name="connsiteX9" fmla="*/ 1647579 w 4199688"/>
              <a:gd name="connsiteY9" fmla="*/ 1739901 h 4416425"/>
              <a:gd name="connsiteX10" fmla="*/ 0 w 4199688"/>
              <a:gd name="connsiteY10" fmla="*/ 155575 h 4416425"/>
              <a:gd name="connsiteX0" fmla="*/ 0 w 4199688"/>
              <a:gd name="connsiteY0" fmla="*/ 155575 h 4416425"/>
              <a:gd name="connsiteX1" fmla="*/ 1888879 w 4199688"/>
              <a:gd name="connsiteY1" fmla="*/ 0 h 4416425"/>
              <a:gd name="connsiteX2" fmla="*/ 2225675 w 4199688"/>
              <a:gd name="connsiteY2" fmla="*/ 47625 h 4416425"/>
              <a:gd name="connsiteX3" fmla="*/ 3362079 w 4199688"/>
              <a:gd name="connsiteY3" fmla="*/ 1066800 h 4416425"/>
              <a:gd name="connsiteX4" fmla="*/ 3441700 w 4199688"/>
              <a:gd name="connsiteY4" fmla="*/ 3448050 h 4416425"/>
              <a:gd name="connsiteX5" fmla="*/ 2422525 w 4199688"/>
              <a:gd name="connsiteY5" fmla="*/ 4416425 h 4416425"/>
              <a:gd name="connsiteX6" fmla="*/ 0 w 4199688"/>
              <a:gd name="connsiteY6" fmla="*/ 4416425 h 4416425"/>
              <a:gd name="connsiteX7" fmla="*/ 1590675 w 4199688"/>
              <a:gd name="connsiteY7" fmla="*/ 2901950 h 4416425"/>
              <a:gd name="connsiteX8" fmla="*/ 1825379 w 4199688"/>
              <a:gd name="connsiteY8" fmla="*/ 2203451 h 4416425"/>
              <a:gd name="connsiteX9" fmla="*/ 1647579 w 4199688"/>
              <a:gd name="connsiteY9" fmla="*/ 1739901 h 4416425"/>
              <a:gd name="connsiteX10" fmla="*/ 0 w 4199688"/>
              <a:gd name="connsiteY10" fmla="*/ 155575 h 4416425"/>
              <a:gd name="connsiteX0" fmla="*/ 0 w 4199688"/>
              <a:gd name="connsiteY0" fmla="*/ 155575 h 4416425"/>
              <a:gd name="connsiteX1" fmla="*/ 1888879 w 4199688"/>
              <a:gd name="connsiteY1" fmla="*/ 0 h 4416425"/>
              <a:gd name="connsiteX2" fmla="*/ 2225675 w 4199688"/>
              <a:gd name="connsiteY2" fmla="*/ 47625 h 4416425"/>
              <a:gd name="connsiteX3" fmla="*/ 3362079 w 4199688"/>
              <a:gd name="connsiteY3" fmla="*/ 1066800 h 4416425"/>
              <a:gd name="connsiteX4" fmla="*/ 3441700 w 4199688"/>
              <a:gd name="connsiteY4" fmla="*/ 3448050 h 4416425"/>
              <a:gd name="connsiteX5" fmla="*/ 2422525 w 4199688"/>
              <a:gd name="connsiteY5" fmla="*/ 4416425 h 4416425"/>
              <a:gd name="connsiteX6" fmla="*/ 0 w 4199688"/>
              <a:gd name="connsiteY6" fmla="*/ 4416425 h 4416425"/>
              <a:gd name="connsiteX7" fmla="*/ 1590675 w 4199688"/>
              <a:gd name="connsiteY7" fmla="*/ 2901950 h 4416425"/>
              <a:gd name="connsiteX8" fmla="*/ 1825379 w 4199688"/>
              <a:gd name="connsiteY8" fmla="*/ 2203451 h 4416425"/>
              <a:gd name="connsiteX9" fmla="*/ 1647579 w 4199688"/>
              <a:gd name="connsiteY9" fmla="*/ 1739901 h 4416425"/>
              <a:gd name="connsiteX10" fmla="*/ 1355479 w 4199688"/>
              <a:gd name="connsiteY10" fmla="*/ 1460501 h 4416425"/>
              <a:gd name="connsiteX11" fmla="*/ 0 w 4199688"/>
              <a:gd name="connsiteY11" fmla="*/ 155575 h 4416425"/>
              <a:gd name="connsiteX0" fmla="*/ 1041400 w 4199688"/>
              <a:gd name="connsiteY0" fmla="*/ 574675 h 4416425"/>
              <a:gd name="connsiteX1" fmla="*/ 1888879 w 4199688"/>
              <a:gd name="connsiteY1" fmla="*/ 0 h 4416425"/>
              <a:gd name="connsiteX2" fmla="*/ 2225675 w 4199688"/>
              <a:gd name="connsiteY2" fmla="*/ 47625 h 4416425"/>
              <a:gd name="connsiteX3" fmla="*/ 3362079 w 4199688"/>
              <a:gd name="connsiteY3" fmla="*/ 1066800 h 4416425"/>
              <a:gd name="connsiteX4" fmla="*/ 3441700 w 4199688"/>
              <a:gd name="connsiteY4" fmla="*/ 3448050 h 4416425"/>
              <a:gd name="connsiteX5" fmla="*/ 2422525 w 4199688"/>
              <a:gd name="connsiteY5" fmla="*/ 4416425 h 4416425"/>
              <a:gd name="connsiteX6" fmla="*/ 0 w 4199688"/>
              <a:gd name="connsiteY6" fmla="*/ 4416425 h 4416425"/>
              <a:gd name="connsiteX7" fmla="*/ 1590675 w 4199688"/>
              <a:gd name="connsiteY7" fmla="*/ 2901950 h 4416425"/>
              <a:gd name="connsiteX8" fmla="*/ 1825379 w 4199688"/>
              <a:gd name="connsiteY8" fmla="*/ 2203451 h 4416425"/>
              <a:gd name="connsiteX9" fmla="*/ 1647579 w 4199688"/>
              <a:gd name="connsiteY9" fmla="*/ 1739901 h 4416425"/>
              <a:gd name="connsiteX10" fmla="*/ 1355479 w 4199688"/>
              <a:gd name="connsiteY10" fmla="*/ 1460501 h 4416425"/>
              <a:gd name="connsiteX11" fmla="*/ 1041400 w 4199688"/>
              <a:gd name="connsiteY11" fmla="*/ 574675 h 4416425"/>
              <a:gd name="connsiteX0" fmla="*/ 1041400 w 4199688"/>
              <a:gd name="connsiteY0" fmla="*/ 574675 h 4416425"/>
              <a:gd name="connsiteX1" fmla="*/ 1888879 w 4199688"/>
              <a:gd name="connsiteY1" fmla="*/ 0 h 4416425"/>
              <a:gd name="connsiteX2" fmla="*/ 2225675 w 4199688"/>
              <a:gd name="connsiteY2" fmla="*/ 47625 h 4416425"/>
              <a:gd name="connsiteX3" fmla="*/ 3362079 w 4199688"/>
              <a:gd name="connsiteY3" fmla="*/ 1066800 h 4416425"/>
              <a:gd name="connsiteX4" fmla="*/ 3441700 w 4199688"/>
              <a:gd name="connsiteY4" fmla="*/ 3448050 h 4416425"/>
              <a:gd name="connsiteX5" fmla="*/ 2422525 w 4199688"/>
              <a:gd name="connsiteY5" fmla="*/ 4416425 h 4416425"/>
              <a:gd name="connsiteX6" fmla="*/ 0 w 4199688"/>
              <a:gd name="connsiteY6" fmla="*/ 4416425 h 4416425"/>
              <a:gd name="connsiteX7" fmla="*/ 1590675 w 4199688"/>
              <a:gd name="connsiteY7" fmla="*/ 2901950 h 4416425"/>
              <a:gd name="connsiteX8" fmla="*/ 1825379 w 4199688"/>
              <a:gd name="connsiteY8" fmla="*/ 2203451 h 4416425"/>
              <a:gd name="connsiteX9" fmla="*/ 1647579 w 4199688"/>
              <a:gd name="connsiteY9" fmla="*/ 1739901 h 4416425"/>
              <a:gd name="connsiteX10" fmla="*/ 1355479 w 4199688"/>
              <a:gd name="connsiteY10" fmla="*/ 1460501 h 4416425"/>
              <a:gd name="connsiteX11" fmla="*/ 1041400 w 4199688"/>
              <a:gd name="connsiteY11" fmla="*/ 574675 h 4416425"/>
              <a:gd name="connsiteX0" fmla="*/ 1041400 w 4199688"/>
              <a:gd name="connsiteY0" fmla="*/ 574675 h 4416425"/>
              <a:gd name="connsiteX1" fmla="*/ 1888879 w 4199688"/>
              <a:gd name="connsiteY1" fmla="*/ 0 h 4416425"/>
              <a:gd name="connsiteX2" fmla="*/ 2225675 w 4199688"/>
              <a:gd name="connsiteY2" fmla="*/ 47625 h 4416425"/>
              <a:gd name="connsiteX3" fmla="*/ 3362079 w 4199688"/>
              <a:gd name="connsiteY3" fmla="*/ 1066800 h 4416425"/>
              <a:gd name="connsiteX4" fmla="*/ 3441700 w 4199688"/>
              <a:gd name="connsiteY4" fmla="*/ 3448050 h 4416425"/>
              <a:gd name="connsiteX5" fmla="*/ 2422525 w 4199688"/>
              <a:gd name="connsiteY5" fmla="*/ 4416425 h 4416425"/>
              <a:gd name="connsiteX6" fmla="*/ 0 w 4199688"/>
              <a:gd name="connsiteY6" fmla="*/ 4416425 h 4416425"/>
              <a:gd name="connsiteX7" fmla="*/ 1590675 w 4199688"/>
              <a:gd name="connsiteY7" fmla="*/ 2901950 h 4416425"/>
              <a:gd name="connsiteX8" fmla="*/ 1825379 w 4199688"/>
              <a:gd name="connsiteY8" fmla="*/ 2203451 h 4416425"/>
              <a:gd name="connsiteX9" fmla="*/ 1647579 w 4199688"/>
              <a:gd name="connsiteY9" fmla="*/ 1739901 h 4416425"/>
              <a:gd name="connsiteX10" fmla="*/ 1355479 w 4199688"/>
              <a:gd name="connsiteY10" fmla="*/ 1460501 h 4416425"/>
              <a:gd name="connsiteX11" fmla="*/ 1041400 w 4199688"/>
              <a:gd name="connsiteY11" fmla="*/ 574675 h 4416425"/>
              <a:gd name="connsiteX0" fmla="*/ 1041400 w 4199688"/>
              <a:gd name="connsiteY0" fmla="*/ 574675 h 4416425"/>
              <a:gd name="connsiteX1" fmla="*/ 1476129 w 4199688"/>
              <a:gd name="connsiteY1" fmla="*/ 279401 h 4416425"/>
              <a:gd name="connsiteX2" fmla="*/ 1888879 w 4199688"/>
              <a:gd name="connsiteY2" fmla="*/ 0 h 4416425"/>
              <a:gd name="connsiteX3" fmla="*/ 2225675 w 4199688"/>
              <a:gd name="connsiteY3" fmla="*/ 47625 h 4416425"/>
              <a:gd name="connsiteX4" fmla="*/ 3362079 w 4199688"/>
              <a:gd name="connsiteY4" fmla="*/ 1066800 h 4416425"/>
              <a:gd name="connsiteX5" fmla="*/ 3441700 w 4199688"/>
              <a:gd name="connsiteY5" fmla="*/ 3448050 h 4416425"/>
              <a:gd name="connsiteX6" fmla="*/ 2422525 w 4199688"/>
              <a:gd name="connsiteY6" fmla="*/ 4416425 h 4416425"/>
              <a:gd name="connsiteX7" fmla="*/ 0 w 4199688"/>
              <a:gd name="connsiteY7" fmla="*/ 4416425 h 4416425"/>
              <a:gd name="connsiteX8" fmla="*/ 1590675 w 4199688"/>
              <a:gd name="connsiteY8" fmla="*/ 2901950 h 4416425"/>
              <a:gd name="connsiteX9" fmla="*/ 1825379 w 4199688"/>
              <a:gd name="connsiteY9" fmla="*/ 2203451 h 4416425"/>
              <a:gd name="connsiteX10" fmla="*/ 1647579 w 4199688"/>
              <a:gd name="connsiteY10" fmla="*/ 1739901 h 4416425"/>
              <a:gd name="connsiteX11" fmla="*/ 1355479 w 4199688"/>
              <a:gd name="connsiteY11" fmla="*/ 1460501 h 4416425"/>
              <a:gd name="connsiteX12" fmla="*/ 1041400 w 4199688"/>
              <a:gd name="connsiteY12" fmla="*/ 574675 h 4416425"/>
              <a:gd name="connsiteX0" fmla="*/ 1041400 w 4199688"/>
              <a:gd name="connsiteY0" fmla="*/ 574675 h 4416425"/>
              <a:gd name="connsiteX1" fmla="*/ 1361829 w 4199688"/>
              <a:gd name="connsiteY1" fmla="*/ 190501 h 4416425"/>
              <a:gd name="connsiteX2" fmla="*/ 1888879 w 4199688"/>
              <a:gd name="connsiteY2" fmla="*/ 0 h 4416425"/>
              <a:gd name="connsiteX3" fmla="*/ 2225675 w 4199688"/>
              <a:gd name="connsiteY3" fmla="*/ 47625 h 4416425"/>
              <a:gd name="connsiteX4" fmla="*/ 3362079 w 4199688"/>
              <a:gd name="connsiteY4" fmla="*/ 1066800 h 4416425"/>
              <a:gd name="connsiteX5" fmla="*/ 3441700 w 4199688"/>
              <a:gd name="connsiteY5" fmla="*/ 3448050 h 4416425"/>
              <a:gd name="connsiteX6" fmla="*/ 2422525 w 4199688"/>
              <a:gd name="connsiteY6" fmla="*/ 4416425 h 4416425"/>
              <a:gd name="connsiteX7" fmla="*/ 0 w 4199688"/>
              <a:gd name="connsiteY7" fmla="*/ 4416425 h 4416425"/>
              <a:gd name="connsiteX8" fmla="*/ 1590675 w 4199688"/>
              <a:gd name="connsiteY8" fmla="*/ 2901950 h 4416425"/>
              <a:gd name="connsiteX9" fmla="*/ 1825379 w 4199688"/>
              <a:gd name="connsiteY9" fmla="*/ 2203451 h 4416425"/>
              <a:gd name="connsiteX10" fmla="*/ 1647579 w 4199688"/>
              <a:gd name="connsiteY10" fmla="*/ 1739901 h 4416425"/>
              <a:gd name="connsiteX11" fmla="*/ 1355479 w 4199688"/>
              <a:gd name="connsiteY11" fmla="*/ 1460501 h 4416425"/>
              <a:gd name="connsiteX12" fmla="*/ 1041400 w 4199688"/>
              <a:gd name="connsiteY12" fmla="*/ 574675 h 4416425"/>
              <a:gd name="connsiteX0" fmla="*/ 1041400 w 4199688"/>
              <a:gd name="connsiteY0" fmla="*/ 574675 h 4416425"/>
              <a:gd name="connsiteX1" fmla="*/ 1361829 w 4199688"/>
              <a:gd name="connsiteY1" fmla="*/ 190501 h 4416425"/>
              <a:gd name="connsiteX2" fmla="*/ 1888879 w 4199688"/>
              <a:gd name="connsiteY2" fmla="*/ 0 h 4416425"/>
              <a:gd name="connsiteX3" fmla="*/ 2225675 w 4199688"/>
              <a:gd name="connsiteY3" fmla="*/ 47625 h 4416425"/>
              <a:gd name="connsiteX4" fmla="*/ 3362079 w 4199688"/>
              <a:gd name="connsiteY4" fmla="*/ 1066800 h 4416425"/>
              <a:gd name="connsiteX5" fmla="*/ 3441700 w 4199688"/>
              <a:gd name="connsiteY5" fmla="*/ 3448050 h 4416425"/>
              <a:gd name="connsiteX6" fmla="*/ 2422525 w 4199688"/>
              <a:gd name="connsiteY6" fmla="*/ 4416425 h 4416425"/>
              <a:gd name="connsiteX7" fmla="*/ 0 w 4199688"/>
              <a:gd name="connsiteY7" fmla="*/ 4416425 h 4416425"/>
              <a:gd name="connsiteX8" fmla="*/ 1590675 w 4199688"/>
              <a:gd name="connsiteY8" fmla="*/ 2901950 h 4416425"/>
              <a:gd name="connsiteX9" fmla="*/ 1825379 w 4199688"/>
              <a:gd name="connsiteY9" fmla="*/ 2203451 h 4416425"/>
              <a:gd name="connsiteX10" fmla="*/ 1647579 w 4199688"/>
              <a:gd name="connsiteY10" fmla="*/ 1739901 h 4416425"/>
              <a:gd name="connsiteX11" fmla="*/ 1355479 w 4199688"/>
              <a:gd name="connsiteY11" fmla="*/ 1460501 h 4416425"/>
              <a:gd name="connsiteX12" fmla="*/ 1041400 w 4199688"/>
              <a:gd name="connsiteY12" fmla="*/ 574675 h 4416425"/>
              <a:gd name="connsiteX0" fmla="*/ 1041400 w 4199688"/>
              <a:gd name="connsiteY0" fmla="*/ 574675 h 4416425"/>
              <a:gd name="connsiteX1" fmla="*/ 1361829 w 4199688"/>
              <a:gd name="connsiteY1" fmla="*/ 190501 h 4416425"/>
              <a:gd name="connsiteX2" fmla="*/ 1888879 w 4199688"/>
              <a:gd name="connsiteY2" fmla="*/ 0 h 4416425"/>
              <a:gd name="connsiteX3" fmla="*/ 2225675 w 4199688"/>
              <a:gd name="connsiteY3" fmla="*/ 47625 h 4416425"/>
              <a:gd name="connsiteX4" fmla="*/ 3362079 w 4199688"/>
              <a:gd name="connsiteY4" fmla="*/ 1066800 h 4416425"/>
              <a:gd name="connsiteX5" fmla="*/ 3441700 w 4199688"/>
              <a:gd name="connsiteY5" fmla="*/ 3448050 h 4416425"/>
              <a:gd name="connsiteX6" fmla="*/ 2422525 w 4199688"/>
              <a:gd name="connsiteY6" fmla="*/ 4416425 h 4416425"/>
              <a:gd name="connsiteX7" fmla="*/ 0 w 4199688"/>
              <a:gd name="connsiteY7" fmla="*/ 4416425 h 4416425"/>
              <a:gd name="connsiteX8" fmla="*/ 1590675 w 4199688"/>
              <a:gd name="connsiteY8" fmla="*/ 2901950 h 4416425"/>
              <a:gd name="connsiteX9" fmla="*/ 1825379 w 4199688"/>
              <a:gd name="connsiteY9" fmla="*/ 2203451 h 4416425"/>
              <a:gd name="connsiteX10" fmla="*/ 1647579 w 4199688"/>
              <a:gd name="connsiteY10" fmla="*/ 1739901 h 4416425"/>
              <a:gd name="connsiteX11" fmla="*/ 1355479 w 4199688"/>
              <a:gd name="connsiteY11" fmla="*/ 1460501 h 4416425"/>
              <a:gd name="connsiteX12" fmla="*/ 1041400 w 4199688"/>
              <a:gd name="connsiteY12" fmla="*/ 574675 h 4416425"/>
              <a:gd name="connsiteX0" fmla="*/ 1041400 w 4199688"/>
              <a:gd name="connsiteY0" fmla="*/ 574675 h 4416425"/>
              <a:gd name="connsiteX1" fmla="*/ 1361829 w 4199688"/>
              <a:gd name="connsiteY1" fmla="*/ 190501 h 4416425"/>
              <a:gd name="connsiteX2" fmla="*/ 1888879 w 4199688"/>
              <a:gd name="connsiteY2" fmla="*/ 0 h 4416425"/>
              <a:gd name="connsiteX3" fmla="*/ 2225675 w 4199688"/>
              <a:gd name="connsiteY3" fmla="*/ 47625 h 4416425"/>
              <a:gd name="connsiteX4" fmla="*/ 3362079 w 4199688"/>
              <a:gd name="connsiteY4" fmla="*/ 1066800 h 4416425"/>
              <a:gd name="connsiteX5" fmla="*/ 3441700 w 4199688"/>
              <a:gd name="connsiteY5" fmla="*/ 3448050 h 4416425"/>
              <a:gd name="connsiteX6" fmla="*/ 2422525 w 4199688"/>
              <a:gd name="connsiteY6" fmla="*/ 4416425 h 4416425"/>
              <a:gd name="connsiteX7" fmla="*/ 0 w 4199688"/>
              <a:gd name="connsiteY7" fmla="*/ 4416425 h 4416425"/>
              <a:gd name="connsiteX8" fmla="*/ 1590675 w 4199688"/>
              <a:gd name="connsiteY8" fmla="*/ 2901950 h 4416425"/>
              <a:gd name="connsiteX9" fmla="*/ 1825379 w 4199688"/>
              <a:gd name="connsiteY9" fmla="*/ 2203451 h 4416425"/>
              <a:gd name="connsiteX10" fmla="*/ 1647579 w 4199688"/>
              <a:gd name="connsiteY10" fmla="*/ 1739901 h 4416425"/>
              <a:gd name="connsiteX11" fmla="*/ 1355479 w 4199688"/>
              <a:gd name="connsiteY11" fmla="*/ 1460501 h 4416425"/>
              <a:gd name="connsiteX12" fmla="*/ 1041400 w 4199688"/>
              <a:gd name="connsiteY12" fmla="*/ 574675 h 4416425"/>
              <a:gd name="connsiteX0" fmla="*/ 1041400 w 4199688"/>
              <a:gd name="connsiteY0" fmla="*/ 574675 h 4416425"/>
              <a:gd name="connsiteX1" fmla="*/ 1361829 w 4199688"/>
              <a:gd name="connsiteY1" fmla="*/ 190501 h 4416425"/>
              <a:gd name="connsiteX2" fmla="*/ 1888879 w 4199688"/>
              <a:gd name="connsiteY2" fmla="*/ 0 h 4416425"/>
              <a:gd name="connsiteX3" fmla="*/ 2225675 w 4199688"/>
              <a:gd name="connsiteY3" fmla="*/ 47625 h 4416425"/>
              <a:gd name="connsiteX4" fmla="*/ 3362079 w 4199688"/>
              <a:gd name="connsiteY4" fmla="*/ 1066800 h 4416425"/>
              <a:gd name="connsiteX5" fmla="*/ 3441700 w 4199688"/>
              <a:gd name="connsiteY5" fmla="*/ 3448050 h 4416425"/>
              <a:gd name="connsiteX6" fmla="*/ 2422525 w 4199688"/>
              <a:gd name="connsiteY6" fmla="*/ 4416425 h 4416425"/>
              <a:gd name="connsiteX7" fmla="*/ 0 w 4199688"/>
              <a:gd name="connsiteY7" fmla="*/ 4416425 h 4416425"/>
              <a:gd name="connsiteX8" fmla="*/ 1590675 w 4199688"/>
              <a:gd name="connsiteY8" fmla="*/ 2901950 h 4416425"/>
              <a:gd name="connsiteX9" fmla="*/ 1825379 w 4199688"/>
              <a:gd name="connsiteY9" fmla="*/ 2203451 h 4416425"/>
              <a:gd name="connsiteX10" fmla="*/ 1647579 w 4199688"/>
              <a:gd name="connsiteY10" fmla="*/ 1739901 h 4416425"/>
              <a:gd name="connsiteX11" fmla="*/ 1355479 w 4199688"/>
              <a:gd name="connsiteY11" fmla="*/ 1460501 h 4416425"/>
              <a:gd name="connsiteX12" fmla="*/ 1041400 w 4199688"/>
              <a:gd name="connsiteY12" fmla="*/ 574675 h 4416425"/>
              <a:gd name="connsiteX0" fmla="*/ 1041400 w 4199688"/>
              <a:gd name="connsiteY0" fmla="*/ 574675 h 4416425"/>
              <a:gd name="connsiteX1" fmla="*/ 1361829 w 4199688"/>
              <a:gd name="connsiteY1" fmla="*/ 190501 h 4416425"/>
              <a:gd name="connsiteX2" fmla="*/ 1888879 w 4199688"/>
              <a:gd name="connsiteY2" fmla="*/ 0 h 4416425"/>
              <a:gd name="connsiteX3" fmla="*/ 2225675 w 4199688"/>
              <a:gd name="connsiteY3" fmla="*/ 47625 h 4416425"/>
              <a:gd name="connsiteX4" fmla="*/ 3362079 w 4199688"/>
              <a:gd name="connsiteY4" fmla="*/ 1066800 h 4416425"/>
              <a:gd name="connsiteX5" fmla="*/ 3441700 w 4199688"/>
              <a:gd name="connsiteY5" fmla="*/ 3448050 h 4416425"/>
              <a:gd name="connsiteX6" fmla="*/ 2422525 w 4199688"/>
              <a:gd name="connsiteY6" fmla="*/ 4416425 h 4416425"/>
              <a:gd name="connsiteX7" fmla="*/ 0 w 4199688"/>
              <a:gd name="connsiteY7" fmla="*/ 4416425 h 4416425"/>
              <a:gd name="connsiteX8" fmla="*/ 1590675 w 4199688"/>
              <a:gd name="connsiteY8" fmla="*/ 2901950 h 4416425"/>
              <a:gd name="connsiteX9" fmla="*/ 1825379 w 4199688"/>
              <a:gd name="connsiteY9" fmla="*/ 2203451 h 4416425"/>
              <a:gd name="connsiteX10" fmla="*/ 1647579 w 4199688"/>
              <a:gd name="connsiteY10" fmla="*/ 1739901 h 4416425"/>
              <a:gd name="connsiteX11" fmla="*/ 1355479 w 4199688"/>
              <a:gd name="connsiteY11" fmla="*/ 1460501 h 4416425"/>
              <a:gd name="connsiteX12" fmla="*/ 1041400 w 4199688"/>
              <a:gd name="connsiteY12" fmla="*/ 574675 h 4416425"/>
              <a:gd name="connsiteX0" fmla="*/ 1041400 w 4199688"/>
              <a:gd name="connsiteY0" fmla="*/ 574675 h 4416425"/>
              <a:gd name="connsiteX1" fmla="*/ 1361829 w 4199688"/>
              <a:gd name="connsiteY1" fmla="*/ 190501 h 4416425"/>
              <a:gd name="connsiteX2" fmla="*/ 1888879 w 4199688"/>
              <a:gd name="connsiteY2" fmla="*/ 0 h 4416425"/>
              <a:gd name="connsiteX3" fmla="*/ 2225675 w 4199688"/>
              <a:gd name="connsiteY3" fmla="*/ 47625 h 4416425"/>
              <a:gd name="connsiteX4" fmla="*/ 3362079 w 4199688"/>
              <a:gd name="connsiteY4" fmla="*/ 1066800 h 4416425"/>
              <a:gd name="connsiteX5" fmla="*/ 3441700 w 4199688"/>
              <a:gd name="connsiteY5" fmla="*/ 3448050 h 4416425"/>
              <a:gd name="connsiteX6" fmla="*/ 2422525 w 4199688"/>
              <a:gd name="connsiteY6" fmla="*/ 4416425 h 4416425"/>
              <a:gd name="connsiteX7" fmla="*/ 0 w 4199688"/>
              <a:gd name="connsiteY7" fmla="*/ 4416425 h 4416425"/>
              <a:gd name="connsiteX8" fmla="*/ 1590675 w 4199688"/>
              <a:gd name="connsiteY8" fmla="*/ 2901950 h 4416425"/>
              <a:gd name="connsiteX9" fmla="*/ 1825379 w 4199688"/>
              <a:gd name="connsiteY9" fmla="*/ 2203451 h 4416425"/>
              <a:gd name="connsiteX10" fmla="*/ 1647579 w 4199688"/>
              <a:gd name="connsiteY10" fmla="*/ 1739901 h 4416425"/>
              <a:gd name="connsiteX11" fmla="*/ 1355479 w 4199688"/>
              <a:gd name="connsiteY11" fmla="*/ 1460501 h 4416425"/>
              <a:gd name="connsiteX12" fmla="*/ 1041400 w 4199688"/>
              <a:gd name="connsiteY12" fmla="*/ 574675 h 4416425"/>
              <a:gd name="connsiteX0" fmla="*/ 1041400 w 4199688"/>
              <a:gd name="connsiteY0" fmla="*/ 574675 h 4416425"/>
              <a:gd name="connsiteX1" fmla="*/ 1361829 w 4199688"/>
              <a:gd name="connsiteY1" fmla="*/ 190501 h 4416425"/>
              <a:gd name="connsiteX2" fmla="*/ 1888879 w 4199688"/>
              <a:gd name="connsiteY2" fmla="*/ 0 h 4416425"/>
              <a:gd name="connsiteX3" fmla="*/ 2225675 w 4199688"/>
              <a:gd name="connsiteY3" fmla="*/ 47625 h 4416425"/>
              <a:gd name="connsiteX4" fmla="*/ 3362079 w 4199688"/>
              <a:gd name="connsiteY4" fmla="*/ 1066800 h 4416425"/>
              <a:gd name="connsiteX5" fmla="*/ 3441700 w 4199688"/>
              <a:gd name="connsiteY5" fmla="*/ 3448050 h 4416425"/>
              <a:gd name="connsiteX6" fmla="*/ 2422525 w 4199688"/>
              <a:gd name="connsiteY6" fmla="*/ 4416425 h 4416425"/>
              <a:gd name="connsiteX7" fmla="*/ 0 w 4199688"/>
              <a:gd name="connsiteY7" fmla="*/ 4416425 h 4416425"/>
              <a:gd name="connsiteX8" fmla="*/ 1590675 w 4199688"/>
              <a:gd name="connsiteY8" fmla="*/ 2901950 h 4416425"/>
              <a:gd name="connsiteX9" fmla="*/ 1825379 w 4199688"/>
              <a:gd name="connsiteY9" fmla="*/ 2203451 h 4416425"/>
              <a:gd name="connsiteX10" fmla="*/ 1647579 w 4199688"/>
              <a:gd name="connsiteY10" fmla="*/ 1739901 h 4416425"/>
              <a:gd name="connsiteX11" fmla="*/ 1355479 w 4199688"/>
              <a:gd name="connsiteY11" fmla="*/ 1460501 h 4416425"/>
              <a:gd name="connsiteX12" fmla="*/ 1041400 w 4199688"/>
              <a:gd name="connsiteY12" fmla="*/ 574675 h 4416425"/>
              <a:gd name="connsiteX0" fmla="*/ 1041400 w 4141381"/>
              <a:gd name="connsiteY0" fmla="*/ 574675 h 4416425"/>
              <a:gd name="connsiteX1" fmla="*/ 1361829 w 4141381"/>
              <a:gd name="connsiteY1" fmla="*/ 190501 h 4416425"/>
              <a:gd name="connsiteX2" fmla="*/ 1888879 w 4141381"/>
              <a:gd name="connsiteY2" fmla="*/ 0 h 4416425"/>
              <a:gd name="connsiteX3" fmla="*/ 2225675 w 4141381"/>
              <a:gd name="connsiteY3" fmla="*/ 47625 h 4416425"/>
              <a:gd name="connsiteX4" fmla="*/ 2574679 w 4141381"/>
              <a:gd name="connsiteY4" fmla="*/ 298451 h 4416425"/>
              <a:gd name="connsiteX5" fmla="*/ 3362079 w 4141381"/>
              <a:gd name="connsiteY5" fmla="*/ 1066800 h 4416425"/>
              <a:gd name="connsiteX6" fmla="*/ 3441700 w 4141381"/>
              <a:gd name="connsiteY6" fmla="*/ 3448050 h 4416425"/>
              <a:gd name="connsiteX7" fmla="*/ 2422525 w 4141381"/>
              <a:gd name="connsiteY7" fmla="*/ 4416425 h 4416425"/>
              <a:gd name="connsiteX8" fmla="*/ 0 w 4141381"/>
              <a:gd name="connsiteY8" fmla="*/ 4416425 h 4416425"/>
              <a:gd name="connsiteX9" fmla="*/ 1590675 w 4141381"/>
              <a:gd name="connsiteY9" fmla="*/ 2901950 h 4416425"/>
              <a:gd name="connsiteX10" fmla="*/ 1825379 w 4141381"/>
              <a:gd name="connsiteY10" fmla="*/ 2203451 h 4416425"/>
              <a:gd name="connsiteX11" fmla="*/ 1647579 w 4141381"/>
              <a:gd name="connsiteY11" fmla="*/ 1739901 h 4416425"/>
              <a:gd name="connsiteX12" fmla="*/ 1355479 w 4141381"/>
              <a:gd name="connsiteY12" fmla="*/ 1460501 h 4416425"/>
              <a:gd name="connsiteX13" fmla="*/ 1041400 w 4141381"/>
              <a:gd name="connsiteY13" fmla="*/ 574675 h 4416425"/>
              <a:gd name="connsiteX0" fmla="*/ 1041400 w 4141381"/>
              <a:gd name="connsiteY0" fmla="*/ 574675 h 4416425"/>
              <a:gd name="connsiteX1" fmla="*/ 1361829 w 4141381"/>
              <a:gd name="connsiteY1" fmla="*/ 190501 h 4416425"/>
              <a:gd name="connsiteX2" fmla="*/ 1888879 w 4141381"/>
              <a:gd name="connsiteY2" fmla="*/ 0 h 4416425"/>
              <a:gd name="connsiteX3" fmla="*/ 2225675 w 4141381"/>
              <a:gd name="connsiteY3" fmla="*/ 47625 h 4416425"/>
              <a:gd name="connsiteX4" fmla="*/ 2574679 w 4141381"/>
              <a:gd name="connsiteY4" fmla="*/ 279401 h 4416425"/>
              <a:gd name="connsiteX5" fmla="*/ 3362079 w 4141381"/>
              <a:gd name="connsiteY5" fmla="*/ 1066800 h 4416425"/>
              <a:gd name="connsiteX6" fmla="*/ 3441700 w 4141381"/>
              <a:gd name="connsiteY6" fmla="*/ 3448050 h 4416425"/>
              <a:gd name="connsiteX7" fmla="*/ 2422525 w 4141381"/>
              <a:gd name="connsiteY7" fmla="*/ 4416425 h 4416425"/>
              <a:gd name="connsiteX8" fmla="*/ 0 w 4141381"/>
              <a:gd name="connsiteY8" fmla="*/ 4416425 h 4416425"/>
              <a:gd name="connsiteX9" fmla="*/ 1590675 w 4141381"/>
              <a:gd name="connsiteY9" fmla="*/ 2901950 h 4416425"/>
              <a:gd name="connsiteX10" fmla="*/ 1825379 w 4141381"/>
              <a:gd name="connsiteY10" fmla="*/ 2203451 h 4416425"/>
              <a:gd name="connsiteX11" fmla="*/ 1647579 w 4141381"/>
              <a:gd name="connsiteY11" fmla="*/ 1739901 h 4416425"/>
              <a:gd name="connsiteX12" fmla="*/ 1355479 w 4141381"/>
              <a:gd name="connsiteY12" fmla="*/ 1460501 h 4416425"/>
              <a:gd name="connsiteX13" fmla="*/ 1041400 w 4141381"/>
              <a:gd name="connsiteY13" fmla="*/ 574675 h 4416425"/>
              <a:gd name="connsiteX0" fmla="*/ 1041400 w 4141381"/>
              <a:gd name="connsiteY0" fmla="*/ 574675 h 4416425"/>
              <a:gd name="connsiteX1" fmla="*/ 1361829 w 4141381"/>
              <a:gd name="connsiteY1" fmla="*/ 190501 h 4416425"/>
              <a:gd name="connsiteX2" fmla="*/ 1888879 w 4141381"/>
              <a:gd name="connsiteY2" fmla="*/ 0 h 4416425"/>
              <a:gd name="connsiteX3" fmla="*/ 2225675 w 4141381"/>
              <a:gd name="connsiteY3" fmla="*/ 47625 h 4416425"/>
              <a:gd name="connsiteX4" fmla="*/ 2574679 w 4141381"/>
              <a:gd name="connsiteY4" fmla="*/ 279401 h 4416425"/>
              <a:gd name="connsiteX5" fmla="*/ 3362079 w 4141381"/>
              <a:gd name="connsiteY5" fmla="*/ 1066800 h 4416425"/>
              <a:gd name="connsiteX6" fmla="*/ 3441700 w 4141381"/>
              <a:gd name="connsiteY6" fmla="*/ 3448050 h 4416425"/>
              <a:gd name="connsiteX7" fmla="*/ 2422525 w 4141381"/>
              <a:gd name="connsiteY7" fmla="*/ 4416425 h 4416425"/>
              <a:gd name="connsiteX8" fmla="*/ 0 w 4141381"/>
              <a:gd name="connsiteY8" fmla="*/ 4416425 h 4416425"/>
              <a:gd name="connsiteX9" fmla="*/ 1590675 w 4141381"/>
              <a:gd name="connsiteY9" fmla="*/ 2901950 h 4416425"/>
              <a:gd name="connsiteX10" fmla="*/ 1825379 w 4141381"/>
              <a:gd name="connsiteY10" fmla="*/ 2203451 h 4416425"/>
              <a:gd name="connsiteX11" fmla="*/ 1647579 w 4141381"/>
              <a:gd name="connsiteY11" fmla="*/ 1739901 h 4416425"/>
              <a:gd name="connsiteX12" fmla="*/ 1355479 w 4141381"/>
              <a:gd name="connsiteY12" fmla="*/ 1460501 h 4416425"/>
              <a:gd name="connsiteX13" fmla="*/ 1041400 w 4141381"/>
              <a:gd name="connsiteY13" fmla="*/ 574675 h 4416425"/>
              <a:gd name="connsiteX0" fmla="*/ 1041400 w 4141381"/>
              <a:gd name="connsiteY0" fmla="*/ 574675 h 4416425"/>
              <a:gd name="connsiteX1" fmla="*/ 1361829 w 4141381"/>
              <a:gd name="connsiteY1" fmla="*/ 190501 h 4416425"/>
              <a:gd name="connsiteX2" fmla="*/ 1888879 w 4141381"/>
              <a:gd name="connsiteY2" fmla="*/ 0 h 4416425"/>
              <a:gd name="connsiteX3" fmla="*/ 2225675 w 4141381"/>
              <a:gd name="connsiteY3" fmla="*/ 47625 h 4416425"/>
              <a:gd name="connsiteX4" fmla="*/ 2574679 w 4141381"/>
              <a:gd name="connsiteY4" fmla="*/ 279401 h 4416425"/>
              <a:gd name="connsiteX5" fmla="*/ 3362079 w 4141381"/>
              <a:gd name="connsiteY5" fmla="*/ 1066800 h 4416425"/>
              <a:gd name="connsiteX6" fmla="*/ 3441700 w 4141381"/>
              <a:gd name="connsiteY6" fmla="*/ 3448050 h 4416425"/>
              <a:gd name="connsiteX7" fmla="*/ 2422525 w 4141381"/>
              <a:gd name="connsiteY7" fmla="*/ 4416425 h 4416425"/>
              <a:gd name="connsiteX8" fmla="*/ 0 w 4141381"/>
              <a:gd name="connsiteY8" fmla="*/ 4416425 h 4416425"/>
              <a:gd name="connsiteX9" fmla="*/ 1590675 w 4141381"/>
              <a:gd name="connsiteY9" fmla="*/ 2901950 h 4416425"/>
              <a:gd name="connsiteX10" fmla="*/ 1825379 w 4141381"/>
              <a:gd name="connsiteY10" fmla="*/ 2203451 h 4416425"/>
              <a:gd name="connsiteX11" fmla="*/ 1647579 w 4141381"/>
              <a:gd name="connsiteY11" fmla="*/ 1739901 h 4416425"/>
              <a:gd name="connsiteX12" fmla="*/ 1355479 w 4141381"/>
              <a:gd name="connsiteY12" fmla="*/ 1460501 h 4416425"/>
              <a:gd name="connsiteX13" fmla="*/ 1041400 w 4141381"/>
              <a:gd name="connsiteY13" fmla="*/ 574675 h 4416425"/>
              <a:gd name="connsiteX0" fmla="*/ 1041400 w 4212151"/>
              <a:gd name="connsiteY0" fmla="*/ 574675 h 4416425"/>
              <a:gd name="connsiteX1" fmla="*/ 1361829 w 4212151"/>
              <a:gd name="connsiteY1" fmla="*/ 190501 h 4416425"/>
              <a:gd name="connsiteX2" fmla="*/ 1888879 w 4212151"/>
              <a:gd name="connsiteY2" fmla="*/ 0 h 4416425"/>
              <a:gd name="connsiteX3" fmla="*/ 2225675 w 4212151"/>
              <a:gd name="connsiteY3" fmla="*/ 47625 h 4416425"/>
              <a:gd name="connsiteX4" fmla="*/ 2574679 w 4212151"/>
              <a:gd name="connsiteY4" fmla="*/ 279401 h 4416425"/>
              <a:gd name="connsiteX5" fmla="*/ 3362079 w 4212151"/>
              <a:gd name="connsiteY5" fmla="*/ 1066800 h 4416425"/>
              <a:gd name="connsiteX6" fmla="*/ 3441700 w 4212151"/>
              <a:gd name="connsiteY6" fmla="*/ 3448050 h 4416425"/>
              <a:gd name="connsiteX7" fmla="*/ 2422525 w 4212151"/>
              <a:gd name="connsiteY7" fmla="*/ 4416425 h 4416425"/>
              <a:gd name="connsiteX8" fmla="*/ 0 w 4212151"/>
              <a:gd name="connsiteY8" fmla="*/ 4416425 h 4416425"/>
              <a:gd name="connsiteX9" fmla="*/ 1590675 w 4212151"/>
              <a:gd name="connsiteY9" fmla="*/ 2901950 h 4416425"/>
              <a:gd name="connsiteX10" fmla="*/ 1825379 w 4212151"/>
              <a:gd name="connsiteY10" fmla="*/ 2203451 h 4416425"/>
              <a:gd name="connsiteX11" fmla="*/ 1647579 w 4212151"/>
              <a:gd name="connsiteY11" fmla="*/ 1739901 h 4416425"/>
              <a:gd name="connsiteX12" fmla="*/ 1355479 w 4212151"/>
              <a:gd name="connsiteY12" fmla="*/ 1460501 h 4416425"/>
              <a:gd name="connsiteX13" fmla="*/ 1041400 w 4212151"/>
              <a:gd name="connsiteY13" fmla="*/ 574675 h 4416425"/>
              <a:gd name="connsiteX0" fmla="*/ 1041400 w 4003839"/>
              <a:gd name="connsiteY0" fmla="*/ 574675 h 4416425"/>
              <a:gd name="connsiteX1" fmla="*/ 1361829 w 4003839"/>
              <a:gd name="connsiteY1" fmla="*/ 190501 h 4416425"/>
              <a:gd name="connsiteX2" fmla="*/ 1888879 w 4003839"/>
              <a:gd name="connsiteY2" fmla="*/ 0 h 4416425"/>
              <a:gd name="connsiteX3" fmla="*/ 2225675 w 4003839"/>
              <a:gd name="connsiteY3" fmla="*/ 47625 h 4416425"/>
              <a:gd name="connsiteX4" fmla="*/ 2574679 w 4003839"/>
              <a:gd name="connsiteY4" fmla="*/ 279401 h 4416425"/>
              <a:gd name="connsiteX5" fmla="*/ 3362079 w 4003839"/>
              <a:gd name="connsiteY5" fmla="*/ 1066800 h 4416425"/>
              <a:gd name="connsiteX6" fmla="*/ 4003430 w 4003839"/>
              <a:gd name="connsiteY6" fmla="*/ 2870201 h 4416425"/>
              <a:gd name="connsiteX7" fmla="*/ 3441700 w 4003839"/>
              <a:gd name="connsiteY7" fmla="*/ 3448050 h 4416425"/>
              <a:gd name="connsiteX8" fmla="*/ 2422525 w 4003839"/>
              <a:gd name="connsiteY8" fmla="*/ 4416425 h 4416425"/>
              <a:gd name="connsiteX9" fmla="*/ 0 w 4003839"/>
              <a:gd name="connsiteY9" fmla="*/ 4416425 h 4416425"/>
              <a:gd name="connsiteX10" fmla="*/ 1590675 w 4003839"/>
              <a:gd name="connsiteY10" fmla="*/ 2901950 h 4416425"/>
              <a:gd name="connsiteX11" fmla="*/ 1825379 w 4003839"/>
              <a:gd name="connsiteY11" fmla="*/ 2203451 h 4416425"/>
              <a:gd name="connsiteX12" fmla="*/ 1647579 w 4003839"/>
              <a:gd name="connsiteY12" fmla="*/ 1739901 h 4416425"/>
              <a:gd name="connsiteX13" fmla="*/ 1355479 w 4003839"/>
              <a:gd name="connsiteY13" fmla="*/ 1460501 h 4416425"/>
              <a:gd name="connsiteX14" fmla="*/ 1041400 w 4003839"/>
              <a:gd name="connsiteY14" fmla="*/ 574675 h 4416425"/>
              <a:gd name="connsiteX0" fmla="*/ 1041400 w 4187841"/>
              <a:gd name="connsiteY0" fmla="*/ 574675 h 4416425"/>
              <a:gd name="connsiteX1" fmla="*/ 1361829 w 4187841"/>
              <a:gd name="connsiteY1" fmla="*/ 190501 h 4416425"/>
              <a:gd name="connsiteX2" fmla="*/ 1888879 w 4187841"/>
              <a:gd name="connsiteY2" fmla="*/ 0 h 4416425"/>
              <a:gd name="connsiteX3" fmla="*/ 2225675 w 4187841"/>
              <a:gd name="connsiteY3" fmla="*/ 47625 h 4416425"/>
              <a:gd name="connsiteX4" fmla="*/ 2574679 w 4187841"/>
              <a:gd name="connsiteY4" fmla="*/ 279401 h 4416425"/>
              <a:gd name="connsiteX5" fmla="*/ 3362079 w 4187841"/>
              <a:gd name="connsiteY5" fmla="*/ 1066800 h 4416425"/>
              <a:gd name="connsiteX6" fmla="*/ 4187580 w 4187841"/>
              <a:gd name="connsiteY6" fmla="*/ 2279651 h 4416425"/>
              <a:gd name="connsiteX7" fmla="*/ 3441700 w 4187841"/>
              <a:gd name="connsiteY7" fmla="*/ 3448050 h 4416425"/>
              <a:gd name="connsiteX8" fmla="*/ 2422525 w 4187841"/>
              <a:gd name="connsiteY8" fmla="*/ 4416425 h 4416425"/>
              <a:gd name="connsiteX9" fmla="*/ 0 w 4187841"/>
              <a:gd name="connsiteY9" fmla="*/ 4416425 h 4416425"/>
              <a:gd name="connsiteX10" fmla="*/ 1590675 w 4187841"/>
              <a:gd name="connsiteY10" fmla="*/ 2901950 h 4416425"/>
              <a:gd name="connsiteX11" fmla="*/ 1825379 w 4187841"/>
              <a:gd name="connsiteY11" fmla="*/ 2203451 h 4416425"/>
              <a:gd name="connsiteX12" fmla="*/ 1647579 w 4187841"/>
              <a:gd name="connsiteY12" fmla="*/ 1739901 h 4416425"/>
              <a:gd name="connsiteX13" fmla="*/ 1355479 w 4187841"/>
              <a:gd name="connsiteY13" fmla="*/ 1460501 h 4416425"/>
              <a:gd name="connsiteX14" fmla="*/ 1041400 w 4187841"/>
              <a:gd name="connsiteY14" fmla="*/ 574675 h 4416425"/>
              <a:gd name="connsiteX0" fmla="*/ 1041400 w 4200656"/>
              <a:gd name="connsiteY0" fmla="*/ 574675 h 4416425"/>
              <a:gd name="connsiteX1" fmla="*/ 1361829 w 4200656"/>
              <a:gd name="connsiteY1" fmla="*/ 190501 h 4416425"/>
              <a:gd name="connsiteX2" fmla="*/ 1888879 w 4200656"/>
              <a:gd name="connsiteY2" fmla="*/ 0 h 4416425"/>
              <a:gd name="connsiteX3" fmla="*/ 2225675 w 4200656"/>
              <a:gd name="connsiteY3" fmla="*/ 47625 h 4416425"/>
              <a:gd name="connsiteX4" fmla="*/ 2574679 w 4200656"/>
              <a:gd name="connsiteY4" fmla="*/ 279401 h 4416425"/>
              <a:gd name="connsiteX5" fmla="*/ 3362079 w 4200656"/>
              <a:gd name="connsiteY5" fmla="*/ 1066800 h 4416425"/>
              <a:gd name="connsiteX6" fmla="*/ 3876430 w 4200656"/>
              <a:gd name="connsiteY6" fmla="*/ 1714501 h 4416425"/>
              <a:gd name="connsiteX7" fmla="*/ 4187580 w 4200656"/>
              <a:gd name="connsiteY7" fmla="*/ 2279651 h 4416425"/>
              <a:gd name="connsiteX8" fmla="*/ 3441700 w 4200656"/>
              <a:gd name="connsiteY8" fmla="*/ 3448050 h 4416425"/>
              <a:gd name="connsiteX9" fmla="*/ 2422525 w 4200656"/>
              <a:gd name="connsiteY9" fmla="*/ 4416425 h 4416425"/>
              <a:gd name="connsiteX10" fmla="*/ 0 w 4200656"/>
              <a:gd name="connsiteY10" fmla="*/ 4416425 h 4416425"/>
              <a:gd name="connsiteX11" fmla="*/ 1590675 w 4200656"/>
              <a:gd name="connsiteY11" fmla="*/ 2901950 h 4416425"/>
              <a:gd name="connsiteX12" fmla="*/ 1825379 w 4200656"/>
              <a:gd name="connsiteY12" fmla="*/ 2203451 h 4416425"/>
              <a:gd name="connsiteX13" fmla="*/ 1647579 w 4200656"/>
              <a:gd name="connsiteY13" fmla="*/ 1739901 h 4416425"/>
              <a:gd name="connsiteX14" fmla="*/ 1355479 w 4200656"/>
              <a:gd name="connsiteY14" fmla="*/ 1460501 h 4416425"/>
              <a:gd name="connsiteX15" fmla="*/ 1041400 w 4200656"/>
              <a:gd name="connsiteY15" fmla="*/ 574675 h 4416425"/>
              <a:gd name="connsiteX0" fmla="*/ 1041400 w 4204890"/>
              <a:gd name="connsiteY0" fmla="*/ 574675 h 4416425"/>
              <a:gd name="connsiteX1" fmla="*/ 1361829 w 4204890"/>
              <a:gd name="connsiteY1" fmla="*/ 190501 h 4416425"/>
              <a:gd name="connsiteX2" fmla="*/ 1888879 w 4204890"/>
              <a:gd name="connsiteY2" fmla="*/ 0 h 4416425"/>
              <a:gd name="connsiteX3" fmla="*/ 2225675 w 4204890"/>
              <a:gd name="connsiteY3" fmla="*/ 47625 h 4416425"/>
              <a:gd name="connsiteX4" fmla="*/ 2574679 w 4204890"/>
              <a:gd name="connsiteY4" fmla="*/ 279401 h 4416425"/>
              <a:gd name="connsiteX5" fmla="*/ 3362079 w 4204890"/>
              <a:gd name="connsiteY5" fmla="*/ 1066800 h 4416425"/>
              <a:gd name="connsiteX6" fmla="*/ 3952630 w 4204890"/>
              <a:gd name="connsiteY6" fmla="*/ 1663701 h 4416425"/>
              <a:gd name="connsiteX7" fmla="*/ 4187580 w 4204890"/>
              <a:gd name="connsiteY7" fmla="*/ 2279651 h 4416425"/>
              <a:gd name="connsiteX8" fmla="*/ 3441700 w 4204890"/>
              <a:gd name="connsiteY8" fmla="*/ 3448050 h 4416425"/>
              <a:gd name="connsiteX9" fmla="*/ 2422525 w 4204890"/>
              <a:gd name="connsiteY9" fmla="*/ 4416425 h 4416425"/>
              <a:gd name="connsiteX10" fmla="*/ 0 w 4204890"/>
              <a:gd name="connsiteY10" fmla="*/ 4416425 h 4416425"/>
              <a:gd name="connsiteX11" fmla="*/ 1590675 w 4204890"/>
              <a:gd name="connsiteY11" fmla="*/ 2901950 h 4416425"/>
              <a:gd name="connsiteX12" fmla="*/ 1825379 w 4204890"/>
              <a:gd name="connsiteY12" fmla="*/ 2203451 h 4416425"/>
              <a:gd name="connsiteX13" fmla="*/ 1647579 w 4204890"/>
              <a:gd name="connsiteY13" fmla="*/ 1739901 h 4416425"/>
              <a:gd name="connsiteX14" fmla="*/ 1355479 w 4204890"/>
              <a:gd name="connsiteY14" fmla="*/ 1460501 h 4416425"/>
              <a:gd name="connsiteX15" fmla="*/ 1041400 w 4204890"/>
              <a:gd name="connsiteY15" fmla="*/ 574675 h 4416425"/>
              <a:gd name="connsiteX0" fmla="*/ 1041400 w 4204890"/>
              <a:gd name="connsiteY0" fmla="*/ 574675 h 4416425"/>
              <a:gd name="connsiteX1" fmla="*/ 1361829 w 4204890"/>
              <a:gd name="connsiteY1" fmla="*/ 190501 h 4416425"/>
              <a:gd name="connsiteX2" fmla="*/ 1888879 w 4204890"/>
              <a:gd name="connsiteY2" fmla="*/ 0 h 4416425"/>
              <a:gd name="connsiteX3" fmla="*/ 2225675 w 4204890"/>
              <a:gd name="connsiteY3" fmla="*/ 47625 h 4416425"/>
              <a:gd name="connsiteX4" fmla="*/ 2574679 w 4204890"/>
              <a:gd name="connsiteY4" fmla="*/ 279401 h 4416425"/>
              <a:gd name="connsiteX5" fmla="*/ 3362079 w 4204890"/>
              <a:gd name="connsiteY5" fmla="*/ 1066800 h 4416425"/>
              <a:gd name="connsiteX6" fmla="*/ 3952630 w 4204890"/>
              <a:gd name="connsiteY6" fmla="*/ 1663701 h 4416425"/>
              <a:gd name="connsiteX7" fmla="*/ 4187580 w 4204890"/>
              <a:gd name="connsiteY7" fmla="*/ 2279651 h 4416425"/>
              <a:gd name="connsiteX8" fmla="*/ 3441700 w 4204890"/>
              <a:gd name="connsiteY8" fmla="*/ 3448050 h 4416425"/>
              <a:gd name="connsiteX9" fmla="*/ 2422525 w 4204890"/>
              <a:gd name="connsiteY9" fmla="*/ 4416425 h 4416425"/>
              <a:gd name="connsiteX10" fmla="*/ 0 w 4204890"/>
              <a:gd name="connsiteY10" fmla="*/ 4416425 h 4416425"/>
              <a:gd name="connsiteX11" fmla="*/ 1590675 w 4204890"/>
              <a:gd name="connsiteY11" fmla="*/ 2901950 h 4416425"/>
              <a:gd name="connsiteX12" fmla="*/ 1825379 w 4204890"/>
              <a:gd name="connsiteY12" fmla="*/ 2203451 h 4416425"/>
              <a:gd name="connsiteX13" fmla="*/ 1647579 w 4204890"/>
              <a:gd name="connsiteY13" fmla="*/ 1739901 h 4416425"/>
              <a:gd name="connsiteX14" fmla="*/ 1355479 w 4204890"/>
              <a:gd name="connsiteY14" fmla="*/ 1460501 h 4416425"/>
              <a:gd name="connsiteX15" fmla="*/ 1041400 w 4204890"/>
              <a:gd name="connsiteY15" fmla="*/ 574675 h 4416425"/>
              <a:gd name="connsiteX0" fmla="*/ 1041400 w 4203672"/>
              <a:gd name="connsiteY0" fmla="*/ 574675 h 4416425"/>
              <a:gd name="connsiteX1" fmla="*/ 1361829 w 4203672"/>
              <a:gd name="connsiteY1" fmla="*/ 190501 h 4416425"/>
              <a:gd name="connsiteX2" fmla="*/ 1888879 w 4203672"/>
              <a:gd name="connsiteY2" fmla="*/ 0 h 4416425"/>
              <a:gd name="connsiteX3" fmla="*/ 2225675 w 4203672"/>
              <a:gd name="connsiteY3" fmla="*/ 47625 h 4416425"/>
              <a:gd name="connsiteX4" fmla="*/ 2574679 w 4203672"/>
              <a:gd name="connsiteY4" fmla="*/ 279401 h 4416425"/>
              <a:gd name="connsiteX5" fmla="*/ 3362079 w 4203672"/>
              <a:gd name="connsiteY5" fmla="*/ 1066800 h 4416425"/>
              <a:gd name="connsiteX6" fmla="*/ 3952630 w 4203672"/>
              <a:gd name="connsiteY6" fmla="*/ 1663701 h 4416425"/>
              <a:gd name="connsiteX7" fmla="*/ 4187580 w 4203672"/>
              <a:gd name="connsiteY7" fmla="*/ 2279651 h 4416425"/>
              <a:gd name="connsiteX8" fmla="*/ 3441700 w 4203672"/>
              <a:gd name="connsiteY8" fmla="*/ 3448050 h 4416425"/>
              <a:gd name="connsiteX9" fmla="*/ 2422525 w 4203672"/>
              <a:gd name="connsiteY9" fmla="*/ 4416425 h 4416425"/>
              <a:gd name="connsiteX10" fmla="*/ 0 w 4203672"/>
              <a:gd name="connsiteY10" fmla="*/ 4416425 h 4416425"/>
              <a:gd name="connsiteX11" fmla="*/ 1590675 w 4203672"/>
              <a:gd name="connsiteY11" fmla="*/ 2901950 h 4416425"/>
              <a:gd name="connsiteX12" fmla="*/ 1825379 w 4203672"/>
              <a:gd name="connsiteY12" fmla="*/ 2203451 h 4416425"/>
              <a:gd name="connsiteX13" fmla="*/ 1647579 w 4203672"/>
              <a:gd name="connsiteY13" fmla="*/ 1739901 h 4416425"/>
              <a:gd name="connsiteX14" fmla="*/ 1355479 w 4203672"/>
              <a:gd name="connsiteY14" fmla="*/ 1460501 h 4416425"/>
              <a:gd name="connsiteX15" fmla="*/ 1041400 w 4203672"/>
              <a:gd name="connsiteY15" fmla="*/ 574675 h 4416425"/>
              <a:gd name="connsiteX0" fmla="*/ 1041400 w 4191105"/>
              <a:gd name="connsiteY0" fmla="*/ 574675 h 4416425"/>
              <a:gd name="connsiteX1" fmla="*/ 1361829 w 4191105"/>
              <a:gd name="connsiteY1" fmla="*/ 190501 h 4416425"/>
              <a:gd name="connsiteX2" fmla="*/ 1888879 w 4191105"/>
              <a:gd name="connsiteY2" fmla="*/ 0 h 4416425"/>
              <a:gd name="connsiteX3" fmla="*/ 2225675 w 4191105"/>
              <a:gd name="connsiteY3" fmla="*/ 47625 h 4416425"/>
              <a:gd name="connsiteX4" fmla="*/ 2574679 w 4191105"/>
              <a:gd name="connsiteY4" fmla="*/ 279401 h 4416425"/>
              <a:gd name="connsiteX5" fmla="*/ 3362079 w 4191105"/>
              <a:gd name="connsiteY5" fmla="*/ 1066800 h 4416425"/>
              <a:gd name="connsiteX6" fmla="*/ 3952630 w 4191105"/>
              <a:gd name="connsiteY6" fmla="*/ 1663701 h 4416425"/>
              <a:gd name="connsiteX7" fmla="*/ 4187580 w 4191105"/>
              <a:gd name="connsiteY7" fmla="*/ 2279651 h 4416425"/>
              <a:gd name="connsiteX8" fmla="*/ 3441700 w 4191105"/>
              <a:gd name="connsiteY8" fmla="*/ 3448050 h 4416425"/>
              <a:gd name="connsiteX9" fmla="*/ 2422525 w 4191105"/>
              <a:gd name="connsiteY9" fmla="*/ 4416425 h 4416425"/>
              <a:gd name="connsiteX10" fmla="*/ 0 w 4191105"/>
              <a:gd name="connsiteY10" fmla="*/ 4416425 h 4416425"/>
              <a:gd name="connsiteX11" fmla="*/ 1590675 w 4191105"/>
              <a:gd name="connsiteY11" fmla="*/ 2901950 h 4416425"/>
              <a:gd name="connsiteX12" fmla="*/ 1825379 w 4191105"/>
              <a:gd name="connsiteY12" fmla="*/ 2203451 h 4416425"/>
              <a:gd name="connsiteX13" fmla="*/ 1647579 w 4191105"/>
              <a:gd name="connsiteY13" fmla="*/ 1739901 h 4416425"/>
              <a:gd name="connsiteX14" fmla="*/ 1355479 w 4191105"/>
              <a:gd name="connsiteY14" fmla="*/ 1460501 h 4416425"/>
              <a:gd name="connsiteX15" fmla="*/ 1041400 w 4191105"/>
              <a:gd name="connsiteY15" fmla="*/ 574675 h 4416425"/>
              <a:gd name="connsiteX0" fmla="*/ 1041400 w 4191105"/>
              <a:gd name="connsiteY0" fmla="*/ 574675 h 4416425"/>
              <a:gd name="connsiteX1" fmla="*/ 1361829 w 4191105"/>
              <a:gd name="connsiteY1" fmla="*/ 190501 h 4416425"/>
              <a:gd name="connsiteX2" fmla="*/ 1888879 w 4191105"/>
              <a:gd name="connsiteY2" fmla="*/ 0 h 4416425"/>
              <a:gd name="connsiteX3" fmla="*/ 2225675 w 4191105"/>
              <a:gd name="connsiteY3" fmla="*/ 47625 h 4416425"/>
              <a:gd name="connsiteX4" fmla="*/ 2574679 w 4191105"/>
              <a:gd name="connsiteY4" fmla="*/ 279401 h 4416425"/>
              <a:gd name="connsiteX5" fmla="*/ 3362079 w 4191105"/>
              <a:gd name="connsiteY5" fmla="*/ 1066800 h 4416425"/>
              <a:gd name="connsiteX6" fmla="*/ 3952630 w 4191105"/>
              <a:gd name="connsiteY6" fmla="*/ 1663701 h 4416425"/>
              <a:gd name="connsiteX7" fmla="*/ 4187580 w 4191105"/>
              <a:gd name="connsiteY7" fmla="*/ 2279651 h 4416425"/>
              <a:gd name="connsiteX8" fmla="*/ 3971680 w 4191105"/>
              <a:gd name="connsiteY8" fmla="*/ 2743201 h 4416425"/>
              <a:gd name="connsiteX9" fmla="*/ 3441700 w 4191105"/>
              <a:gd name="connsiteY9" fmla="*/ 3448050 h 4416425"/>
              <a:gd name="connsiteX10" fmla="*/ 2422525 w 4191105"/>
              <a:gd name="connsiteY10" fmla="*/ 4416425 h 4416425"/>
              <a:gd name="connsiteX11" fmla="*/ 0 w 4191105"/>
              <a:gd name="connsiteY11" fmla="*/ 4416425 h 4416425"/>
              <a:gd name="connsiteX12" fmla="*/ 1590675 w 4191105"/>
              <a:gd name="connsiteY12" fmla="*/ 2901950 h 4416425"/>
              <a:gd name="connsiteX13" fmla="*/ 1825379 w 4191105"/>
              <a:gd name="connsiteY13" fmla="*/ 2203451 h 4416425"/>
              <a:gd name="connsiteX14" fmla="*/ 1647579 w 4191105"/>
              <a:gd name="connsiteY14" fmla="*/ 1739901 h 4416425"/>
              <a:gd name="connsiteX15" fmla="*/ 1355479 w 4191105"/>
              <a:gd name="connsiteY15" fmla="*/ 1460501 h 4416425"/>
              <a:gd name="connsiteX16" fmla="*/ 1041400 w 4191105"/>
              <a:gd name="connsiteY16" fmla="*/ 574675 h 4416425"/>
              <a:gd name="connsiteX0" fmla="*/ 1041400 w 4191105"/>
              <a:gd name="connsiteY0" fmla="*/ 574675 h 4416425"/>
              <a:gd name="connsiteX1" fmla="*/ 1361829 w 4191105"/>
              <a:gd name="connsiteY1" fmla="*/ 190501 h 4416425"/>
              <a:gd name="connsiteX2" fmla="*/ 1888879 w 4191105"/>
              <a:gd name="connsiteY2" fmla="*/ 0 h 4416425"/>
              <a:gd name="connsiteX3" fmla="*/ 2225675 w 4191105"/>
              <a:gd name="connsiteY3" fmla="*/ 47625 h 4416425"/>
              <a:gd name="connsiteX4" fmla="*/ 2574679 w 4191105"/>
              <a:gd name="connsiteY4" fmla="*/ 279401 h 4416425"/>
              <a:gd name="connsiteX5" fmla="*/ 3362079 w 4191105"/>
              <a:gd name="connsiteY5" fmla="*/ 1066800 h 4416425"/>
              <a:gd name="connsiteX6" fmla="*/ 3952630 w 4191105"/>
              <a:gd name="connsiteY6" fmla="*/ 1663701 h 4416425"/>
              <a:gd name="connsiteX7" fmla="*/ 4187580 w 4191105"/>
              <a:gd name="connsiteY7" fmla="*/ 2279651 h 4416425"/>
              <a:gd name="connsiteX8" fmla="*/ 4035180 w 4191105"/>
              <a:gd name="connsiteY8" fmla="*/ 2819401 h 4416425"/>
              <a:gd name="connsiteX9" fmla="*/ 3441700 w 4191105"/>
              <a:gd name="connsiteY9" fmla="*/ 3448050 h 4416425"/>
              <a:gd name="connsiteX10" fmla="*/ 2422525 w 4191105"/>
              <a:gd name="connsiteY10" fmla="*/ 4416425 h 4416425"/>
              <a:gd name="connsiteX11" fmla="*/ 0 w 4191105"/>
              <a:gd name="connsiteY11" fmla="*/ 4416425 h 4416425"/>
              <a:gd name="connsiteX12" fmla="*/ 1590675 w 4191105"/>
              <a:gd name="connsiteY12" fmla="*/ 2901950 h 4416425"/>
              <a:gd name="connsiteX13" fmla="*/ 1825379 w 4191105"/>
              <a:gd name="connsiteY13" fmla="*/ 2203451 h 4416425"/>
              <a:gd name="connsiteX14" fmla="*/ 1647579 w 4191105"/>
              <a:gd name="connsiteY14" fmla="*/ 1739901 h 4416425"/>
              <a:gd name="connsiteX15" fmla="*/ 1355479 w 4191105"/>
              <a:gd name="connsiteY15" fmla="*/ 1460501 h 4416425"/>
              <a:gd name="connsiteX16" fmla="*/ 1041400 w 4191105"/>
              <a:gd name="connsiteY16" fmla="*/ 574675 h 4416425"/>
              <a:gd name="connsiteX0" fmla="*/ 1041400 w 4191237"/>
              <a:gd name="connsiteY0" fmla="*/ 574675 h 4416425"/>
              <a:gd name="connsiteX1" fmla="*/ 1361829 w 4191237"/>
              <a:gd name="connsiteY1" fmla="*/ 190501 h 4416425"/>
              <a:gd name="connsiteX2" fmla="*/ 1888879 w 4191237"/>
              <a:gd name="connsiteY2" fmla="*/ 0 h 4416425"/>
              <a:gd name="connsiteX3" fmla="*/ 2225675 w 4191237"/>
              <a:gd name="connsiteY3" fmla="*/ 47625 h 4416425"/>
              <a:gd name="connsiteX4" fmla="*/ 2574679 w 4191237"/>
              <a:gd name="connsiteY4" fmla="*/ 279401 h 4416425"/>
              <a:gd name="connsiteX5" fmla="*/ 3362079 w 4191237"/>
              <a:gd name="connsiteY5" fmla="*/ 1066800 h 4416425"/>
              <a:gd name="connsiteX6" fmla="*/ 3952630 w 4191237"/>
              <a:gd name="connsiteY6" fmla="*/ 1663701 h 4416425"/>
              <a:gd name="connsiteX7" fmla="*/ 4187580 w 4191237"/>
              <a:gd name="connsiteY7" fmla="*/ 2279651 h 4416425"/>
              <a:gd name="connsiteX8" fmla="*/ 4035180 w 4191237"/>
              <a:gd name="connsiteY8" fmla="*/ 2819401 h 4416425"/>
              <a:gd name="connsiteX9" fmla="*/ 3441700 w 4191237"/>
              <a:gd name="connsiteY9" fmla="*/ 3448050 h 4416425"/>
              <a:gd name="connsiteX10" fmla="*/ 2422525 w 4191237"/>
              <a:gd name="connsiteY10" fmla="*/ 4416425 h 4416425"/>
              <a:gd name="connsiteX11" fmla="*/ 0 w 4191237"/>
              <a:gd name="connsiteY11" fmla="*/ 4416425 h 4416425"/>
              <a:gd name="connsiteX12" fmla="*/ 1590675 w 4191237"/>
              <a:gd name="connsiteY12" fmla="*/ 2901950 h 4416425"/>
              <a:gd name="connsiteX13" fmla="*/ 1825379 w 4191237"/>
              <a:gd name="connsiteY13" fmla="*/ 2203451 h 4416425"/>
              <a:gd name="connsiteX14" fmla="*/ 1647579 w 4191237"/>
              <a:gd name="connsiteY14" fmla="*/ 1739901 h 4416425"/>
              <a:gd name="connsiteX15" fmla="*/ 1355479 w 4191237"/>
              <a:gd name="connsiteY15" fmla="*/ 1460501 h 4416425"/>
              <a:gd name="connsiteX16" fmla="*/ 1041400 w 4191237"/>
              <a:gd name="connsiteY16" fmla="*/ 574675 h 4416425"/>
              <a:gd name="connsiteX0" fmla="*/ 1041400 w 4191237"/>
              <a:gd name="connsiteY0" fmla="*/ 574675 h 4416425"/>
              <a:gd name="connsiteX1" fmla="*/ 1361829 w 4191237"/>
              <a:gd name="connsiteY1" fmla="*/ 190501 h 4416425"/>
              <a:gd name="connsiteX2" fmla="*/ 1888879 w 4191237"/>
              <a:gd name="connsiteY2" fmla="*/ 0 h 4416425"/>
              <a:gd name="connsiteX3" fmla="*/ 2225675 w 4191237"/>
              <a:gd name="connsiteY3" fmla="*/ 47625 h 4416425"/>
              <a:gd name="connsiteX4" fmla="*/ 2574679 w 4191237"/>
              <a:gd name="connsiteY4" fmla="*/ 279401 h 4416425"/>
              <a:gd name="connsiteX5" fmla="*/ 3362079 w 4191237"/>
              <a:gd name="connsiteY5" fmla="*/ 1066800 h 4416425"/>
              <a:gd name="connsiteX6" fmla="*/ 3952630 w 4191237"/>
              <a:gd name="connsiteY6" fmla="*/ 1663701 h 4416425"/>
              <a:gd name="connsiteX7" fmla="*/ 4187580 w 4191237"/>
              <a:gd name="connsiteY7" fmla="*/ 2279651 h 4416425"/>
              <a:gd name="connsiteX8" fmla="*/ 4035180 w 4191237"/>
              <a:gd name="connsiteY8" fmla="*/ 2819401 h 4416425"/>
              <a:gd name="connsiteX9" fmla="*/ 3441700 w 4191237"/>
              <a:gd name="connsiteY9" fmla="*/ 3448050 h 4416425"/>
              <a:gd name="connsiteX10" fmla="*/ 2422525 w 4191237"/>
              <a:gd name="connsiteY10" fmla="*/ 4416425 h 4416425"/>
              <a:gd name="connsiteX11" fmla="*/ 0 w 4191237"/>
              <a:gd name="connsiteY11" fmla="*/ 4416425 h 4416425"/>
              <a:gd name="connsiteX12" fmla="*/ 1590675 w 4191237"/>
              <a:gd name="connsiteY12" fmla="*/ 2901950 h 4416425"/>
              <a:gd name="connsiteX13" fmla="*/ 1825379 w 4191237"/>
              <a:gd name="connsiteY13" fmla="*/ 2203451 h 4416425"/>
              <a:gd name="connsiteX14" fmla="*/ 1647579 w 4191237"/>
              <a:gd name="connsiteY14" fmla="*/ 1739901 h 4416425"/>
              <a:gd name="connsiteX15" fmla="*/ 1355479 w 4191237"/>
              <a:gd name="connsiteY15" fmla="*/ 1460501 h 4416425"/>
              <a:gd name="connsiteX16" fmla="*/ 1041400 w 4191237"/>
              <a:gd name="connsiteY16" fmla="*/ 574675 h 4416425"/>
              <a:gd name="connsiteX0" fmla="*/ 1041400 w 4191237"/>
              <a:gd name="connsiteY0" fmla="*/ 574675 h 4416425"/>
              <a:gd name="connsiteX1" fmla="*/ 1361829 w 4191237"/>
              <a:gd name="connsiteY1" fmla="*/ 190501 h 4416425"/>
              <a:gd name="connsiteX2" fmla="*/ 1888879 w 4191237"/>
              <a:gd name="connsiteY2" fmla="*/ 0 h 4416425"/>
              <a:gd name="connsiteX3" fmla="*/ 2225675 w 4191237"/>
              <a:gd name="connsiteY3" fmla="*/ 47625 h 4416425"/>
              <a:gd name="connsiteX4" fmla="*/ 2574679 w 4191237"/>
              <a:gd name="connsiteY4" fmla="*/ 279401 h 4416425"/>
              <a:gd name="connsiteX5" fmla="*/ 3362079 w 4191237"/>
              <a:gd name="connsiteY5" fmla="*/ 1066800 h 4416425"/>
              <a:gd name="connsiteX6" fmla="*/ 3952630 w 4191237"/>
              <a:gd name="connsiteY6" fmla="*/ 1663701 h 4416425"/>
              <a:gd name="connsiteX7" fmla="*/ 4187580 w 4191237"/>
              <a:gd name="connsiteY7" fmla="*/ 2279651 h 4416425"/>
              <a:gd name="connsiteX8" fmla="*/ 3978030 w 4191237"/>
              <a:gd name="connsiteY8" fmla="*/ 2882901 h 4416425"/>
              <a:gd name="connsiteX9" fmla="*/ 3441700 w 4191237"/>
              <a:gd name="connsiteY9" fmla="*/ 3448050 h 4416425"/>
              <a:gd name="connsiteX10" fmla="*/ 2422525 w 4191237"/>
              <a:gd name="connsiteY10" fmla="*/ 4416425 h 4416425"/>
              <a:gd name="connsiteX11" fmla="*/ 0 w 4191237"/>
              <a:gd name="connsiteY11" fmla="*/ 4416425 h 4416425"/>
              <a:gd name="connsiteX12" fmla="*/ 1590675 w 4191237"/>
              <a:gd name="connsiteY12" fmla="*/ 2901950 h 4416425"/>
              <a:gd name="connsiteX13" fmla="*/ 1825379 w 4191237"/>
              <a:gd name="connsiteY13" fmla="*/ 2203451 h 4416425"/>
              <a:gd name="connsiteX14" fmla="*/ 1647579 w 4191237"/>
              <a:gd name="connsiteY14" fmla="*/ 1739901 h 4416425"/>
              <a:gd name="connsiteX15" fmla="*/ 1355479 w 4191237"/>
              <a:gd name="connsiteY15" fmla="*/ 1460501 h 4416425"/>
              <a:gd name="connsiteX16" fmla="*/ 1041400 w 4191237"/>
              <a:gd name="connsiteY16" fmla="*/ 574675 h 4416425"/>
              <a:gd name="connsiteX0" fmla="*/ 1041400 w 4191237"/>
              <a:gd name="connsiteY0" fmla="*/ 574675 h 4416425"/>
              <a:gd name="connsiteX1" fmla="*/ 1361829 w 4191237"/>
              <a:gd name="connsiteY1" fmla="*/ 190501 h 4416425"/>
              <a:gd name="connsiteX2" fmla="*/ 1888879 w 4191237"/>
              <a:gd name="connsiteY2" fmla="*/ 0 h 4416425"/>
              <a:gd name="connsiteX3" fmla="*/ 2225675 w 4191237"/>
              <a:gd name="connsiteY3" fmla="*/ 47625 h 4416425"/>
              <a:gd name="connsiteX4" fmla="*/ 2574679 w 4191237"/>
              <a:gd name="connsiteY4" fmla="*/ 279401 h 4416425"/>
              <a:gd name="connsiteX5" fmla="*/ 3362079 w 4191237"/>
              <a:gd name="connsiteY5" fmla="*/ 1066800 h 4416425"/>
              <a:gd name="connsiteX6" fmla="*/ 3952630 w 4191237"/>
              <a:gd name="connsiteY6" fmla="*/ 1663701 h 4416425"/>
              <a:gd name="connsiteX7" fmla="*/ 4187580 w 4191237"/>
              <a:gd name="connsiteY7" fmla="*/ 2279651 h 4416425"/>
              <a:gd name="connsiteX8" fmla="*/ 3978030 w 4191237"/>
              <a:gd name="connsiteY8" fmla="*/ 2882901 h 4416425"/>
              <a:gd name="connsiteX9" fmla="*/ 3441700 w 4191237"/>
              <a:gd name="connsiteY9" fmla="*/ 3448050 h 4416425"/>
              <a:gd name="connsiteX10" fmla="*/ 2422525 w 4191237"/>
              <a:gd name="connsiteY10" fmla="*/ 4416425 h 4416425"/>
              <a:gd name="connsiteX11" fmla="*/ 0 w 4191237"/>
              <a:gd name="connsiteY11" fmla="*/ 4416425 h 4416425"/>
              <a:gd name="connsiteX12" fmla="*/ 1590675 w 4191237"/>
              <a:gd name="connsiteY12" fmla="*/ 2901950 h 4416425"/>
              <a:gd name="connsiteX13" fmla="*/ 1825379 w 4191237"/>
              <a:gd name="connsiteY13" fmla="*/ 2203451 h 4416425"/>
              <a:gd name="connsiteX14" fmla="*/ 1647579 w 4191237"/>
              <a:gd name="connsiteY14" fmla="*/ 1739901 h 4416425"/>
              <a:gd name="connsiteX15" fmla="*/ 1355479 w 4191237"/>
              <a:gd name="connsiteY15" fmla="*/ 1460501 h 4416425"/>
              <a:gd name="connsiteX16" fmla="*/ 1041400 w 4191237"/>
              <a:gd name="connsiteY16" fmla="*/ 574675 h 4416425"/>
              <a:gd name="connsiteX0" fmla="*/ 1041400 w 4191237"/>
              <a:gd name="connsiteY0" fmla="*/ 574675 h 4416425"/>
              <a:gd name="connsiteX1" fmla="*/ 1361829 w 4191237"/>
              <a:gd name="connsiteY1" fmla="*/ 190501 h 4416425"/>
              <a:gd name="connsiteX2" fmla="*/ 1888879 w 4191237"/>
              <a:gd name="connsiteY2" fmla="*/ 0 h 4416425"/>
              <a:gd name="connsiteX3" fmla="*/ 2225675 w 4191237"/>
              <a:gd name="connsiteY3" fmla="*/ 47625 h 4416425"/>
              <a:gd name="connsiteX4" fmla="*/ 2574679 w 4191237"/>
              <a:gd name="connsiteY4" fmla="*/ 279401 h 4416425"/>
              <a:gd name="connsiteX5" fmla="*/ 3362079 w 4191237"/>
              <a:gd name="connsiteY5" fmla="*/ 1066800 h 4416425"/>
              <a:gd name="connsiteX6" fmla="*/ 3952630 w 4191237"/>
              <a:gd name="connsiteY6" fmla="*/ 1663701 h 4416425"/>
              <a:gd name="connsiteX7" fmla="*/ 4187580 w 4191237"/>
              <a:gd name="connsiteY7" fmla="*/ 2279651 h 4416425"/>
              <a:gd name="connsiteX8" fmla="*/ 3978030 w 4191237"/>
              <a:gd name="connsiteY8" fmla="*/ 2882901 h 4416425"/>
              <a:gd name="connsiteX9" fmla="*/ 3441700 w 4191237"/>
              <a:gd name="connsiteY9" fmla="*/ 3448050 h 4416425"/>
              <a:gd name="connsiteX10" fmla="*/ 2422525 w 4191237"/>
              <a:gd name="connsiteY10" fmla="*/ 4416425 h 4416425"/>
              <a:gd name="connsiteX11" fmla="*/ 0 w 4191237"/>
              <a:gd name="connsiteY11" fmla="*/ 4416425 h 4416425"/>
              <a:gd name="connsiteX12" fmla="*/ 1590675 w 4191237"/>
              <a:gd name="connsiteY12" fmla="*/ 2901950 h 4416425"/>
              <a:gd name="connsiteX13" fmla="*/ 1825379 w 4191237"/>
              <a:gd name="connsiteY13" fmla="*/ 2203451 h 4416425"/>
              <a:gd name="connsiteX14" fmla="*/ 1647579 w 4191237"/>
              <a:gd name="connsiteY14" fmla="*/ 1739901 h 4416425"/>
              <a:gd name="connsiteX15" fmla="*/ 1355479 w 4191237"/>
              <a:gd name="connsiteY15" fmla="*/ 1460501 h 4416425"/>
              <a:gd name="connsiteX16" fmla="*/ 1041400 w 4191237"/>
              <a:gd name="connsiteY16" fmla="*/ 574675 h 4416425"/>
              <a:gd name="connsiteX0" fmla="*/ 22549 w 3172386"/>
              <a:gd name="connsiteY0" fmla="*/ 574675 h 4575175"/>
              <a:gd name="connsiteX1" fmla="*/ 342978 w 3172386"/>
              <a:gd name="connsiteY1" fmla="*/ 190501 h 4575175"/>
              <a:gd name="connsiteX2" fmla="*/ 870028 w 3172386"/>
              <a:gd name="connsiteY2" fmla="*/ 0 h 4575175"/>
              <a:gd name="connsiteX3" fmla="*/ 1206824 w 3172386"/>
              <a:gd name="connsiteY3" fmla="*/ 47625 h 4575175"/>
              <a:gd name="connsiteX4" fmla="*/ 1555828 w 3172386"/>
              <a:gd name="connsiteY4" fmla="*/ 279401 h 4575175"/>
              <a:gd name="connsiteX5" fmla="*/ 2343228 w 3172386"/>
              <a:gd name="connsiteY5" fmla="*/ 1066800 h 4575175"/>
              <a:gd name="connsiteX6" fmla="*/ 2933779 w 3172386"/>
              <a:gd name="connsiteY6" fmla="*/ 1663701 h 4575175"/>
              <a:gd name="connsiteX7" fmla="*/ 3168729 w 3172386"/>
              <a:gd name="connsiteY7" fmla="*/ 2279651 h 4575175"/>
              <a:gd name="connsiteX8" fmla="*/ 2959179 w 3172386"/>
              <a:gd name="connsiteY8" fmla="*/ 2882901 h 4575175"/>
              <a:gd name="connsiteX9" fmla="*/ 2422849 w 3172386"/>
              <a:gd name="connsiteY9" fmla="*/ 3448050 h 4575175"/>
              <a:gd name="connsiteX10" fmla="*/ 1403674 w 3172386"/>
              <a:gd name="connsiteY10" fmla="*/ 4416425 h 4575175"/>
              <a:gd name="connsiteX11" fmla="*/ 924249 w 3172386"/>
              <a:gd name="connsiteY11" fmla="*/ 4575175 h 4575175"/>
              <a:gd name="connsiteX12" fmla="*/ 571824 w 3172386"/>
              <a:gd name="connsiteY12" fmla="*/ 2901950 h 4575175"/>
              <a:gd name="connsiteX13" fmla="*/ 806528 w 3172386"/>
              <a:gd name="connsiteY13" fmla="*/ 2203451 h 4575175"/>
              <a:gd name="connsiteX14" fmla="*/ 628728 w 3172386"/>
              <a:gd name="connsiteY14" fmla="*/ 1739901 h 4575175"/>
              <a:gd name="connsiteX15" fmla="*/ 336628 w 3172386"/>
              <a:gd name="connsiteY15" fmla="*/ 1460501 h 4575175"/>
              <a:gd name="connsiteX16" fmla="*/ 22549 w 3172386"/>
              <a:gd name="connsiteY16" fmla="*/ 574675 h 4575175"/>
              <a:gd name="connsiteX0" fmla="*/ 22549 w 3172386"/>
              <a:gd name="connsiteY0" fmla="*/ 574675 h 4575175"/>
              <a:gd name="connsiteX1" fmla="*/ 342978 w 3172386"/>
              <a:gd name="connsiteY1" fmla="*/ 190501 h 4575175"/>
              <a:gd name="connsiteX2" fmla="*/ 870028 w 3172386"/>
              <a:gd name="connsiteY2" fmla="*/ 0 h 4575175"/>
              <a:gd name="connsiteX3" fmla="*/ 1206824 w 3172386"/>
              <a:gd name="connsiteY3" fmla="*/ 47625 h 4575175"/>
              <a:gd name="connsiteX4" fmla="*/ 1555828 w 3172386"/>
              <a:gd name="connsiteY4" fmla="*/ 279401 h 4575175"/>
              <a:gd name="connsiteX5" fmla="*/ 2343228 w 3172386"/>
              <a:gd name="connsiteY5" fmla="*/ 1066800 h 4575175"/>
              <a:gd name="connsiteX6" fmla="*/ 2933779 w 3172386"/>
              <a:gd name="connsiteY6" fmla="*/ 1663701 h 4575175"/>
              <a:gd name="connsiteX7" fmla="*/ 3168729 w 3172386"/>
              <a:gd name="connsiteY7" fmla="*/ 2279651 h 4575175"/>
              <a:gd name="connsiteX8" fmla="*/ 2959179 w 3172386"/>
              <a:gd name="connsiteY8" fmla="*/ 2882901 h 4575175"/>
              <a:gd name="connsiteX9" fmla="*/ 2422849 w 3172386"/>
              <a:gd name="connsiteY9" fmla="*/ 3448050 h 4575175"/>
              <a:gd name="connsiteX10" fmla="*/ 1403674 w 3172386"/>
              <a:gd name="connsiteY10" fmla="*/ 4416425 h 4575175"/>
              <a:gd name="connsiteX11" fmla="*/ 924249 w 3172386"/>
              <a:gd name="connsiteY11" fmla="*/ 4575175 h 4575175"/>
              <a:gd name="connsiteX12" fmla="*/ 571824 w 3172386"/>
              <a:gd name="connsiteY12" fmla="*/ 2901950 h 4575175"/>
              <a:gd name="connsiteX13" fmla="*/ 806528 w 3172386"/>
              <a:gd name="connsiteY13" fmla="*/ 2203451 h 4575175"/>
              <a:gd name="connsiteX14" fmla="*/ 628728 w 3172386"/>
              <a:gd name="connsiteY14" fmla="*/ 1739901 h 4575175"/>
              <a:gd name="connsiteX15" fmla="*/ 336628 w 3172386"/>
              <a:gd name="connsiteY15" fmla="*/ 1460501 h 4575175"/>
              <a:gd name="connsiteX16" fmla="*/ 22549 w 3172386"/>
              <a:gd name="connsiteY16" fmla="*/ 574675 h 4575175"/>
              <a:gd name="connsiteX0" fmla="*/ 22549 w 3172386"/>
              <a:gd name="connsiteY0" fmla="*/ 574675 h 4575175"/>
              <a:gd name="connsiteX1" fmla="*/ 342978 w 3172386"/>
              <a:gd name="connsiteY1" fmla="*/ 190501 h 4575175"/>
              <a:gd name="connsiteX2" fmla="*/ 870028 w 3172386"/>
              <a:gd name="connsiteY2" fmla="*/ 0 h 4575175"/>
              <a:gd name="connsiteX3" fmla="*/ 1206824 w 3172386"/>
              <a:gd name="connsiteY3" fmla="*/ 47625 h 4575175"/>
              <a:gd name="connsiteX4" fmla="*/ 1555828 w 3172386"/>
              <a:gd name="connsiteY4" fmla="*/ 279401 h 4575175"/>
              <a:gd name="connsiteX5" fmla="*/ 2343228 w 3172386"/>
              <a:gd name="connsiteY5" fmla="*/ 1066800 h 4575175"/>
              <a:gd name="connsiteX6" fmla="*/ 2933779 w 3172386"/>
              <a:gd name="connsiteY6" fmla="*/ 1663701 h 4575175"/>
              <a:gd name="connsiteX7" fmla="*/ 3168729 w 3172386"/>
              <a:gd name="connsiteY7" fmla="*/ 2279651 h 4575175"/>
              <a:gd name="connsiteX8" fmla="*/ 2959179 w 3172386"/>
              <a:gd name="connsiteY8" fmla="*/ 2882901 h 4575175"/>
              <a:gd name="connsiteX9" fmla="*/ 2422849 w 3172386"/>
              <a:gd name="connsiteY9" fmla="*/ 3448050 h 4575175"/>
              <a:gd name="connsiteX10" fmla="*/ 1403674 w 3172386"/>
              <a:gd name="connsiteY10" fmla="*/ 4416425 h 4575175"/>
              <a:gd name="connsiteX11" fmla="*/ 924249 w 3172386"/>
              <a:gd name="connsiteY11" fmla="*/ 4575175 h 4575175"/>
              <a:gd name="connsiteX12" fmla="*/ 571824 w 3172386"/>
              <a:gd name="connsiteY12" fmla="*/ 2901950 h 4575175"/>
              <a:gd name="connsiteX13" fmla="*/ 806528 w 3172386"/>
              <a:gd name="connsiteY13" fmla="*/ 2203451 h 4575175"/>
              <a:gd name="connsiteX14" fmla="*/ 628728 w 3172386"/>
              <a:gd name="connsiteY14" fmla="*/ 1739901 h 4575175"/>
              <a:gd name="connsiteX15" fmla="*/ 336628 w 3172386"/>
              <a:gd name="connsiteY15" fmla="*/ 1460501 h 4575175"/>
              <a:gd name="connsiteX16" fmla="*/ 22549 w 3172386"/>
              <a:gd name="connsiteY16" fmla="*/ 574675 h 4575175"/>
              <a:gd name="connsiteX0" fmla="*/ 22549 w 3172386"/>
              <a:gd name="connsiteY0" fmla="*/ 574675 h 4575175"/>
              <a:gd name="connsiteX1" fmla="*/ 342978 w 3172386"/>
              <a:gd name="connsiteY1" fmla="*/ 190501 h 4575175"/>
              <a:gd name="connsiteX2" fmla="*/ 870028 w 3172386"/>
              <a:gd name="connsiteY2" fmla="*/ 0 h 4575175"/>
              <a:gd name="connsiteX3" fmla="*/ 1206824 w 3172386"/>
              <a:gd name="connsiteY3" fmla="*/ 47625 h 4575175"/>
              <a:gd name="connsiteX4" fmla="*/ 1555828 w 3172386"/>
              <a:gd name="connsiteY4" fmla="*/ 279401 h 4575175"/>
              <a:gd name="connsiteX5" fmla="*/ 2343228 w 3172386"/>
              <a:gd name="connsiteY5" fmla="*/ 1066800 h 4575175"/>
              <a:gd name="connsiteX6" fmla="*/ 2933779 w 3172386"/>
              <a:gd name="connsiteY6" fmla="*/ 1663701 h 4575175"/>
              <a:gd name="connsiteX7" fmla="*/ 3168729 w 3172386"/>
              <a:gd name="connsiteY7" fmla="*/ 2279651 h 4575175"/>
              <a:gd name="connsiteX8" fmla="*/ 2959179 w 3172386"/>
              <a:gd name="connsiteY8" fmla="*/ 2882901 h 4575175"/>
              <a:gd name="connsiteX9" fmla="*/ 2422849 w 3172386"/>
              <a:gd name="connsiteY9" fmla="*/ 3448050 h 4575175"/>
              <a:gd name="connsiteX10" fmla="*/ 1403674 w 3172386"/>
              <a:gd name="connsiteY10" fmla="*/ 4416425 h 4575175"/>
              <a:gd name="connsiteX11" fmla="*/ 924249 w 3172386"/>
              <a:gd name="connsiteY11" fmla="*/ 4575175 h 4575175"/>
              <a:gd name="connsiteX12" fmla="*/ 838278 w 3172386"/>
              <a:gd name="connsiteY12" fmla="*/ 4184651 h 4575175"/>
              <a:gd name="connsiteX13" fmla="*/ 571824 w 3172386"/>
              <a:gd name="connsiteY13" fmla="*/ 2901950 h 4575175"/>
              <a:gd name="connsiteX14" fmla="*/ 806528 w 3172386"/>
              <a:gd name="connsiteY14" fmla="*/ 2203451 h 4575175"/>
              <a:gd name="connsiteX15" fmla="*/ 628728 w 3172386"/>
              <a:gd name="connsiteY15" fmla="*/ 1739901 h 4575175"/>
              <a:gd name="connsiteX16" fmla="*/ 336628 w 3172386"/>
              <a:gd name="connsiteY16" fmla="*/ 1460501 h 4575175"/>
              <a:gd name="connsiteX17" fmla="*/ 22549 w 3172386"/>
              <a:gd name="connsiteY17" fmla="*/ 574675 h 4575175"/>
              <a:gd name="connsiteX0" fmla="*/ 22549 w 3172386"/>
              <a:gd name="connsiteY0" fmla="*/ 574675 h 4575175"/>
              <a:gd name="connsiteX1" fmla="*/ 342978 w 3172386"/>
              <a:gd name="connsiteY1" fmla="*/ 190501 h 4575175"/>
              <a:gd name="connsiteX2" fmla="*/ 870028 w 3172386"/>
              <a:gd name="connsiteY2" fmla="*/ 0 h 4575175"/>
              <a:gd name="connsiteX3" fmla="*/ 1206824 w 3172386"/>
              <a:gd name="connsiteY3" fmla="*/ 47625 h 4575175"/>
              <a:gd name="connsiteX4" fmla="*/ 1555828 w 3172386"/>
              <a:gd name="connsiteY4" fmla="*/ 279401 h 4575175"/>
              <a:gd name="connsiteX5" fmla="*/ 2343228 w 3172386"/>
              <a:gd name="connsiteY5" fmla="*/ 1066800 h 4575175"/>
              <a:gd name="connsiteX6" fmla="*/ 2933779 w 3172386"/>
              <a:gd name="connsiteY6" fmla="*/ 1663701 h 4575175"/>
              <a:gd name="connsiteX7" fmla="*/ 3168729 w 3172386"/>
              <a:gd name="connsiteY7" fmla="*/ 2279651 h 4575175"/>
              <a:gd name="connsiteX8" fmla="*/ 2959179 w 3172386"/>
              <a:gd name="connsiteY8" fmla="*/ 2882901 h 4575175"/>
              <a:gd name="connsiteX9" fmla="*/ 2422849 w 3172386"/>
              <a:gd name="connsiteY9" fmla="*/ 3448050 h 4575175"/>
              <a:gd name="connsiteX10" fmla="*/ 1403674 w 3172386"/>
              <a:gd name="connsiteY10" fmla="*/ 4416425 h 4575175"/>
              <a:gd name="connsiteX11" fmla="*/ 924249 w 3172386"/>
              <a:gd name="connsiteY11" fmla="*/ 4575175 h 4575175"/>
              <a:gd name="connsiteX12" fmla="*/ 323928 w 3172386"/>
              <a:gd name="connsiteY12" fmla="*/ 4292601 h 4575175"/>
              <a:gd name="connsiteX13" fmla="*/ 571824 w 3172386"/>
              <a:gd name="connsiteY13" fmla="*/ 2901950 h 4575175"/>
              <a:gd name="connsiteX14" fmla="*/ 806528 w 3172386"/>
              <a:gd name="connsiteY14" fmla="*/ 2203451 h 4575175"/>
              <a:gd name="connsiteX15" fmla="*/ 628728 w 3172386"/>
              <a:gd name="connsiteY15" fmla="*/ 1739901 h 4575175"/>
              <a:gd name="connsiteX16" fmla="*/ 336628 w 3172386"/>
              <a:gd name="connsiteY16" fmla="*/ 1460501 h 4575175"/>
              <a:gd name="connsiteX17" fmla="*/ 22549 w 3172386"/>
              <a:gd name="connsiteY17" fmla="*/ 574675 h 4575175"/>
              <a:gd name="connsiteX0" fmla="*/ 22549 w 3172386"/>
              <a:gd name="connsiteY0" fmla="*/ 574675 h 4575175"/>
              <a:gd name="connsiteX1" fmla="*/ 342978 w 3172386"/>
              <a:gd name="connsiteY1" fmla="*/ 190501 h 4575175"/>
              <a:gd name="connsiteX2" fmla="*/ 870028 w 3172386"/>
              <a:gd name="connsiteY2" fmla="*/ 0 h 4575175"/>
              <a:gd name="connsiteX3" fmla="*/ 1206824 w 3172386"/>
              <a:gd name="connsiteY3" fmla="*/ 47625 h 4575175"/>
              <a:gd name="connsiteX4" fmla="*/ 1555828 w 3172386"/>
              <a:gd name="connsiteY4" fmla="*/ 279401 h 4575175"/>
              <a:gd name="connsiteX5" fmla="*/ 2343228 w 3172386"/>
              <a:gd name="connsiteY5" fmla="*/ 1066800 h 4575175"/>
              <a:gd name="connsiteX6" fmla="*/ 2933779 w 3172386"/>
              <a:gd name="connsiteY6" fmla="*/ 1663701 h 4575175"/>
              <a:gd name="connsiteX7" fmla="*/ 3168729 w 3172386"/>
              <a:gd name="connsiteY7" fmla="*/ 2279651 h 4575175"/>
              <a:gd name="connsiteX8" fmla="*/ 2959179 w 3172386"/>
              <a:gd name="connsiteY8" fmla="*/ 2882901 h 4575175"/>
              <a:gd name="connsiteX9" fmla="*/ 2422849 w 3172386"/>
              <a:gd name="connsiteY9" fmla="*/ 3448050 h 4575175"/>
              <a:gd name="connsiteX10" fmla="*/ 1403674 w 3172386"/>
              <a:gd name="connsiteY10" fmla="*/ 4416425 h 4575175"/>
              <a:gd name="connsiteX11" fmla="*/ 924249 w 3172386"/>
              <a:gd name="connsiteY11" fmla="*/ 4575175 h 4575175"/>
              <a:gd name="connsiteX12" fmla="*/ 323928 w 3172386"/>
              <a:gd name="connsiteY12" fmla="*/ 4292601 h 4575175"/>
              <a:gd name="connsiteX13" fmla="*/ 571824 w 3172386"/>
              <a:gd name="connsiteY13" fmla="*/ 2901950 h 4575175"/>
              <a:gd name="connsiteX14" fmla="*/ 806528 w 3172386"/>
              <a:gd name="connsiteY14" fmla="*/ 2203451 h 4575175"/>
              <a:gd name="connsiteX15" fmla="*/ 628728 w 3172386"/>
              <a:gd name="connsiteY15" fmla="*/ 1739901 h 4575175"/>
              <a:gd name="connsiteX16" fmla="*/ 336628 w 3172386"/>
              <a:gd name="connsiteY16" fmla="*/ 1460501 h 4575175"/>
              <a:gd name="connsiteX17" fmla="*/ 22549 w 3172386"/>
              <a:gd name="connsiteY17" fmla="*/ 574675 h 4575175"/>
              <a:gd name="connsiteX0" fmla="*/ 22549 w 3172386"/>
              <a:gd name="connsiteY0" fmla="*/ 574675 h 4575175"/>
              <a:gd name="connsiteX1" fmla="*/ 342978 w 3172386"/>
              <a:gd name="connsiteY1" fmla="*/ 190501 h 4575175"/>
              <a:gd name="connsiteX2" fmla="*/ 870028 w 3172386"/>
              <a:gd name="connsiteY2" fmla="*/ 0 h 4575175"/>
              <a:gd name="connsiteX3" fmla="*/ 1206824 w 3172386"/>
              <a:gd name="connsiteY3" fmla="*/ 47625 h 4575175"/>
              <a:gd name="connsiteX4" fmla="*/ 1555828 w 3172386"/>
              <a:gd name="connsiteY4" fmla="*/ 279401 h 4575175"/>
              <a:gd name="connsiteX5" fmla="*/ 2343228 w 3172386"/>
              <a:gd name="connsiteY5" fmla="*/ 1066800 h 4575175"/>
              <a:gd name="connsiteX6" fmla="*/ 2933779 w 3172386"/>
              <a:gd name="connsiteY6" fmla="*/ 1663701 h 4575175"/>
              <a:gd name="connsiteX7" fmla="*/ 3168729 w 3172386"/>
              <a:gd name="connsiteY7" fmla="*/ 2279651 h 4575175"/>
              <a:gd name="connsiteX8" fmla="*/ 2959179 w 3172386"/>
              <a:gd name="connsiteY8" fmla="*/ 2882901 h 4575175"/>
              <a:gd name="connsiteX9" fmla="*/ 2422849 w 3172386"/>
              <a:gd name="connsiteY9" fmla="*/ 3448050 h 4575175"/>
              <a:gd name="connsiteX10" fmla="*/ 1403674 w 3172386"/>
              <a:gd name="connsiteY10" fmla="*/ 4416425 h 4575175"/>
              <a:gd name="connsiteX11" fmla="*/ 924249 w 3172386"/>
              <a:gd name="connsiteY11" fmla="*/ 4575175 h 4575175"/>
              <a:gd name="connsiteX12" fmla="*/ 323928 w 3172386"/>
              <a:gd name="connsiteY12" fmla="*/ 4292601 h 4575175"/>
              <a:gd name="connsiteX13" fmla="*/ 571824 w 3172386"/>
              <a:gd name="connsiteY13" fmla="*/ 2901950 h 4575175"/>
              <a:gd name="connsiteX14" fmla="*/ 806528 w 3172386"/>
              <a:gd name="connsiteY14" fmla="*/ 2203451 h 4575175"/>
              <a:gd name="connsiteX15" fmla="*/ 628728 w 3172386"/>
              <a:gd name="connsiteY15" fmla="*/ 1739901 h 4575175"/>
              <a:gd name="connsiteX16" fmla="*/ 336628 w 3172386"/>
              <a:gd name="connsiteY16" fmla="*/ 1460501 h 4575175"/>
              <a:gd name="connsiteX17" fmla="*/ 22549 w 3172386"/>
              <a:gd name="connsiteY17" fmla="*/ 574675 h 4575175"/>
              <a:gd name="connsiteX0" fmla="*/ 22549 w 3172386"/>
              <a:gd name="connsiteY0" fmla="*/ 574675 h 4575175"/>
              <a:gd name="connsiteX1" fmla="*/ 342978 w 3172386"/>
              <a:gd name="connsiteY1" fmla="*/ 190501 h 4575175"/>
              <a:gd name="connsiteX2" fmla="*/ 870028 w 3172386"/>
              <a:gd name="connsiteY2" fmla="*/ 0 h 4575175"/>
              <a:gd name="connsiteX3" fmla="*/ 1206824 w 3172386"/>
              <a:gd name="connsiteY3" fmla="*/ 47625 h 4575175"/>
              <a:gd name="connsiteX4" fmla="*/ 1555828 w 3172386"/>
              <a:gd name="connsiteY4" fmla="*/ 279401 h 4575175"/>
              <a:gd name="connsiteX5" fmla="*/ 2343228 w 3172386"/>
              <a:gd name="connsiteY5" fmla="*/ 1066800 h 4575175"/>
              <a:gd name="connsiteX6" fmla="*/ 2933779 w 3172386"/>
              <a:gd name="connsiteY6" fmla="*/ 1663701 h 4575175"/>
              <a:gd name="connsiteX7" fmla="*/ 3168729 w 3172386"/>
              <a:gd name="connsiteY7" fmla="*/ 2279651 h 4575175"/>
              <a:gd name="connsiteX8" fmla="*/ 2959179 w 3172386"/>
              <a:gd name="connsiteY8" fmla="*/ 2882901 h 4575175"/>
              <a:gd name="connsiteX9" fmla="*/ 2422849 w 3172386"/>
              <a:gd name="connsiteY9" fmla="*/ 3448050 h 4575175"/>
              <a:gd name="connsiteX10" fmla="*/ 1403674 w 3172386"/>
              <a:gd name="connsiteY10" fmla="*/ 4416425 h 4575175"/>
              <a:gd name="connsiteX11" fmla="*/ 924249 w 3172386"/>
              <a:gd name="connsiteY11" fmla="*/ 4575175 h 4575175"/>
              <a:gd name="connsiteX12" fmla="*/ 323928 w 3172386"/>
              <a:gd name="connsiteY12" fmla="*/ 4292601 h 4575175"/>
              <a:gd name="connsiteX13" fmla="*/ 393778 w 3172386"/>
              <a:gd name="connsiteY13" fmla="*/ 3854451 h 4575175"/>
              <a:gd name="connsiteX14" fmla="*/ 571824 w 3172386"/>
              <a:gd name="connsiteY14" fmla="*/ 2901950 h 4575175"/>
              <a:gd name="connsiteX15" fmla="*/ 806528 w 3172386"/>
              <a:gd name="connsiteY15" fmla="*/ 2203451 h 4575175"/>
              <a:gd name="connsiteX16" fmla="*/ 628728 w 3172386"/>
              <a:gd name="connsiteY16" fmla="*/ 1739901 h 4575175"/>
              <a:gd name="connsiteX17" fmla="*/ 336628 w 3172386"/>
              <a:gd name="connsiteY17" fmla="*/ 1460501 h 4575175"/>
              <a:gd name="connsiteX18" fmla="*/ 22549 w 3172386"/>
              <a:gd name="connsiteY18" fmla="*/ 574675 h 4575175"/>
              <a:gd name="connsiteX0" fmla="*/ 22549 w 3172386"/>
              <a:gd name="connsiteY0" fmla="*/ 574675 h 4575175"/>
              <a:gd name="connsiteX1" fmla="*/ 342978 w 3172386"/>
              <a:gd name="connsiteY1" fmla="*/ 190501 h 4575175"/>
              <a:gd name="connsiteX2" fmla="*/ 870028 w 3172386"/>
              <a:gd name="connsiteY2" fmla="*/ 0 h 4575175"/>
              <a:gd name="connsiteX3" fmla="*/ 1206824 w 3172386"/>
              <a:gd name="connsiteY3" fmla="*/ 47625 h 4575175"/>
              <a:gd name="connsiteX4" fmla="*/ 1555828 w 3172386"/>
              <a:gd name="connsiteY4" fmla="*/ 279401 h 4575175"/>
              <a:gd name="connsiteX5" fmla="*/ 2343228 w 3172386"/>
              <a:gd name="connsiteY5" fmla="*/ 1066800 h 4575175"/>
              <a:gd name="connsiteX6" fmla="*/ 2933779 w 3172386"/>
              <a:gd name="connsiteY6" fmla="*/ 1663701 h 4575175"/>
              <a:gd name="connsiteX7" fmla="*/ 3168729 w 3172386"/>
              <a:gd name="connsiteY7" fmla="*/ 2279651 h 4575175"/>
              <a:gd name="connsiteX8" fmla="*/ 2959179 w 3172386"/>
              <a:gd name="connsiteY8" fmla="*/ 2882901 h 4575175"/>
              <a:gd name="connsiteX9" fmla="*/ 2422849 w 3172386"/>
              <a:gd name="connsiteY9" fmla="*/ 3448050 h 4575175"/>
              <a:gd name="connsiteX10" fmla="*/ 1403674 w 3172386"/>
              <a:gd name="connsiteY10" fmla="*/ 4416425 h 4575175"/>
              <a:gd name="connsiteX11" fmla="*/ 924249 w 3172386"/>
              <a:gd name="connsiteY11" fmla="*/ 4575175 h 4575175"/>
              <a:gd name="connsiteX12" fmla="*/ 323928 w 3172386"/>
              <a:gd name="connsiteY12" fmla="*/ 4292601 h 4575175"/>
              <a:gd name="connsiteX13" fmla="*/ 76278 w 3172386"/>
              <a:gd name="connsiteY13" fmla="*/ 3822701 h 4575175"/>
              <a:gd name="connsiteX14" fmla="*/ 571824 w 3172386"/>
              <a:gd name="connsiteY14" fmla="*/ 2901950 h 4575175"/>
              <a:gd name="connsiteX15" fmla="*/ 806528 w 3172386"/>
              <a:gd name="connsiteY15" fmla="*/ 2203451 h 4575175"/>
              <a:gd name="connsiteX16" fmla="*/ 628728 w 3172386"/>
              <a:gd name="connsiteY16" fmla="*/ 1739901 h 4575175"/>
              <a:gd name="connsiteX17" fmla="*/ 336628 w 3172386"/>
              <a:gd name="connsiteY17" fmla="*/ 1460501 h 4575175"/>
              <a:gd name="connsiteX18" fmla="*/ 22549 w 3172386"/>
              <a:gd name="connsiteY18" fmla="*/ 574675 h 4575175"/>
              <a:gd name="connsiteX0" fmla="*/ 22549 w 3172386"/>
              <a:gd name="connsiteY0" fmla="*/ 574675 h 4575175"/>
              <a:gd name="connsiteX1" fmla="*/ 342978 w 3172386"/>
              <a:gd name="connsiteY1" fmla="*/ 190501 h 4575175"/>
              <a:gd name="connsiteX2" fmla="*/ 870028 w 3172386"/>
              <a:gd name="connsiteY2" fmla="*/ 0 h 4575175"/>
              <a:gd name="connsiteX3" fmla="*/ 1206824 w 3172386"/>
              <a:gd name="connsiteY3" fmla="*/ 47625 h 4575175"/>
              <a:gd name="connsiteX4" fmla="*/ 1555828 w 3172386"/>
              <a:gd name="connsiteY4" fmla="*/ 279401 h 4575175"/>
              <a:gd name="connsiteX5" fmla="*/ 2343228 w 3172386"/>
              <a:gd name="connsiteY5" fmla="*/ 1066800 h 4575175"/>
              <a:gd name="connsiteX6" fmla="*/ 2933779 w 3172386"/>
              <a:gd name="connsiteY6" fmla="*/ 1663701 h 4575175"/>
              <a:gd name="connsiteX7" fmla="*/ 3168729 w 3172386"/>
              <a:gd name="connsiteY7" fmla="*/ 2279651 h 4575175"/>
              <a:gd name="connsiteX8" fmla="*/ 2959179 w 3172386"/>
              <a:gd name="connsiteY8" fmla="*/ 2882901 h 4575175"/>
              <a:gd name="connsiteX9" fmla="*/ 2422849 w 3172386"/>
              <a:gd name="connsiteY9" fmla="*/ 3448050 h 4575175"/>
              <a:gd name="connsiteX10" fmla="*/ 1403674 w 3172386"/>
              <a:gd name="connsiteY10" fmla="*/ 4416425 h 4575175"/>
              <a:gd name="connsiteX11" fmla="*/ 924249 w 3172386"/>
              <a:gd name="connsiteY11" fmla="*/ 4575175 h 4575175"/>
              <a:gd name="connsiteX12" fmla="*/ 323928 w 3172386"/>
              <a:gd name="connsiteY12" fmla="*/ 4292601 h 4575175"/>
              <a:gd name="connsiteX13" fmla="*/ 76278 w 3172386"/>
              <a:gd name="connsiteY13" fmla="*/ 3822701 h 4575175"/>
              <a:gd name="connsiteX14" fmla="*/ 571824 w 3172386"/>
              <a:gd name="connsiteY14" fmla="*/ 2901950 h 4575175"/>
              <a:gd name="connsiteX15" fmla="*/ 806528 w 3172386"/>
              <a:gd name="connsiteY15" fmla="*/ 2203451 h 4575175"/>
              <a:gd name="connsiteX16" fmla="*/ 628728 w 3172386"/>
              <a:gd name="connsiteY16" fmla="*/ 1739901 h 4575175"/>
              <a:gd name="connsiteX17" fmla="*/ 336628 w 3172386"/>
              <a:gd name="connsiteY17" fmla="*/ 1460501 h 4575175"/>
              <a:gd name="connsiteX18" fmla="*/ 22549 w 3172386"/>
              <a:gd name="connsiteY18" fmla="*/ 574675 h 4575175"/>
              <a:gd name="connsiteX0" fmla="*/ 22549 w 3172386"/>
              <a:gd name="connsiteY0" fmla="*/ 574675 h 4575175"/>
              <a:gd name="connsiteX1" fmla="*/ 342978 w 3172386"/>
              <a:gd name="connsiteY1" fmla="*/ 190501 h 4575175"/>
              <a:gd name="connsiteX2" fmla="*/ 870028 w 3172386"/>
              <a:gd name="connsiteY2" fmla="*/ 0 h 4575175"/>
              <a:gd name="connsiteX3" fmla="*/ 1206824 w 3172386"/>
              <a:gd name="connsiteY3" fmla="*/ 47625 h 4575175"/>
              <a:gd name="connsiteX4" fmla="*/ 1555828 w 3172386"/>
              <a:gd name="connsiteY4" fmla="*/ 279401 h 4575175"/>
              <a:gd name="connsiteX5" fmla="*/ 2343228 w 3172386"/>
              <a:gd name="connsiteY5" fmla="*/ 1066800 h 4575175"/>
              <a:gd name="connsiteX6" fmla="*/ 2933779 w 3172386"/>
              <a:gd name="connsiteY6" fmla="*/ 1663701 h 4575175"/>
              <a:gd name="connsiteX7" fmla="*/ 3168729 w 3172386"/>
              <a:gd name="connsiteY7" fmla="*/ 2279651 h 4575175"/>
              <a:gd name="connsiteX8" fmla="*/ 2959179 w 3172386"/>
              <a:gd name="connsiteY8" fmla="*/ 2882901 h 4575175"/>
              <a:gd name="connsiteX9" fmla="*/ 2422849 w 3172386"/>
              <a:gd name="connsiteY9" fmla="*/ 3448050 h 4575175"/>
              <a:gd name="connsiteX10" fmla="*/ 1403674 w 3172386"/>
              <a:gd name="connsiteY10" fmla="*/ 4416425 h 4575175"/>
              <a:gd name="connsiteX11" fmla="*/ 924249 w 3172386"/>
              <a:gd name="connsiteY11" fmla="*/ 4575175 h 4575175"/>
              <a:gd name="connsiteX12" fmla="*/ 323928 w 3172386"/>
              <a:gd name="connsiteY12" fmla="*/ 4292601 h 4575175"/>
              <a:gd name="connsiteX13" fmla="*/ 76278 w 3172386"/>
              <a:gd name="connsiteY13" fmla="*/ 3822701 h 4575175"/>
              <a:gd name="connsiteX14" fmla="*/ 571824 w 3172386"/>
              <a:gd name="connsiteY14" fmla="*/ 2901950 h 4575175"/>
              <a:gd name="connsiteX15" fmla="*/ 806528 w 3172386"/>
              <a:gd name="connsiteY15" fmla="*/ 2203451 h 4575175"/>
              <a:gd name="connsiteX16" fmla="*/ 628728 w 3172386"/>
              <a:gd name="connsiteY16" fmla="*/ 1739901 h 4575175"/>
              <a:gd name="connsiteX17" fmla="*/ 336628 w 3172386"/>
              <a:gd name="connsiteY17" fmla="*/ 1460501 h 4575175"/>
              <a:gd name="connsiteX18" fmla="*/ 22549 w 3172386"/>
              <a:gd name="connsiteY18" fmla="*/ 574675 h 4575175"/>
              <a:gd name="connsiteX0" fmla="*/ 22549 w 3172386"/>
              <a:gd name="connsiteY0" fmla="*/ 574675 h 4575175"/>
              <a:gd name="connsiteX1" fmla="*/ 342978 w 3172386"/>
              <a:gd name="connsiteY1" fmla="*/ 190501 h 4575175"/>
              <a:gd name="connsiteX2" fmla="*/ 870028 w 3172386"/>
              <a:gd name="connsiteY2" fmla="*/ 0 h 4575175"/>
              <a:gd name="connsiteX3" fmla="*/ 1206824 w 3172386"/>
              <a:gd name="connsiteY3" fmla="*/ 47625 h 4575175"/>
              <a:gd name="connsiteX4" fmla="*/ 1555828 w 3172386"/>
              <a:gd name="connsiteY4" fmla="*/ 279401 h 4575175"/>
              <a:gd name="connsiteX5" fmla="*/ 2343228 w 3172386"/>
              <a:gd name="connsiteY5" fmla="*/ 1066800 h 4575175"/>
              <a:gd name="connsiteX6" fmla="*/ 2933779 w 3172386"/>
              <a:gd name="connsiteY6" fmla="*/ 1663701 h 4575175"/>
              <a:gd name="connsiteX7" fmla="*/ 3168729 w 3172386"/>
              <a:gd name="connsiteY7" fmla="*/ 2279651 h 4575175"/>
              <a:gd name="connsiteX8" fmla="*/ 2959179 w 3172386"/>
              <a:gd name="connsiteY8" fmla="*/ 2882901 h 4575175"/>
              <a:gd name="connsiteX9" fmla="*/ 2422849 w 3172386"/>
              <a:gd name="connsiteY9" fmla="*/ 3448050 h 4575175"/>
              <a:gd name="connsiteX10" fmla="*/ 1403674 w 3172386"/>
              <a:gd name="connsiteY10" fmla="*/ 4416425 h 4575175"/>
              <a:gd name="connsiteX11" fmla="*/ 924249 w 3172386"/>
              <a:gd name="connsiteY11" fmla="*/ 4575175 h 4575175"/>
              <a:gd name="connsiteX12" fmla="*/ 323928 w 3172386"/>
              <a:gd name="connsiteY12" fmla="*/ 4292601 h 4575175"/>
              <a:gd name="connsiteX13" fmla="*/ 76278 w 3172386"/>
              <a:gd name="connsiteY13" fmla="*/ 3822701 h 4575175"/>
              <a:gd name="connsiteX14" fmla="*/ 222328 w 3172386"/>
              <a:gd name="connsiteY14" fmla="*/ 3309938 h 4575175"/>
              <a:gd name="connsiteX15" fmla="*/ 571824 w 3172386"/>
              <a:gd name="connsiteY15" fmla="*/ 2901950 h 4575175"/>
              <a:gd name="connsiteX16" fmla="*/ 806528 w 3172386"/>
              <a:gd name="connsiteY16" fmla="*/ 2203451 h 4575175"/>
              <a:gd name="connsiteX17" fmla="*/ 628728 w 3172386"/>
              <a:gd name="connsiteY17" fmla="*/ 1739901 h 4575175"/>
              <a:gd name="connsiteX18" fmla="*/ 336628 w 3172386"/>
              <a:gd name="connsiteY18" fmla="*/ 1460501 h 4575175"/>
              <a:gd name="connsiteX19" fmla="*/ 22549 w 3172386"/>
              <a:gd name="connsiteY19" fmla="*/ 574675 h 4575175"/>
              <a:gd name="connsiteX0" fmla="*/ 22549 w 3172386"/>
              <a:gd name="connsiteY0" fmla="*/ 574675 h 4575175"/>
              <a:gd name="connsiteX1" fmla="*/ 342978 w 3172386"/>
              <a:gd name="connsiteY1" fmla="*/ 190501 h 4575175"/>
              <a:gd name="connsiteX2" fmla="*/ 870028 w 3172386"/>
              <a:gd name="connsiteY2" fmla="*/ 0 h 4575175"/>
              <a:gd name="connsiteX3" fmla="*/ 1206824 w 3172386"/>
              <a:gd name="connsiteY3" fmla="*/ 47625 h 4575175"/>
              <a:gd name="connsiteX4" fmla="*/ 1555828 w 3172386"/>
              <a:gd name="connsiteY4" fmla="*/ 279401 h 4575175"/>
              <a:gd name="connsiteX5" fmla="*/ 2343228 w 3172386"/>
              <a:gd name="connsiteY5" fmla="*/ 1066800 h 4575175"/>
              <a:gd name="connsiteX6" fmla="*/ 2933779 w 3172386"/>
              <a:gd name="connsiteY6" fmla="*/ 1663701 h 4575175"/>
              <a:gd name="connsiteX7" fmla="*/ 3168729 w 3172386"/>
              <a:gd name="connsiteY7" fmla="*/ 2279651 h 4575175"/>
              <a:gd name="connsiteX8" fmla="*/ 2959179 w 3172386"/>
              <a:gd name="connsiteY8" fmla="*/ 2882901 h 4575175"/>
              <a:gd name="connsiteX9" fmla="*/ 2422849 w 3172386"/>
              <a:gd name="connsiteY9" fmla="*/ 3448050 h 4575175"/>
              <a:gd name="connsiteX10" fmla="*/ 1403674 w 3172386"/>
              <a:gd name="connsiteY10" fmla="*/ 4416425 h 4575175"/>
              <a:gd name="connsiteX11" fmla="*/ 924249 w 3172386"/>
              <a:gd name="connsiteY11" fmla="*/ 4575175 h 4575175"/>
              <a:gd name="connsiteX12" fmla="*/ 323928 w 3172386"/>
              <a:gd name="connsiteY12" fmla="*/ 4292601 h 4575175"/>
              <a:gd name="connsiteX13" fmla="*/ 76278 w 3172386"/>
              <a:gd name="connsiteY13" fmla="*/ 3822701 h 4575175"/>
              <a:gd name="connsiteX14" fmla="*/ 222328 w 3172386"/>
              <a:gd name="connsiteY14" fmla="*/ 3309938 h 4575175"/>
              <a:gd name="connsiteX15" fmla="*/ 571824 w 3172386"/>
              <a:gd name="connsiteY15" fmla="*/ 2901950 h 4575175"/>
              <a:gd name="connsiteX16" fmla="*/ 806528 w 3172386"/>
              <a:gd name="connsiteY16" fmla="*/ 2203451 h 4575175"/>
              <a:gd name="connsiteX17" fmla="*/ 628728 w 3172386"/>
              <a:gd name="connsiteY17" fmla="*/ 1739901 h 4575175"/>
              <a:gd name="connsiteX18" fmla="*/ 336628 w 3172386"/>
              <a:gd name="connsiteY18" fmla="*/ 1460501 h 4575175"/>
              <a:gd name="connsiteX19" fmla="*/ 22549 w 3172386"/>
              <a:gd name="connsiteY19" fmla="*/ 574675 h 4575175"/>
              <a:gd name="connsiteX0" fmla="*/ 22549 w 3172386"/>
              <a:gd name="connsiteY0" fmla="*/ 574675 h 4575175"/>
              <a:gd name="connsiteX1" fmla="*/ 342978 w 3172386"/>
              <a:gd name="connsiteY1" fmla="*/ 190501 h 4575175"/>
              <a:gd name="connsiteX2" fmla="*/ 870028 w 3172386"/>
              <a:gd name="connsiteY2" fmla="*/ 0 h 4575175"/>
              <a:gd name="connsiteX3" fmla="*/ 1206824 w 3172386"/>
              <a:gd name="connsiteY3" fmla="*/ 47625 h 4575175"/>
              <a:gd name="connsiteX4" fmla="*/ 1555828 w 3172386"/>
              <a:gd name="connsiteY4" fmla="*/ 279401 h 4575175"/>
              <a:gd name="connsiteX5" fmla="*/ 2343228 w 3172386"/>
              <a:gd name="connsiteY5" fmla="*/ 1066800 h 4575175"/>
              <a:gd name="connsiteX6" fmla="*/ 2933779 w 3172386"/>
              <a:gd name="connsiteY6" fmla="*/ 1663701 h 4575175"/>
              <a:gd name="connsiteX7" fmla="*/ 3168729 w 3172386"/>
              <a:gd name="connsiteY7" fmla="*/ 2279651 h 4575175"/>
              <a:gd name="connsiteX8" fmla="*/ 2959179 w 3172386"/>
              <a:gd name="connsiteY8" fmla="*/ 2882901 h 4575175"/>
              <a:gd name="connsiteX9" fmla="*/ 2422849 w 3172386"/>
              <a:gd name="connsiteY9" fmla="*/ 3448050 h 4575175"/>
              <a:gd name="connsiteX10" fmla="*/ 1403674 w 3172386"/>
              <a:gd name="connsiteY10" fmla="*/ 4416425 h 4575175"/>
              <a:gd name="connsiteX11" fmla="*/ 924249 w 3172386"/>
              <a:gd name="connsiteY11" fmla="*/ 4575175 h 4575175"/>
              <a:gd name="connsiteX12" fmla="*/ 323928 w 3172386"/>
              <a:gd name="connsiteY12" fmla="*/ 4292601 h 4575175"/>
              <a:gd name="connsiteX13" fmla="*/ 76278 w 3172386"/>
              <a:gd name="connsiteY13" fmla="*/ 3822701 h 4575175"/>
              <a:gd name="connsiteX14" fmla="*/ 222328 w 3172386"/>
              <a:gd name="connsiteY14" fmla="*/ 3309938 h 4575175"/>
              <a:gd name="connsiteX15" fmla="*/ 571824 w 3172386"/>
              <a:gd name="connsiteY15" fmla="*/ 2901950 h 4575175"/>
              <a:gd name="connsiteX16" fmla="*/ 806528 w 3172386"/>
              <a:gd name="connsiteY16" fmla="*/ 2203451 h 4575175"/>
              <a:gd name="connsiteX17" fmla="*/ 628728 w 3172386"/>
              <a:gd name="connsiteY17" fmla="*/ 1739901 h 4575175"/>
              <a:gd name="connsiteX18" fmla="*/ 336628 w 3172386"/>
              <a:gd name="connsiteY18" fmla="*/ 1460501 h 4575175"/>
              <a:gd name="connsiteX19" fmla="*/ 22549 w 3172386"/>
              <a:gd name="connsiteY19" fmla="*/ 574675 h 4575175"/>
              <a:gd name="connsiteX0" fmla="*/ 22549 w 3172386"/>
              <a:gd name="connsiteY0" fmla="*/ 574675 h 4575175"/>
              <a:gd name="connsiteX1" fmla="*/ 342978 w 3172386"/>
              <a:gd name="connsiteY1" fmla="*/ 190501 h 4575175"/>
              <a:gd name="connsiteX2" fmla="*/ 870028 w 3172386"/>
              <a:gd name="connsiteY2" fmla="*/ 0 h 4575175"/>
              <a:gd name="connsiteX3" fmla="*/ 1206824 w 3172386"/>
              <a:gd name="connsiteY3" fmla="*/ 47625 h 4575175"/>
              <a:gd name="connsiteX4" fmla="*/ 1555828 w 3172386"/>
              <a:gd name="connsiteY4" fmla="*/ 279401 h 4575175"/>
              <a:gd name="connsiteX5" fmla="*/ 2343228 w 3172386"/>
              <a:gd name="connsiteY5" fmla="*/ 1066800 h 4575175"/>
              <a:gd name="connsiteX6" fmla="*/ 2933779 w 3172386"/>
              <a:gd name="connsiteY6" fmla="*/ 1663701 h 4575175"/>
              <a:gd name="connsiteX7" fmla="*/ 3168729 w 3172386"/>
              <a:gd name="connsiteY7" fmla="*/ 2279651 h 4575175"/>
              <a:gd name="connsiteX8" fmla="*/ 2959179 w 3172386"/>
              <a:gd name="connsiteY8" fmla="*/ 2882901 h 4575175"/>
              <a:gd name="connsiteX9" fmla="*/ 2422849 w 3172386"/>
              <a:gd name="connsiteY9" fmla="*/ 3448050 h 4575175"/>
              <a:gd name="connsiteX10" fmla="*/ 1403674 w 3172386"/>
              <a:gd name="connsiteY10" fmla="*/ 4416425 h 4575175"/>
              <a:gd name="connsiteX11" fmla="*/ 924249 w 3172386"/>
              <a:gd name="connsiteY11" fmla="*/ 4575175 h 4575175"/>
              <a:gd name="connsiteX12" fmla="*/ 323928 w 3172386"/>
              <a:gd name="connsiteY12" fmla="*/ 4292601 h 4575175"/>
              <a:gd name="connsiteX13" fmla="*/ 76278 w 3172386"/>
              <a:gd name="connsiteY13" fmla="*/ 3822701 h 4575175"/>
              <a:gd name="connsiteX14" fmla="*/ 222328 w 3172386"/>
              <a:gd name="connsiteY14" fmla="*/ 3309938 h 4575175"/>
              <a:gd name="connsiteX15" fmla="*/ 571824 w 3172386"/>
              <a:gd name="connsiteY15" fmla="*/ 2901950 h 4575175"/>
              <a:gd name="connsiteX16" fmla="*/ 806528 w 3172386"/>
              <a:gd name="connsiteY16" fmla="*/ 2203451 h 4575175"/>
              <a:gd name="connsiteX17" fmla="*/ 628728 w 3172386"/>
              <a:gd name="connsiteY17" fmla="*/ 1739901 h 4575175"/>
              <a:gd name="connsiteX18" fmla="*/ 336628 w 3172386"/>
              <a:gd name="connsiteY18" fmla="*/ 1460501 h 4575175"/>
              <a:gd name="connsiteX19" fmla="*/ 22549 w 3172386"/>
              <a:gd name="connsiteY19" fmla="*/ 574675 h 4575175"/>
              <a:gd name="connsiteX0" fmla="*/ 22549 w 3172386"/>
              <a:gd name="connsiteY0" fmla="*/ 574675 h 4575175"/>
              <a:gd name="connsiteX1" fmla="*/ 342978 w 3172386"/>
              <a:gd name="connsiteY1" fmla="*/ 190501 h 4575175"/>
              <a:gd name="connsiteX2" fmla="*/ 870028 w 3172386"/>
              <a:gd name="connsiteY2" fmla="*/ 0 h 4575175"/>
              <a:gd name="connsiteX3" fmla="*/ 1206824 w 3172386"/>
              <a:gd name="connsiteY3" fmla="*/ 47625 h 4575175"/>
              <a:gd name="connsiteX4" fmla="*/ 1555828 w 3172386"/>
              <a:gd name="connsiteY4" fmla="*/ 279401 h 4575175"/>
              <a:gd name="connsiteX5" fmla="*/ 2343228 w 3172386"/>
              <a:gd name="connsiteY5" fmla="*/ 1066800 h 4575175"/>
              <a:gd name="connsiteX6" fmla="*/ 2933779 w 3172386"/>
              <a:gd name="connsiteY6" fmla="*/ 1663701 h 4575175"/>
              <a:gd name="connsiteX7" fmla="*/ 3168729 w 3172386"/>
              <a:gd name="connsiteY7" fmla="*/ 2279651 h 4575175"/>
              <a:gd name="connsiteX8" fmla="*/ 2959179 w 3172386"/>
              <a:gd name="connsiteY8" fmla="*/ 2882901 h 4575175"/>
              <a:gd name="connsiteX9" fmla="*/ 2422849 w 3172386"/>
              <a:gd name="connsiteY9" fmla="*/ 3448050 h 4575175"/>
              <a:gd name="connsiteX10" fmla="*/ 1403674 w 3172386"/>
              <a:gd name="connsiteY10" fmla="*/ 4416425 h 4575175"/>
              <a:gd name="connsiteX11" fmla="*/ 924249 w 3172386"/>
              <a:gd name="connsiteY11" fmla="*/ 4575175 h 4575175"/>
              <a:gd name="connsiteX12" fmla="*/ 323928 w 3172386"/>
              <a:gd name="connsiteY12" fmla="*/ 4292601 h 4575175"/>
              <a:gd name="connsiteX13" fmla="*/ 76278 w 3172386"/>
              <a:gd name="connsiteY13" fmla="*/ 3822701 h 4575175"/>
              <a:gd name="connsiteX14" fmla="*/ 222328 w 3172386"/>
              <a:gd name="connsiteY14" fmla="*/ 3309938 h 4575175"/>
              <a:gd name="connsiteX15" fmla="*/ 571824 w 3172386"/>
              <a:gd name="connsiteY15" fmla="*/ 2901950 h 4575175"/>
              <a:gd name="connsiteX16" fmla="*/ 806528 w 3172386"/>
              <a:gd name="connsiteY16" fmla="*/ 2203451 h 4575175"/>
              <a:gd name="connsiteX17" fmla="*/ 628728 w 3172386"/>
              <a:gd name="connsiteY17" fmla="*/ 1739901 h 4575175"/>
              <a:gd name="connsiteX18" fmla="*/ 336628 w 3172386"/>
              <a:gd name="connsiteY18" fmla="*/ 1460501 h 4575175"/>
              <a:gd name="connsiteX19" fmla="*/ 22549 w 3172386"/>
              <a:gd name="connsiteY19" fmla="*/ 574675 h 4575175"/>
              <a:gd name="connsiteX0" fmla="*/ 22549 w 3172386"/>
              <a:gd name="connsiteY0" fmla="*/ 574675 h 4575175"/>
              <a:gd name="connsiteX1" fmla="*/ 342978 w 3172386"/>
              <a:gd name="connsiteY1" fmla="*/ 190501 h 4575175"/>
              <a:gd name="connsiteX2" fmla="*/ 870028 w 3172386"/>
              <a:gd name="connsiteY2" fmla="*/ 0 h 4575175"/>
              <a:gd name="connsiteX3" fmla="*/ 1206824 w 3172386"/>
              <a:gd name="connsiteY3" fmla="*/ 47625 h 4575175"/>
              <a:gd name="connsiteX4" fmla="*/ 1555828 w 3172386"/>
              <a:gd name="connsiteY4" fmla="*/ 279401 h 4575175"/>
              <a:gd name="connsiteX5" fmla="*/ 2343228 w 3172386"/>
              <a:gd name="connsiteY5" fmla="*/ 1066800 h 4575175"/>
              <a:gd name="connsiteX6" fmla="*/ 2933779 w 3172386"/>
              <a:gd name="connsiteY6" fmla="*/ 1663701 h 4575175"/>
              <a:gd name="connsiteX7" fmla="*/ 3168729 w 3172386"/>
              <a:gd name="connsiteY7" fmla="*/ 2279651 h 4575175"/>
              <a:gd name="connsiteX8" fmla="*/ 2959179 w 3172386"/>
              <a:gd name="connsiteY8" fmla="*/ 2882901 h 4575175"/>
              <a:gd name="connsiteX9" fmla="*/ 2422849 w 3172386"/>
              <a:gd name="connsiteY9" fmla="*/ 3448050 h 4575175"/>
              <a:gd name="connsiteX10" fmla="*/ 1403674 w 3172386"/>
              <a:gd name="connsiteY10" fmla="*/ 4416425 h 4575175"/>
              <a:gd name="connsiteX11" fmla="*/ 924249 w 3172386"/>
              <a:gd name="connsiteY11" fmla="*/ 4575175 h 4575175"/>
              <a:gd name="connsiteX12" fmla="*/ 323928 w 3172386"/>
              <a:gd name="connsiteY12" fmla="*/ 4292601 h 4575175"/>
              <a:gd name="connsiteX13" fmla="*/ 76278 w 3172386"/>
              <a:gd name="connsiteY13" fmla="*/ 3822701 h 4575175"/>
              <a:gd name="connsiteX14" fmla="*/ 222328 w 3172386"/>
              <a:gd name="connsiteY14" fmla="*/ 3309938 h 4575175"/>
              <a:gd name="connsiteX15" fmla="*/ 571824 w 3172386"/>
              <a:gd name="connsiteY15" fmla="*/ 2901950 h 4575175"/>
              <a:gd name="connsiteX16" fmla="*/ 806528 w 3172386"/>
              <a:gd name="connsiteY16" fmla="*/ 2203451 h 4575175"/>
              <a:gd name="connsiteX17" fmla="*/ 628728 w 3172386"/>
              <a:gd name="connsiteY17" fmla="*/ 1739901 h 4575175"/>
              <a:gd name="connsiteX18" fmla="*/ 336628 w 3172386"/>
              <a:gd name="connsiteY18" fmla="*/ 1460501 h 4575175"/>
              <a:gd name="connsiteX19" fmla="*/ 22549 w 3172386"/>
              <a:gd name="connsiteY19" fmla="*/ 574675 h 4575175"/>
              <a:gd name="connsiteX0" fmla="*/ 22996 w 3163824"/>
              <a:gd name="connsiteY0" fmla="*/ 633232 h 4575175"/>
              <a:gd name="connsiteX1" fmla="*/ 334416 w 3163824"/>
              <a:gd name="connsiteY1" fmla="*/ 190501 h 4575175"/>
              <a:gd name="connsiteX2" fmla="*/ 861466 w 3163824"/>
              <a:gd name="connsiteY2" fmla="*/ 0 h 4575175"/>
              <a:gd name="connsiteX3" fmla="*/ 1198262 w 3163824"/>
              <a:gd name="connsiteY3" fmla="*/ 47625 h 4575175"/>
              <a:gd name="connsiteX4" fmla="*/ 1547266 w 3163824"/>
              <a:gd name="connsiteY4" fmla="*/ 279401 h 4575175"/>
              <a:gd name="connsiteX5" fmla="*/ 2334666 w 3163824"/>
              <a:gd name="connsiteY5" fmla="*/ 1066800 h 4575175"/>
              <a:gd name="connsiteX6" fmla="*/ 2925217 w 3163824"/>
              <a:gd name="connsiteY6" fmla="*/ 1663701 h 4575175"/>
              <a:gd name="connsiteX7" fmla="*/ 3160167 w 3163824"/>
              <a:gd name="connsiteY7" fmla="*/ 2279651 h 4575175"/>
              <a:gd name="connsiteX8" fmla="*/ 2950617 w 3163824"/>
              <a:gd name="connsiteY8" fmla="*/ 2882901 h 4575175"/>
              <a:gd name="connsiteX9" fmla="*/ 2414287 w 3163824"/>
              <a:gd name="connsiteY9" fmla="*/ 3448050 h 4575175"/>
              <a:gd name="connsiteX10" fmla="*/ 1395112 w 3163824"/>
              <a:gd name="connsiteY10" fmla="*/ 4416425 h 4575175"/>
              <a:gd name="connsiteX11" fmla="*/ 915687 w 3163824"/>
              <a:gd name="connsiteY11" fmla="*/ 4575175 h 4575175"/>
              <a:gd name="connsiteX12" fmla="*/ 315366 w 3163824"/>
              <a:gd name="connsiteY12" fmla="*/ 4292601 h 4575175"/>
              <a:gd name="connsiteX13" fmla="*/ 67716 w 3163824"/>
              <a:gd name="connsiteY13" fmla="*/ 3822701 h 4575175"/>
              <a:gd name="connsiteX14" fmla="*/ 213766 w 3163824"/>
              <a:gd name="connsiteY14" fmla="*/ 3309938 h 4575175"/>
              <a:gd name="connsiteX15" fmla="*/ 563262 w 3163824"/>
              <a:gd name="connsiteY15" fmla="*/ 2901950 h 4575175"/>
              <a:gd name="connsiteX16" fmla="*/ 797966 w 3163824"/>
              <a:gd name="connsiteY16" fmla="*/ 2203451 h 4575175"/>
              <a:gd name="connsiteX17" fmla="*/ 620166 w 3163824"/>
              <a:gd name="connsiteY17" fmla="*/ 1739901 h 4575175"/>
              <a:gd name="connsiteX18" fmla="*/ 328066 w 3163824"/>
              <a:gd name="connsiteY18" fmla="*/ 1460501 h 4575175"/>
              <a:gd name="connsiteX19" fmla="*/ 22996 w 3163824"/>
              <a:gd name="connsiteY19" fmla="*/ 633232 h 4575175"/>
              <a:gd name="connsiteX0" fmla="*/ 22548 w 3172385"/>
              <a:gd name="connsiteY0" fmla="*/ 606206 h 4575175"/>
              <a:gd name="connsiteX1" fmla="*/ 342977 w 3172385"/>
              <a:gd name="connsiteY1" fmla="*/ 190501 h 4575175"/>
              <a:gd name="connsiteX2" fmla="*/ 870027 w 3172385"/>
              <a:gd name="connsiteY2" fmla="*/ 0 h 4575175"/>
              <a:gd name="connsiteX3" fmla="*/ 1206823 w 3172385"/>
              <a:gd name="connsiteY3" fmla="*/ 47625 h 4575175"/>
              <a:gd name="connsiteX4" fmla="*/ 1555827 w 3172385"/>
              <a:gd name="connsiteY4" fmla="*/ 279401 h 4575175"/>
              <a:gd name="connsiteX5" fmla="*/ 2343227 w 3172385"/>
              <a:gd name="connsiteY5" fmla="*/ 1066800 h 4575175"/>
              <a:gd name="connsiteX6" fmla="*/ 2933778 w 3172385"/>
              <a:gd name="connsiteY6" fmla="*/ 1663701 h 4575175"/>
              <a:gd name="connsiteX7" fmla="*/ 3168728 w 3172385"/>
              <a:gd name="connsiteY7" fmla="*/ 2279651 h 4575175"/>
              <a:gd name="connsiteX8" fmla="*/ 2959178 w 3172385"/>
              <a:gd name="connsiteY8" fmla="*/ 2882901 h 4575175"/>
              <a:gd name="connsiteX9" fmla="*/ 2422848 w 3172385"/>
              <a:gd name="connsiteY9" fmla="*/ 3448050 h 4575175"/>
              <a:gd name="connsiteX10" fmla="*/ 1403673 w 3172385"/>
              <a:gd name="connsiteY10" fmla="*/ 4416425 h 4575175"/>
              <a:gd name="connsiteX11" fmla="*/ 924248 w 3172385"/>
              <a:gd name="connsiteY11" fmla="*/ 4575175 h 4575175"/>
              <a:gd name="connsiteX12" fmla="*/ 323927 w 3172385"/>
              <a:gd name="connsiteY12" fmla="*/ 4292601 h 4575175"/>
              <a:gd name="connsiteX13" fmla="*/ 76277 w 3172385"/>
              <a:gd name="connsiteY13" fmla="*/ 3822701 h 4575175"/>
              <a:gd name="connsiteX14" fmla="*/ 222327 w 3172385"/>
              <a:gd name="connsiteY14" fmla="*/ 3309938 h 4575175"/>
              <a:gd name="connsiteX15" fmla="*/ 571823 w 3172385"/>
              <a:gd name="connsiteY15" fmla="*/ 2901950 h 4575175"/>
              <a:gd name="connsiteX16" fmla="*/ 806527 w 3172385"/>
              <a:gd name="connsiteY16" fmla="*/ 2203451 h 4575175"/>
              <a:gd name="connsiteX17" fmla="*/ 628727 w 3172385"/>
              <a:gd name="connsiteY17" fmla="*/ 1739901 h 4575175"/>
              <a:gd name="connsiteX18" fmla="*/ 336627 w 3172385"/>
              <a:gd name="connsiteY18" fmla="*/ 1460501 h 4575175"/>
              <a:gd name="connsiteX19" fmla="*/ 22548 w 3172385"/>
              <a:gd name="connsiteY19" fmla="*/ 606206 h 4575175"/>
              <a:gd name="connsiteX0" fmla="*/ 22548 w 3172385"/>
              <a:gd name="connsiteY0" fmla="*/ 606206 h 4575175"/>
              <a:gd name="connsiteX1" fmla="*/ 342977 w 3172385"/>
              <a:gd name="connsiteY1" fmla="*/ 190501 h 4575175"/>
              <a:gd name="connsiteX2" fmla="*/ 870027 w 3172385"/>
              <a:gd name="connsiteY2" fmla="*/ 0 h 4575175"/>
              <a:gd name="connsiteX3" fmla="*/ 1206823 w 3172385"/>
              <a:gd name="connsiteY3" fmla="*/ 47625 h 4575175"/>
              <a:gd name="connsiteX4" fmla="*/ 1555827 w 3172385"/>
              <a:gd name="connsiteY4" fmla="*/ 279401 h 4575175"/>
              <a:gd name="connsiteX5" fmla="*/ 2343227 w 3172385"/>
              <a:gd name="connsiteY5" fmla="*/ 1066800 h 4575175"/>
              <a:gd name="connsiteX6" fmla="*/ 2933778 w 3172385"/>
              <a:gd name="connsiteY6" fmla="*/ 1663701 h 4575175"/>
              <a:gd name="connsiteX7" fmla="*/ 3168728 w 3172385"/>
              <a:gd name="connsiteY7" fmla="*/ 2279651 h 4575175"/>
              <a:gd name="connsiteX8" fmla="*/ 2959178 w 3172385"/>
              <a:gd name="connsiteY8" fmla="*/ 2882901 h 4575175"/>
              <a:gd name="connsiteX9" fmla="*/ 2422848 w 3172385"/>
              <a:gd name="connsiteY9" fmla="*/ 3448050 h 4575175"/>
              <a:gd name="connsiteX10" fmla="*/ 1403673 w 3172385"/>
              <a:gd name="connsiteY10" fmla="*/ 4416425 h 4575175"/>
              <a:gd name="connsiteX11" fmla="*/ 924248 w 3172385"/>
              <a:gd name="connsiteY11" fmla="*/ 4575175 h 4575175"/>
              <a:gd name="connsiteX12" fmla="*/ 323927 w 3172385"/>
              <a:gd name="connsiteY12" fmla="*/ 4292601 h 4575175"/>
              <a:gd name="connsiteX13" fmla="*/ 76277 w 3172385"/>
              <a:gd name="connsiteY13" fmla="*/ 3822701 h 4575175"/>
              <a:gd name="connsiteX14" fmla="*/ 222327 w 3172385"/>
              <a:gd name="connsiteY14" fmla="*/ 3309938 h 4575175"/>
              <a:gd name="connsiteX15" fmla="*/ 571823 w 3172385"/>
              <a:gd name="connsiteY15" fmla="*/ 2901950 h 4575175"/>
              <a:gd name="connsiteX16" fmla="*/ 806527 w 3172385"/>
              <a:gd name="connsiteY16" fmla="*/ 2203451 h 4575175"/>
              <a:gd name="connsiteX17" fmla="*/ 628727 w 3172385"/>
              <a:gd name="connsiteY17" fmla="*/ 1739901 h 4575175"/>
              <a:gd name="connsiteX18" fmla="*/ 336627 w 3172385"/>
              <a:gd name="connsiteY18" fmla="*/ 1460501 h 4575175"/>
              <a:gd name="connsiteX19" fmla="*/ 22548 w 3172385"/>
              <a:gd name="connsiteY19" fmla="*/ 606206 h 4575175"/>
              <a:gd name="connsiteX0" fmla="*/ 22548 w 3172385"/>
              <a:gd name="connsiteY0" fmla="*/ 606206 h 4575175"/>
              <a:gd name="connsiteX1" fmla="*/ 342977 w 3172385"/>
              <a:gd name="connsiteY1" fmla="*/ 190501 h 4575175"/>
              <a:gd name="connsiteX2" fmla="*/ 870027 w 3172385"/>
              <a:gd name="connsiteY2" fmla="*/ 0 h 4575175"/>
              <a:gd name="connsiteX3" fmla="*/ 1206823 w 3172385"/>
              <a:gd name="connsiteY3" fmla="*/ 47625 h 4575175"/>
              <a:gd name="connsiteX4" fmla="*/ 1555827 w 3172385"/>
              <a:gd name="connsiteY4" fmla="*/ 279401 h 4575175"/>
              <a:gd name="connsiteX5" fmla="*/ 2343227 w 3172385"/>
              <a:gd name="connsiteY5" fmla="*/ 1066800 h 4575175"/>
              <a:gd name="connsiteX6" fmla="*/ 2933778 w 3172385"/>
              <a:gd name="connsiteY6" fmla="*/ 1663701 h 4575175"/>
              <a:gd name="connsiteX7" fmla="*/ 3168728 w 3172385"/>
              <a:gd name="connsiteY7" fmla="*/ 2279651 h 4575175"/>
              <a:gd name="connsiteX8" fmla="*/ 2959178 w 3172385"/>
              <a:gd name="connsiteY8" fmla="*/ 2882901 h 4575175"/>
              <a:gd name="connsiteX9" fmla="*/ 2422848 w 3172385"/>
              <a:gd name="connsiteY9" fmla="*/ 3448050 h 4575175"/>
              <a:gd name="connsiteX10" fmla="*/ 1403673 w 3172385"/>
              <a:gd name="connsiteY10" fmla="*/ 4416425 h 4575175"/>
              <a:gd name="connsiteX11" fmla="*/ 924248 w 3172385"/>
              <a:gd name="connsiteY11" fmla="*/ 4575175 h 4575175"/>
              <a:gd name="connsiteX12" fmla="*/ 323927 w 3172385"/>
              <a:gd name="connsiteY12" fmla="*/ 4292601 h 4575175"/>
              <a:gd name="connsiteX13" fmla="*/ 76277 w 3172385"/>
              <a:gd name="connsiteY13" fmla="*/ 3822701 h 4575175"/>
              <a:gd name="connsiteX14" fmla="*/ 222327 w 3172385"/>
              <a:gd name="connsiteY14" fmla="*/ 3309938 h 4575175"/>
              <a:gd name="connsiteX15" fmla="*/ 571823 w 3172385"/>
              <a:gd name="connsiteY15" fmla="*/ 2901950 h 4575175"/>
              <a:gd name="connsiteX16" fmla="*/ 806527 w 3172385"/>
              <a:gd name="connsiteY16" fmla="*/ 2203451 h 4575175"/>
              <a:gd name="connsiteX17" fmla="*/ 597196 w 3172385"/>
              <a:gd name="connsiteY17" fmla="*/ 1793954 h 4575175"/>
              <a:gd name="connsiteX18" fmla="*/ 336627 w 3172385"/>
              <a:gd name="connsiteY18" fmla="*/ 1460501 h 4575175"/>
              <a:gd name="connsiteX19" fmla="*/ 22548 w 3172385"/>
              <a:gd name="connsiteY19" fmla="*/ 606206 h 4575175"/>
              <a:gd name="connsiteX0" fmla="*/ 22548 w 3172385"/>
              <a:gd name="connsiteY0" fmla="*/ 606206 h 4575175"/>
              <a:gd name="connsiteX1" fmla="*/ 342977 w 3172385"/>
              <a:gd name="connsiteY1" fmla="*/ 190501 h 4575175"/>
              <a:gd name="connsiteX2" fmla="*/ 870027 w 3172385"/>
              <a:gd name="connsiteY2" fmla="*/ 0 h 4575175"/>
              <a:gd name="connsiteX3" fmla="*/ 1206823 w 3172385"/>
              <a:gd name="connsiteY3" fmla="*/ 47625 h 4575175"/>
              <a:gd name="connsiteX4" fmla="*/ 1555827 w 3172385"/>
              <a:gd name="connsiteY4" fmla="*/ 279401 h 4575175"/>
              <a:gd name="connsiteX5" fmla="*/ 2343227 w 3172385"/>
              <a:gd name="connsiteY5" fmla="*/ 1066800 h 4575175"/>
              <a:gd name="connsiteX6" fmla="*/ 2933778 w 3172385"/>
              <a:gd name="connsiteY6" fmla="*/ 1663701 h 4575175"/>
              <a:gd name="connsiteX7" fmla="*/ 3168728 w 3172385"/>
              <a:gd name="connsiteY7" fmla="*/ 2279651 h 4575175"/>
              <a:gd name="connsiteX8" fmla="*/ 2959178 w 3172385"/>
              <a:gd name="connsiteY8" fmla="*/ 2882901 h 4575175"/>
              <a:gd name="connsiteX9" fmla="*/ 2422848 w 3172385"/>
              <a:gd name="connsiteY9" fmla="*/ 3448050 h 4575175"/>
              <a:gd name="connsiteX10" fmla="*/ 1403673 w 3172385"/>
              <a:gd name="connsiteY10" fmla="*/ 4416425 h 4575175"/>
              <a:gd name="connsiteX11" fmla="*/ 924248 w 3172385"/>
              <a:gd name="connsiteY11" fmla="*/ 4575175 h 4575175"/>
              <a:gd name="connsiteX12" fmla="*/ 323927 w 3172385"/>
              <a:gd name="connsiteY12" fmla="*/ 4292601 h 4575175"/>
              <a:gd name="connsiteX13" fmla="*/ 76277 w 3172385"/>
              <a:gd name="connsiteY13" fmla="*/ 3822701 h 4575175"/>
              <a:gd name="connsiteX14" fmla="*/ 222327 w 3172385"/>
              <a:gd name="connsiteY14" fmla="*/ 3309938 h 4575175"/>
              <a:gd name="connsiteX15" fmla="*/ 571823 w 3172385"/>
              <a:gd name="connsiteY15" fmla="*/ 2901950 h 4575175"/>
              <a:gd name="connsiteX16" fmla="*/ 806527 w 3172385"/>
              <a:gd name="connsiteY16" fmla="*/ 2203451 h 4575175"/>
              <a:gd name="connsiteX17" fmla="*/ 633231 w 3172385"/>
              <a:gd name="connsiteY17" fmla="*/ 1753414 h 4575175"/>
              <a:gd name="connsiteX18" fmla="*/ 336627 w 3172385"/>
              <a:gd name="connsiteY18" fmla="*/ 1460501 h 4575175"/>
              <a:gd name="connsiteX19" fmla="*/ 22548 w 3172385"/>
              <a:gd name="connsiteY19" fmla="*/ 606206 h 4575175"/>
              <a:gd name="connsiteX0" fmla="*/ 22548 w 3172385"/>
              <a:gd name="connsiteY0" fmla="*/ 606206 h 4575175"/>
              <a:gd name="connsiteX1" fmla="*/ 342977 w 3172385"/>
              <a:gd name="connsiteY1" fmla="*/ 190501 h 4575175"/>
              <a:gd name="connsiteX2" fmla="*/ 870027 w 3172385"/>
              <a:gd name="connsiteY2" fmla="*/ 0 h 4575175"/>
              <a:gd name="connsiteX3" fmla="*/ 1206823 w 3172385"/>
              <a:gd name="connsiteY3" fmla="*/ 47625 h 4575175"/>
              <a:gd name="connsiteX4" fmla="*/ 1555827 w 3172385"/>
              <a:gd name="connsiteY4" fmla="*/ 279401 h 4575175"/>
              <a:gd name="connsiteX5" fmla="*/ 2343227 w 3172385"/>
              <a:gd name="connsiteY5" fmla="*/ 1066800 h 4575175"/>
              <a:gd name="connsiteX6" fmla="*/ 2933778 w 3172385"/>
              <a:gd name="connsiteY6" fmla="*/ 1663701 h 4575175"/>
              <a:gd name="connsiteX7" fmla="*/ 3168728 w 3172385"/>
              <a:gd name="connsiteY7" fmla="*/ 2279651 h 4575175"/>
              <a:gd name="connsiteX8" fmla="*/ 2959178 w 3172385"/>
              <a:gd name="connsiteY8" fmla="*/ 2882901 h 4575175"/>
              <a:gd name="connsiteX9" fmla="*/ 2422848 w 3172385"/>
              <a:gd name="connsiteY9" fmla="*/ 3448050 h 4575175"/>
              <a:gd name="connsiteX10" fmla="*/ 1403673 w 3172385"/>
              <a:gd name="connsiteY10" fmla="*/ 4416425 h 4575175"/>
              <a:gd name="connsiteX11" fmla="*/ 924248 w 3172385"/>
              <a:gd name="connsiteY11" fmla="*/ 4575175 h 4575175"/>
              <a:gd name="connsiteX12" fmla="*/ 323927 w 3172385"/>
              <a:gd name="connsiteY12" fmla="*/ 4292601 h 4575175"/>
              <a:gd name="connsiteX13" fmla="*/ 76277 w 3172385"/>
              <a:gd name="connsiteY13" fmla="*/ 3822701 h 4575175"/>
              <a:gd name="connsiteX14" fmla="*/ 222327 w 3172385"/>
              <a:gd name="connsiteY14" fmla="*/ 3309938 h 4575175"/>
              <a:gd name="connsiteX15" fmla="*/ 571823 w 3172385"/>
              <a:gd name="connsiteY15" fmla="*/ 2901950 h 4575175"/>
              <a:gd name="connsiteX16" fmla="*/ 806527 w 3172385"/>
              <a:gd name="connsiteY16" fmla="*/ 2203451 h 4575175"/>
              <a:gd name="connsiteX17" fmla="*/ 633231 w 3172385"/>
              <a:gd name="connsiteY17" fmla="*/ 1753414 h 4575175"/>
              <a:gd name="connsiteX18" fmla="*/ 336627 w 3172385"/>
              <a:gd name="connsiteY18" fmla="*/ 1460501 h 4575175"/>
              <a:gd name="connsiteX19" fmla="*/ 22548 w 3172385"/>
              <a:gd name="connsiteY19" fmla="*/ 606206 h 4575175"/>
              <a:gd name="connsiteX0" fmla="*/ 22332 w 3172169"/>
              <a:gd name="connsiteY0" fmla="*/ 606206 h 4575175"/>
              <a:gd name="connsiteX1" fmla="*/ 342761 w 3172169"/>
              <a:gd name="connsiteY1" fmla="*/ 190501 h 4575175"/>
              <a:gd name="connsiteX2" fmla="*/ 869811 w 3172169"/>
              <a:gd name="connsiteY2" fmla="*/ 0 h 4575175"/>
              <a:gd name="connsiteX3" fmla="*/ 1206607 w 3172169"/>
              <a:gd name="connsiteY3" fmla="*/ 47625 h 4575175"/>
              <a:gd name="connsiteX4" fmla="*/ 1555611 w 3172169"/>
              <a:gd name="connsiteY4" fmla="*/ 279401 h 4575175"/>
              <a:gd name="connsiteX5" fmla="*/ 2343011 w 3172169"/>
              <a:gd name="connsiteY5" fmla="*/ 1066800 h 4575175"/>
              <a:gd name="connsiteX6" fmla="*/ 2933562 w 3172169"/>
              <a:gd name="connsiteY6" fmla="*/ 1663701 h 4575175"/>
              <a:gd name="connsiteX7" fmla="*/ 3168512 w 3172169"/>
              <a:gd name="connsiteY7" fmla="*/ 2279651 h 4575175"/>
              <a:gd name="connsiteX8" fmla="*/ 2958962 w 3172169"/>
              <a:gd name="connsiteY8" fmla="*/ 2882901 h 4575175"/>
              <a:gd name="connsiteX9" fmla="*/ 2422632 w 3172169"/>
              <a:gd name="connsiteY9" fmla="*/ 3448050 h 4575175"/>
              <a:gd name="connsiteX10" fmla="*/ 1403457 w 3172169"/>
              <a:gd name="connsiteY10" fmla="*/ 4416425 h 4575175"/>
              <a:gd name="connsiteX11" fmla="*/ 924032 w 3172169"/>
              <a:gd name="connsiteY11" fmla="*/ 4575175 h 4575175"/>
              <a:gd name="connsiteX12" fmla="*/ 323711 w 3172169"/>
              <a:gd name="connsiteY12" fmla="*/ 4292601 h 4575175"/>
              <a:gd name="connsiteX13" fmla="*/ 76061 w 3172169"/>
              <a:gd name="connsiteY13" fmla="*/ 3822701 h 4575175"/>
              <a:gd name="connsiteX14" fmla="*/ 222111 w 3172169"/>
              <a:gd name="connsiteY14" fmla="*/ 3309938 h 4575175"/>
              <a:gd name="connsiteX15" fmla="*/ 571607 w 3172169"/>
              <a:gd name="connsiteY15" fmla="*/ 2901950 h 4575175"/>
              <a:gd name="connsiteX16" fmla="*/ 806311 w 3172169"/>
              <a:gd name="connsiteY16" fmla="*/ 2203451 h 4575175"/>
              <a:gd name="connsiteX17" fmla="*/ 633015 w 3172169"/>
              <a:gd name="connsiteY17" fmla="*/ 1753414 h 4575175"/>
              <a:gd name="connsiteX18" fmla="*/ 340915 w 3172169"/>
              <a:gd name="connsiteY18" fmla="*/ 1469510 h 4575175"/>
              <a:gd name="connsiteX19" fmla="*/ 22332 w 3172169"/>
              <a:gd name="connsiteY19" fmla="*/ 606206 h 4575175"/>
              <a:gd name="connsiteX0" fmla="*/ 22747 w 3172584"/>
              <a:gd name="connsiteY0" fmla="*/ 606206 h 4575175"/>
              <a:gd name="connsiteX1" fmla="*/ 343176 w 3172584"/>
              <a:gd name="connsiteY1" fmla="*/ 190501 h 4575175"/>
              <a:gd name="connsiteX2" fmla="*/ 870226 w 3172584"/>
              <a:gd name="connsiteY2" fmla="*/ 0 h 4575175"/>
              <a:gd name="connsiteX3" fmla="*/ 1207022 w 3172584"/>
              <a:gd name="connsiteY3" fmla="*/ 47625 h 4575175"/>
              <a:gd name="connsiteX4" fmla="*/ 1556026 w 3172584"/>
              <a:gd name="connsiteY4" fmla="*/ 279401 h 4575175"/>
              <a:gd name="connsiteX5" fmla="*/ 2343426 w 3172584"/>
              <a:gd name="connsiteY5" fmla="*/ 1066800 h 4575175"/>
              <a:gd name="connsiteX6" fmla="*/ 2933977 w 3172584"/>
              <a:gd name="connsiteY6" fmla="*/ 1663701 h 4575175"/>
              <a:gd name="connsiteX7" fmla="*/ 3168927 w 3172584"/>
              <a:gd name="connsiteY7" fmla="*/ 2279651 h 4575175"/>
              <a:gd name="connsiteX8" fmla="*/ 2959377 w 3172584"/>
              <a:gd name="connsiteY8" fmla="*/ 2882901 h 4575175"/>
              <a:gd name="connsiteX9" fmla="*/ 2423047 w 3172584"/>
              <a:gd name="connsiteY9" fmla="*/ 3448050 h 4575175"/>
              <a:gd name="connsiteX10" fmla="*/ 1403872 w 3172584"/>
              <a:gd name="connsiteY10" fmla="*/ 4416425 h 4575175"/>
              <a:gd name="connsiteX11" fmla="*/ 924447 w 3172584"/>
              <a:gd name="connsiteY11" fmla="*/ 4575175 h 4575175"/>
              <a:gd name="connsiteX12" fmla="*/ 324126 w 3172584"/>
              <a:gd name="connsiteY12" fmla="*/ 4292601 h 4575175"/>
              <a:gd name="connsiteX13" fmla="*/ 76476 w 3172584"/>
              <a:gd name="connsiteY13" fmla="*/ 3822701 h 4575175"/>
              <a:gd name="connsiteX14" fmla="*/ 222526 w 3172584"/>
              <a:gd name="connsiteY14" fmla="*/ 3309938 h 4575175"/>
              <a:gd name="connsiteX15" fmla="*/ 572022 w 3172584"/>
              <a:gd name="connsiteY15" fmla="*/ 2901950 h 4575175"/>
              <a:gd name="connsiteX16" fmla="*/ 806726 w 3172584"/>
              <a:gd name="connsiteY16" fmla="*/ 2203451 h 4575175"/>
              <a:gd name="connsiteX17" fmla="*/ 633430 w 3172584"/>
              <a:gd name="connsiteY17" fmla="*/ 1753414 h 4575175"/>
              <a:gd name="connsiteX18" fmla="*/ 341330 w 3172584"/>
              <a:gd name="connsiteY18" fmla="*/ 1469510 h 4575175"/>
              <a:gd name="connsiteX19" fmla="*/ 22747 w 3172584"/>
              <a:gd name="connsiteY19" fmla="*/ 606206 h 4575175"/>
              <a:gd name="connsiteX0" fmla="*/ 21541 w 3171378"/>
              <a:gd name="connsiteY0" fmla="*/ 606206 h 4575175"/>
              <a:gd name="connsiteX1" fmla="*/ 341970 w 3171378"/>
              <a:gd name="connsiteY1" fmla="*/ 190501 h 4575175"/>
              <a:gd name="connsiteX2" fmla="*/ 869020 w 3171378"/>
              <a:gd name="connsiteY2" fmla="*/ 0 h 4575175"/>
              <a:gd name="connsiteX3" fmla="*/ 1205816 w 3171378"/>
              <a:gd name="connsiteY3" fmla="*/ 47625 h 4575175"/>
              <a:gd name="connsiteX4" fmla="*/ 1554820 w 3171378"/>
              <a:gd name="connsiteY4" fmla="*/ 279401 h 4575175"/>
              <a:gd name="connsiteX5" fmla="*/ 2342220 w 3171378"/>
              <a:gd name="connsiteY5" fmla="*/ 1066800 h 4575175"/>
              <a:gd name="connsiteX6" fmla="*/ 2932771 w 3171378"/>
              <a:gd name="connsiteY6" fmla="*/ 1663701 h 4575175"/>
              <a:gd name="connsiteX7" fmla="*/ 3167721 w 3171378"/>
              <a:gd name="connsiteY7" fmla="*/ 2279651 h 4575175"/>
              <a:gd name="connsiteX8" fmla="*/ 2958171 w 3171378"/>
              <a:gd name="connsiteY8" fmla="*/ 2882901 h 4575175"/>
              <a:gd name="connsiteX9" fmla="*/ 2421841 w 3171378"/>
              <a:gd name="connsiteY9" fmla="*/ 3448050 h 4575175"/>
              <a:gd name="connsiteX10" fmla="*/ 1402666 w 3171378"/>
              <a:gd name="connsiteY10" fmla="*/ 4416425 h 4575175"/>
              <a:gd name="connsiteX11" fmla="*/ 923241 w 3171378"/>
              <a:gd name="connsiteY11" fmla="*/ 4575175 h 4575175"/>
              <a:gd name="connsiteX12" fmla="*/ 322920 w 3171378"/>
              <a:gd name="connsiteY12" fmla="*/ 4292601 h 4575175"/>
              <a:gd name="connsiteX13" fmla="*/ 75270 w 3171378"/>
              <a:gd name="connsiteY13" fmla="*/ 3822701 h 4575175"/>
              <a:gd name="connsiteX14" fmla="*/ 221320 w 3171378"/>
              <a:gd name="connsiteY14" fmla="*/ 3309938 h 4575175"/>
              <a:gd name="connsiteX15" fmla="*/ 570816 w 3171378"/>
              <a:gd name="connsiteY15" fmla="*/ 2901950 h 4575175"/>
              <a:gd name="connsiteX16" fmla="*/ 805520 w 3171378"/>
              <a:gd name="connsiteY16" fmla="*/ 2203451 h 4575175"/>
              <a:gd name="connsiteX17" fmla="*/ 632224 w 3171378"/>
              <a:gd name="connsiteY17" fmla="*/ 1753414 h 4575175"/>
              <a:gd name="connsiteX18" fmla="*/ 340124 w 3171378"/>
              <a:gd name="connsiteY18" fmla="*/ 1469510 h 4575175"/>
              <a:gd name="connsiteX19" fmla="*/ 21541 w 3171378"/>
              <a:gd name="connsiteY19" fmla="*/ 606206 h 4575175"/>
              <a:gd name="connsiteX0" fmla="*/ 7707 w 3157544"/>
              <a:gd name="connsiteY0" fmla="*/ 606206 h 4575175"/>
              <a:gd name="connsiteX1" fmla="*/ 328136 w 3157544"/>
              <a:gd name="connsiteY1" fmla="*/ 190501 h 4575175"/>
              <a:gd name="connsiteX2" fmla="*/ 855186 w 3157544"/>
              <a:gd name="connsiteY2" fmla="*/ 0 h 4575175"/>
              <a:gd name="connsiteX3" fmla="*/ 1191982 w 3157544"/>
              <a:gd name="connsiteY3" fmla="*/ 47625 h 4575175"/>
              <a:gd name="connsiteX4" fmla="*/ 1540986 w 3157544"/>
              <a:gd name="connsiteY4" fmla="*/ 279401 h 4575175"/>
              <a:gd name="connsiteX5" fmla="*/ 2328386 w 3157544"/>
              <a:gd name="connsiteY5" fmla="*/ 1066800 h 4575175"/>
              <a:gd name="connsiteX6" fmla="*/ 2918937 w 3157544"/>
              <a:gd name="connsiteY6" fmla="*/ 1663701 h 4575175"/>
              <a:gd name="connsiteX7" fmla="*/ 3153887 w 3157544"/>
              <a:gd name="connsiteY7" fmla="*/ 2279651 h 4575175"/>
              <a:gd name="connsiteX8" fmla="*/ 2944337 w 3157544"/>
              <a:gd name="connsiteY8" fmla="*/ 2882901 h 4575175"/>
              <a:gd name="connsiteX9" fmla="*/ 2408007 w 3157544"/>
              <a:gd name="connsiteY9" fmla="*/ 3448050 h 4575175"/>
              <a:gd name="connsiteX10" fmla="*/ 1388832 w 3157544"/>
              <a:gd name="connsiteY10" fmla="*/ 4416425 h 4575175"/>
              <a:gd name="connsiteX11" fmla="*/ 909407 w 3157544"/>
              <a:gd name="connsiteY11" fmla="*/ 4575175 h 4575175"/>
              <a:gd name="connsiteX12" fmla="*/ 309086 w 3157544"/>
              <a:gd name="connsiteY12" fmla="*/ 4292601 h 4575175"/>
              <a:gd name="connsiteX13" fmla="*/ 61436 w 3157544"/>
              <a:gd name="connsiteY13" fmla="*/ 3822701 h 4575175"/>
              <a:gd name="connsiteX14" fmla="*/ 207486 w 3157544"/>
              <a:gd name="connsiteY14" fmla="*/ 3309938 h 4575175"/>
              <a:gd name="connsiteX15" fmla="*/ 556982 w 3157544"/>
              <a:gd name="connsiteY15" fmla="*/ 2901950 h 4575175"/>
              <a:gd name="connsiteX16" fmla="*/ 791686 w 3157544"/>
              <a:gd name="connsiteY16" fmla="*/ 2203451 h 4575175"/>
              <a:gd name="connsiteX17" fmla="*/ 618390 w 3157544"/>
              <a:gd name="connsiteY17" fmla="*/ 1753414 h 4575175"/>
              <a:gd name="connsiteX18" fmla="*/ 326290 w 3157544"/>
              <a:gd name="connsiteY18" fmla="*/ 1469510 h 4575175"/>
              <a:gd name="connsiteX19" fmla="*/ 118243 w 3157544"/>
              <a:gd name="connsiteY19" fmla="*/ 1272964 h 4575175"/>
              <a:gd name="connsiteX20" fmla="*/ 7707 w 3157544"/>
              <a:gd name="connsiteY20" fmla="*/ 606206 h 4575175"/>
              <a:gd name="connsiteX0" fmla="*/ 7180 w 3157017"/>
              <a:gd name="connsiteY0" fmla="*/ 606206 h 4575175"/>
              <a:gd name="connsiteX1" fmla="*/ 327609 w 3157017"/>
              <a:gd name="connsiteY1" fmla="*/ 190501 h 4575175"/>
              <a:gd name="connsiteX2" fmla="*/ 854659 w 3157017"/>
              <a:gd name="connsiteY2" fmla="*/ 0 h 4575175"/>
              <a:gd name="connsiteX3" fmla="*/ 1191455 w 3157017"/>
              <a:gd name="connsiteY3" fmla="*/ 47625 h 4575175"/>
              <a:gd name="connsiteX4" fmla="*/ 1540459 w 3157017"/>
              <a:gd name="connsiteY4" fmla="*/ 279401 h 4575175"/>
              <a:gd name="connsiteX5" fmla="*/ 2327859 w 3157017"/>
              <a:gd name="connsiteY5" fmla="*/ 1066800 h 4575175"/>
              <a:gd name="connsiteX6" fmla="*/ 2918410 w 3157017"/>
              <a:gd name="connsiteY6" fmla="*/ 1663701 h 4575175"/>
              <a:gd name="connsiteX7" fmla="*/ 3153360 w 3157017"/>
              <a:gd name="connsiteY7" fmla="*/ 2279651 h 4575175"/>
              <a:gd name="connsiteX8" fmla="*/ 2943810 w 3157017"/>
              <a:gd name="connsiteY8" fmla="*/ 2882901 h 4575175"/>
              <a:gd name="connsiteX9" fmla="*/ 2407480 w 3157017"/>
              <a:gd name="connsiteY9" fmla="*/ 3448050 h 4575175"/>
              <a:gd name="connsiteX10" fmla="*/ 1388305 w 3157017"/>
              <a:gd name="connsiteY10" fmla="*/ 4416425 h 4575175"/>
              <a:gd name="connsiteX11" fmla="*/ 908880 w 3157017"/>
              <a:gd name="connsiteY11" fmla="*/ 4575175 h 4575175"/>
              <a:gd name="connsiteX12" fmla="*/ 308559 w 3157017"/>
              <a:gd name="connsiteY12" fmla="*/ 4292601 h 4575175"/>
              <a:gd name="connsiteX13" fmla="*/ 60909 w 3157017"/>
              <a:gd name="connsiteY13" fmla="*/ 3822701 h 4575175"/>
              <a:gd name="connsiteX14" fmla="*/ 206959 w 3157017"/>
              <a:gd name="connsiteY14" fmla="*/ 3309938 h 4575175"/>
              <a:gd name="connsiteX15" fmla="*/ 556455 w 3157017"/>
              <a:gd name="connsiteY15" fmla="*/ 2901950 h 4575175"/>
              <a:gd name="connsiteX16" fmla="*/ 791159 w 3157017"/>
              <a:gd name="connsiteY16" fmla="*/ 2203451 h 4575175"/>
              <a:gd name="connsiteX17" fmla="*/ 617863 w 3157017"/>
              <a:gd name="connsiteY17" fmla="*/ 1753414 h 4575175"/>
              <a:gd name="connsiteX18" fmla="*/ 325763 w 3157017"/>
              <a:gd name="connsiteY18" fmla="*/ 1469510 h 4575175"/>
              <a:gd name="connsiteX19" fmla="*/ 126725 w 3157017"/>
              <a:gd name="connsiteY19" fmla="*/ 1245938 h 4575175"/>
              <a:gd name="connsiteX20" fmla="*/ 7180 w 3157017"/>
              <a:gd name="connsiteY20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05928 w 3174640"/>
              <a:gd name="connsiteY10" fmla="*/ 4416425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78532 w 3174640"/>
              <a:gd name="connsiteY13" fmla="*/ 3822701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808782 w 3174640"/>
              <a:gd name="connsiteY16" fmla="*/ 2203451 h 4575175"/>
              <a:gd name="connsiteX17" fmla="*/ 635486 w 3174640"/>
              <a:gd name="connsiteY17" fmla="*/ 1753414 h 4575175"/>
              <a:gd name="connsiteX18" fmla="*/ 343386 w 3174640"/>
              <a:gd name="connsiteY18" fmla="*/ 1469510 h 4575175"/>
              <a:gd name="connsiteX19" fmla="*/ 144348 w 3174640"/>
              <a:gd name="connsiteY19" fmla="*/ 1245938 h 4575175"/>
              <a:gd name="connsiteX20" fmla="*/ 24803 w 3174640"/>
              <a:gd name="connsiteY20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05928 w 3174640"/>
              <a:gd name="connsiteY10" fmla="*/ 4416425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78532 w 3174640"/>
              <a:gd name="connsiteY13" fmla="*/ 3822701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808782 w 3174640"/>
              <a:gd name="connsiteY16" fmla="*/ 2203451 h 4575175"/>
              <a:gd name="connsiteX17" fmla="*/ 635486 w 3174640"/>
              <a:gd name="connsiteY17" fmla="*/ 1753414 h 4575175"/>
              <a:gd name="connsiteX18" fmla="*/ 343386 w 3174640"/>
              <a:gd name="connsiteY18" fmla="*/ 1469510 h 4575175"/>
              <a:gd name="connsiteX19" fmla="*/ 144348 w 3174640"/>
              <a:gd name="connsiteY19" fmla="*/ 1245938 h 4575175"/>
              <a:gd name="connsiteX20" fmla="*/ 24803 w 3174640"/>
              <a:gd name="connsiteY20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05928 w 3174640"/>
              <a:gd name="connsiteY10" fmla="*/ 4416425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78532 w 3174640"/>
              <a:gd name="connsiteY13" fmla="*/ 3822701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99773 w 3174640"/>
              <a:gd name="connsiteY16" fmla="*/ 2221468 h 4575175"/>
              <a:gd name="connsiteX17" fmla="*/ 635486 w 3174640"/>
              <a:gd name="connsiteY17" fmla="*/ 1753414 h 4575175"/>
              <a:gd name="connsiteX18" fmla="*/ 343386 w 3174640"/>
              <a:gd name="connsiteY18" fmla="*/ 1469510 h 4575175"/>
              <a:gd name="connsiteX19" fmla="*/ 144348 w 3174640"/>
              <a:gd name="connsiteY19" fmla="*/ 1245938 h 4575175"/>
              <a:gd name="connsiteX20" fmla="*/ 24803 w 3174640"/>
              <a:gd name="connsiteY20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05928 w 3174640"/>
              <a:gd name="connsiteY10" fmla="*/ 4416425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78532 w 3174640"/>
              <a:gd name="connsiteY13" fmla="*/ 3822701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99773 w 3174640"/>
              <a:gd name="connsiteY16" fmla="*/ 2221468 h 4575175"/>
              <a:gd name="connsiteX17" fmla="*/ 635486 w 3174640"/>
              <a:gd name="connsiteY17" fmla="*/ 1753414 h 4575175"/>
              <a:gd name="connsiteX18" fmla="*/ 343386 w 3174640"/>
              <a:gd name="connsiteY18" fmla="*/ 1469510 h 4575175"/>
              <a:gd name="connsiteX19" fmla="*/ 144348 w 3174640"/>
              <a:gd name="connsiteY19" fmla="*/ 1245938 h 4575175"/>
              <a:gd name="connsiteX20" fmla="*/ 24803 w 3174640"/>
              <a:gd name="connsiteY20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05928 w 3174640"/>
              <a:gd name="connsiteY10" fmla="*/ 4416425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78532 w 3174640"/>
              <a:gd name="connsiteY13" fmla="*/ 3822701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99773 w 3174640"/>
              <a:gd name="connsiteY16" fmla="*/ 2221468 h 4575175"/>
              <a:gd name="connsiteX17" fmla="*/ 635486 w 3174640"/>
              <a:gd name="connsiteY17" fmla="*/ 1753414 h 4575175"/>
              <a:gd name="connsiteX18" fmla="*/ 343386 w 3174640"/>
              <a:gd name="connsiteY18" fmla="*/ 1469510 h 4575175"/>
              <a:gd name="connsiteX19" fmla="*/ 144348 w 3174640"/>
              <a:gd name="connsiteY19" fmla="*/ 1245938 h 4575175"/>
              <a:gd name="connsiteX20" fmla="*/ 24803 w 3174640"/>
              <a:gd name="connsiteY20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05928 w 3174640"/>
              <a:gd name="connsiteY10" fmla="*/ 4416425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78532 w 3174640"/>
              <a:gd name="connsiteY13" fmla="*/ 3822701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99773 w 3174640"/>
              <a:gd name="connsiteY16" fmla="*/ 2221468 h 4575175"/>
              <a:gd name="connsiteX17" fmla="*/ 635486 w 3174640"/>
              <a:gd name="connsiteY17" fmla="*/ 1753414 h 4575175"/>
              <a:gd name="connsiteX18" fmla="*/ 343386 w 3174640"/>
              <a:gd name="connsiteY18" fmla="*/ 1469510 h 4575175"/>
              <a:gd name="connsiteX19" fmla="*/ 144348 w 3174640"/>
              <a:gd name="connsiteY19" fmla="*/ 1245938 h 4575175"/>
              <a:gd name="connsiteX20" fmla="*/ 24803 w 3174640"/>
              <a:gd name="connsiteY20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05928 w 3174640"/>
              <a:gd name="connsiteY10" fmla="*/ 4416425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78532 w 3174640"/>
              <a:gd name="connsiteY13" fmla="*/ 3822701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99773 w 3174640"/>
              <a:gd name="connsiteY16" fmla="*/ 2221468 h 4575175"/>
              <a:gd name="connsiteX17" fmla="*/ 635486 w 3174640"/>
              <a:gd name="connsiteY17" fmla="*/ 1753414 h 4575175"/>
              <a:gd name="connsiteX18" fmla="*/ 343386 w 3174640"/>
              <a:gd name="connsiteY18" fmla="*/ 1469510 h 4575175"/>
              <a:gd name="connsiteX19" fmla="*/ 144348 w 3174640"/>
              <a:gd name="connsiteY19" fmla="*/ 1245938 h 4575175"/>
              <a:gd name="connsiteX20" fmla="*/ 24803 w 3174640"/>
              <a:gd name="connsiteY20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05928 w 3174640"/>
              <a:gd name="connsiteY10" fmla="*/ 4416425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78532 w 3174640"/>
              <a:gd name="connsiteY13" fmla="*/ 3822701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20915 w 3174640"/>
              <a:gd name="connsiteY16" fmla="*/ 2583755 h 4575175"/>
              <a:gd name="connsiteX17" fmla="*/ 799773 w 3174640"/>
              <a:gd name="connsiteY17" fmla="*/ 2221468 h 4575175"/>
              <a:gd name="connsiteX18" fmla="*/ 635486 w 3174640"/>
              <a:gd name="connsiteY18" fmla="*/ 1753414 h 4575175"/>
              <a:gd name="connsiteX19" fmla="*/ 343386 w 3174640"/>
              <a:gd name="connsiteY19" fmla="*/ 1469510 h 4575175"/>
              <a:gd name="connsiteX20" fmla="*/ 144348 w 3174640"/>
              <a:gd name="connsiteY20" fmla="*/ 1245938 h 4575175"/>
              <a:gd name="connsiteX21" fmla="*/ 24803 w 3174640"/>
              <a:gd name="connsiteY21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05928 w 3174640"/>
              <a:gd name="connsiteY10" fmla="*/ 4416425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78532 w 3174640"/>
              <a:gd name="connsiteY13" fmla="*/ 3822701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47941 w 3174640"/>
              <a:gd name="connsiteY16" fmla="*/ 2592764 h 4575175"/>
              <a:gd name="connsiteX17" fmla="*/ 799773 w 3174640"/>
              <a:gd name="connsiteY17" fmla="*/ 2221468 h 4575175"/>
              <a:gd name="connsiteX18" fmla="*/ 635486 w 3174640"/>
              <a:gd name="connsiteY18" fmla="*/ 1753414 h 4575175"/>
              <a:gd name="connsiteX19" fmla="*/ 343386 w 3174640"/>
              <a:gd name="connsiteY19" fmla="*/ 1469510 h 4575175"/>
              <a:gd name="connsiteX20" fmla="*/ 144348 w 3174640"/>
              <a:gd name="connsiteY20" fmla="*/ 1245938 h 4575175"/>
              <a:gd name="connsiteX21" fmla="*/ 24803 w 3174640"/>
              <a:gd name="connsiteY21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05928 w 3174640"/>
              <a:gd name="connsiteY10" fmla="*/ 4416425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78532 w 3174640"/>
              <a:gd name="connsiteY13" fmla="*/ 3822701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47941 w 3174640"/>
              <a:gd name="connsiteY16" fmla="*/ 2592764 h 4575175"/>
              <a:gd name="connsiteX17" fmla="*/ 799773 w 3174640"/>
              <a:gd name="connsiteY17" fmla="*/ 2221468 h 4575175"/>
              <a:gd name="connsiteX18" fmla="*/ 635486 w 3174640"/>
              <a:gd name="connsiteY18" fmla="*/ 1753414 h 4575175"/>
              <a:gd name="connsiteX19" fmla="*/ 343386 w 3174640"/>
              <a:gd name="connsiteY19" fmla="*/ 1469510 h 4575175"/>
              <a:gd name="connsiteX20" fmla="*/ 144348 w 3174640"/>
              <a:gd name="connsiteY20" fmla="*/ 1245938 h 4575175"/>
              <a:gd name="connsiteX21" fmla="*/ 24803 w 3174640"/>
              <a:gd name="connsiteY21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05928 w 3174640"/>
              <a:gd name="connsiteY10" fmla="*/ 4416425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78532 w 3174640"/>
              <a:gd name="connsiteY13" fmla="*/ 3822701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47941 w 3174640"/>
              <a:gd name="connsiteY16" fmla="*/ 2592764 h 4575175"/>
              <a:gd name="connsiteX17" fmla="*/ 799773 w 3174640"/>
              <a:gd name="connsiteY17" fmla="*/ 2221468 h 4575175"/>
              <a:gd name="connsiteX18" fmla="*/ 635486 w 3174640"/>
              <a:gd name="connsiteY18" fmla="*/ 1753414 h 4575175"/>
              <a:gd name="connsiteX19" fmla="*/ 343386 w 3174640"/>
              <a:gd name="connsiteY19" fmla="*/ 1469510 h 4575175"/>
              <a:gd name="connsiteX20" fmla="*/ 144348 w 3174640"/>
              <a:gd name="connsiteY20" fmla="*/ 1245938 h 4575175"/>
              <a:gd name="connsiteX21" fmla="*/ 24803 w 3174640"/>
              <a:gd name="connsiteY21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05928 w 3174640"/>
              <a:gd name="connsiteY10" fmla="*/ 4416425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78532 w 3174640"/>
              <a:gd name="connsiteY13" fmla="*/ 3822701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47941 w 3174640"/>
              <a:gd name="connsiteY16" fmla="*/ 2592764 h 4575175"/>
              <a:gd name="connsiteX17" fmla="*/ 799773 w 3174640"/>
              <a:gd name="connsiteY17" fmla="*/ 2221468 h 4575175"/>
              <a:gd name="connsiteX18" fmla="*/ 635486 w 3174640"/>
              <a:gd name="connsiteY18" fmla="*/ 1753414 h 4575175"/>
              <a:gd name="connsiteX19" fmla="*/ 343386 w 3174640"/>
              <a:gd name="connsiteY19" fmla="*/ 1469510 h 4575175"/>
              <a:gd name="connsiteX20" fmla="*/ 144348 w 3174640"/>
              <a:gd name="connsiteY20" fmla="*/ 1245938 h 4575175"/>
              <a:gd name="connsiteX21" fmla="*/ 24803 w 3174640"/>
              <a:gd name="connsiteY21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05928 w 3174640"/>
              <a:gd name="connsiteY10" fmla="*/ 4416425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87541 w 3174640"/>
              <a:gd name="connsiteY13" fmla="*/ 3831710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47941 w 3174640"/>
              <a:gd name="connsiteY16" fmla="*/ 2592764 h 4575175"/>
              <a:gd name="connsiteX17" fmla="*/ 799773 w 3174640"/>
              <a:gd name="connsiteY17" fmla="*/ 2221468 h 4575175"/>
              <a:gd name="connsiteX18" fmla="*/ 635486 w 3174640"/>
              <a:gd name="connsiteY18" fmla="*/ 1753414 h 4575175"/>
              <a:gd name="connsiteX19" fmla="*/ 343386 w 3174640"/>
              <a:gd name="connsiteY19" fmla="*/ 1469510 h 4575175"/>
              <a:gd name="connsiteX20" fmla="*/ 144348 w 3174640"/>
              <a:gd name="connsiteY20" fmla="*/ 1245938 h 4575175"/>
              <a:gd name="connsiteX21" fmla="*/ 24803 w 3174640"/>
              <a:gd name="connsiteY21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05928 w 3174640"/>
              <a:gd name="connsiteY10" fmla="*/ 4416425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87541 w 3174640"/>
              <a:gd name="connsiteY13" fmla="*/ 3831710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47941 w 3174640"/>
              <a:gd name="connsiteY16" fmla="*/ 2592764 h 4575175"/>
              <a:gd name="connsiteX17" fmla="*/ 799773 w 3174640"/>
              <a:gd name="connsiteY17" fmla="*/ 2221468 h 4575175"/>
              <a:gd name="connsiteX18" fmla="*/ 635486 w 3174640"/>
              <a:gd name="connsiteY18" fmla="*/ 1753414 h 4575175"/>
              <a:gd name="connsiteX19" fmla="*/ 343386 w 3174640"/>
              <a:gd name="connsiteY19" fmla="*/ 1469510 h 4575175"/>
              <a:gd name="connsiteX20" fmla="*/ 144348 w 3174640"/>
              <a:gd name="connsiteY20" fmla="*/ 1245938 h 4575175"/>
              <a:gd name="connsiteX21" fmla="*/ 24803 w 3174640"/>
              <a:gd name="connsiteY21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05928 w 3174640"/>
              <a:gd name="connsiteY10" fmla="*/ 4416425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87541 w 3174640"/>
              <a:gd name="connsiteY13" fmla="*/ 3831710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47941 w 3174640"/>
              <a:gd name="connsiteY16" fmla="*/ 2592764 h 4575175"/>
              <a:gd name="connsiteX17" fmla="*/ 799773 w 3174640"/>
              <a:gd name="connsiteY17" fmla="*/ 2221468 h 4575175"/>
              <a:gd name="connsiteX18" fmla="*/ 635486 w 3174640"/>
              <a:gd name="connsiteY18" fmla="*/ 1753414 h 4575175"/>
              <a:gd name="connsiteX19" fmla="*/ 343386 w 3174640"/>
              <a:gd name="connsiteY19" fmla="*/ 1469510 h 4575175"/>
              <a:gd name="connsiteX20" fmla="*/ 144348 w 3174640"/>
              <a:gd name="connsiteY20" fmla="*/ 1245938 h 4575175"/>
              <a:gd name="connsiteX21" fmla="*/ 24803 w 3174640"/>
              <a:gd name="connsiteY21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05928 w 3174640"/>
              <a:gd name="connsiteY10" fmla="*/ 4416425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87541 w 3174640"/>
              <a:gd name="connsiteY13" fmla="*/ 3831710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47941 w 3174640"/>
              <a:gd name="connsiteY16" fmla="*/ 2592764 h 4575175"/>
              <a:gd name="connsiteX17" fmla="*/ 799773 w 3174640"/>
              <a:gd name="connsiteY17" fmla="*/ 2221468 h 4575175"/>
              <a:gd name="connsiteX18" fmla="*/ 635486 w 3174640"/>
              <a:gd name="connsiteY18" fmla="*/ 1753414 h 4575175"/>
              <a:gd name="connsiteX19" fmla="*/ 343386 w 3174640"/>
              <a:gd name="connsiteY19" fmla="*/ 1469510 h 4575175"/>
              <a:gd name="connsiteX20" fmla="*/ 144348 w 3174640"/>
              <a:gd name="connsiteY20" fmla="*/ 1245938 h 4575175"/>
              <a:gd name="connsiteX21" fmla="*/ 24803 w 3174640"/>
              <a:gd name="connsiteY21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23945 w 3174640"/>
              <a:gd name="connsiteY10" fmla="*/ 4407416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87541 w 3174640"/>
              <a:gd name="connsiteY13" fmla="*/ 3831710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47941 w 3174640"/>
              <a:gd name="connsiteY16" fmla="*/ 2592764 h 4575175"/>
              <a:gd name="connsiteX17" fmla="*/ 799773 w 3174640"/>
              <a:gd name="connsiteY17" fmla="*/ 2221468 h 4575175"/>
              <a:gd name="connsiteX18" fmla="*/ 635486 w 3174640"/>
              <a:gd name="connsiteY18" fmla="*/ 1753414 h 4575175"/>
              <a:gd name="connsiteX19" fmla="*/ 343386 w 3174640"/>
              <a:gd name="connsiteY19" fmla="*/ 1469510 h 4575175"/>
              <a:gd name="connsiteX20" fmla="*/ 144348 w 3174640"/>
              <a:gd name="connsiteY20" fmla="*/ 1245938 h 4575175"/>
              <a:gd name="connsiteX21" fmla="*/ 24803 w 3174640"/>
              <a:gd name="connsiteY21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23945 w 3174640"/>
              <a:gd name="connsiteY10" fmla="*/ 4407416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87541 w 3174640"/>
              <a:gd name="connsiteY13" fmla="*/ 3831710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47941 w 3174640"/>
              <a:gd name="connsiteY16" fmla="*/ 2592764 h 4575175"/>
              <a:gd name="connsiteX17" fmla="*/ 799773 w 3174640"/>
              <a:gd name="connsiteY17" fmla="*/ 2221468 h 4575175"/>
              <a:gd name="connsiteX18" fmla="*/ 635486 w 3174640"/>
              <a:gd name="connsiteY18" fmla="*/ 1753414 h 4575175"/>
              <a:gd name="connsiteX19" fmla="*/ 343386 w 3174640"/>
              <a:gd name="connsiteY19" fmla="*/ 1469510 h 4575175"/>
              <a:gd name="connsiteX20" fmla="*/ 144348 w 3174640"/>
              <a:gd name="connsiteY20" fmla="*/ 1245938 h 4575175"/>
              <a:gd name="connsiteX21" fmla="*/ 24803 w 3174640"/>
              <a:gd name="connsiteY21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23945 w 3174640"/>
              <a:gd name="connsiteY10" fmla="*/ 4407416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87541 w 3174640"/>
              <a:gd name="connsiteY13" fmla="*/ 3831710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47941 w 3174640"/>
              <a:gd name="connsiteY16" fmla="*/ 2592764 h 4575175"/>
              <a:gd name="connsiteX17" fmla="*/ 799773 w 3174640"/>
              <a:gd name="connsiteY17" fmla="*/ 2221468 h 4575175"/>
              <a:gd name="connsiteX18" fmla="*/ 635486 w 3174640"/>
              <a:gd name="connsiteY18" fmla="*/ 1753414 h 4575175"/>
              <a:gd name="connsiteX19" fmla="*/ 343386 w 3174640"/>
              <a:gd name="connsiteY19" fmla="*/ 1469510 h 4575175"/>
              <a:gd name="connsiteX20" fmla="*/ 144348 w 3174640"/>
              <a:gd name="connsiteY20" fmla="*/ 1245938 h 4575175"/>
              <a:gd name="connsiteX21" fmla="*/ 24803 w 3174640"/>
              <a:gd name="connsiteY21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23945 w 3174640"/>
              <a:gd name="connsiteY10" fmla="*/ 4416425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87541 w 3174640"/>
              <a:gd name="connsiteY13" fmla="*/ 3831710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47941 w 3174640"/>
              <a:gd name="connsiteY16" fmla="*/ 2592764 h 4575175"/>
              <a:gd name="connsiteX17" fmla="*/ 799773 w 3174640"/>
              <a:gd name="connsiteY17" fmla="*/ 2221468 h 4575175"/>
              <a:gd name="connsiteX18" fmla="*/ 635486 w 3174640"/>
              <a:gd name="connsiteY18" fmla="*/ 1753414 h 4575175"/>
              <a:gd name="connsiteX19" fmla="*/ 343386 w 3174640"/>
              <a:gd name="connsiteY19" fmla="*/ 1469510 h 4575175"/>
              <a:gd name="connsiteX20" fmla="*/ 144348 w 3174640"/>
              <a:gd name="connsiteY20" fmla="*/ 1245938 h 4575175"/>
              <a:gd name="connsiteX21" fmla="*/ 24803 w 3174640"/>
              <a:gd name="connsiteY21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23945 w 3174640"/>
              <a:gd name="connsiteY10" fmla="*/ 4416425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9640 w 3174640"/>
              <a:gd name="connsiteY13" fmla="*/ 3845874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47941 w 3174640"/>
              <a:gd name="connsiteY16" fmla="*/ 2592764 h 4575175"/>
              <a:gd name="connsiteX17" fmla="*/ 799773 w 3174640"/>
              <a:gd name="connsiteY17" fmla="*/ 2221468 h 4575175"/>
              <a:gd name="connsiteX18" fmla="*/ 635486 w 3174640"/>
              <a:gd name="connsiteY18" fmla="*/ 1753414 h 4575175"/>
              <a:gd name="connsiteX19" fmla="*/ 343386 w 3174640"/>
              <a:gd name="connsiteY19" fmla="*/ 1469510 h 4575175"/>
              <a:gd name="connsiteX20" fmla="*/ 144348 w 3174640"/>
              <a:gd name="connsiteY20" fmla="*/ 1245938 h 4575175"/>
              <a:gd name="connsiteX21" fmla="*/ 24803 w 3174640"/>
              <a:gd name="connsiteY21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23945 w 3174640"/>
              <a:gd name="connsiteY10" fmla="*/ 4416425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9640 w 3174640"/>
              <a:gd name="connsiteY13" fmla="*/ 3845874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47941 w 3174640"/>
              <a:gd name="connsiteY16" fmla="*/ 2592764 h 4575175"/>
              <a:gd name="connsiteX17" fmla="*/ 799773 w 3174640"/>
              <a:gd name="connsiteY17" fmla="*/ 2221468 h 4575175"/>
              <a:gd name="connsiteX18" fmla="*/ 635486 w 3174640"/>
              <a:gd name="connsiteY18" fmla="*/ 1753414 h 4575175"/>
              <a:gd name="connsiteX19" fmla="*/ 343386 w 3174640"/>
              <a:gd name="connsiteY19" fmla="*/ 1469510 h 4575175"/>
              <a:gd name="connsiteX20" fmla="*/ 144348 w 3174640"/>
              <a:gd name="connsiteY20" fmla="*/ 1245938 h 4575175"/>
              <a:gd name="connsiteX21" fmla="*/ 24803 w 3174640"/>
              <a:gd name="connsiteY21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23945 w 3174640"/>
              <a:gd name="connsiteY10" fmla="*/ 4416425 h 4575175"/>
              <a:gd name="connsiteX11" fmla="*/ 926503 w 3174640"/>
              <a:gd name="connsiteY11" fmla="*/ 4575175 h 4575175"/>
              <a:gd name="connsiteX12" fmla="*/ 297855 w 3174640"/>
              <a:gd name="connsiteY12" fmla="*/ 4398830 h 4575175"/>
              <a:gd name="connsiteX13" fmla="*/ 9640 w 3174640"/>
              <a:gd name="connsiteY13" fmla="*/ 3845874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47941 w 3174640"/>
              <a:gd name="connsiteY16" fmla="*/ 2592764 h 4575175"/>
              <a:gd name="connsiteX17" fmla="*/ 799773 w 3174640"/>
              <a:gd name="connsiteY17" fmla="*/ 2221468 h 4575175"/>
              <a:gd name="connsiteX18" fmla="*/ 635486 w 3174640"/>
              <a:gd name="connsiteY18" fmla="*/ 1753414 h 4575175"/>
              <a:gd name="connsiteX19" fmla="*/ 343386 w 3174640"/>
              <a:gd name="connsiteY19" fmla="*/ 1469510 h 4575175"/>
              <a:gd name="connsiteX20" fmla="*/ 144348 w 3174640"/>
              <a:gd name="connsiteY20" fmla="*/ 1245938 h 4575175"/>
              <a:gd name="connsiteX21" fmla="*/ 24803 w 3174640"/>
              <a:gd name="connsiteY21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23945 w 3174640"/>
              <a:gd name="connsiteY10" fmla="*/ 4416425 h 4575175"/>
              <a:gd name="connsiteX11" fmla="*/ 926503 w 3174640"/>
              <a:gd name="connsiteY11" fmla="*/ 4575175 h 4575175"/>
              <a:gd name="connsiteX12" fmla="*/ 297855 w 3174640"/>
              <a:gd name="connsiteY12" fmla="*/ 4398830 h 4575175"/>
              <a:gd name="connsiteX13" fmla="*/ 9640 w 3174640"/>
              <a:gd name="connsiteY13" fmla="*/ 3845874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47941 w 3174640"/>
              <a:gd name="connsiteY16" fmla="*/ 2592764 h 4575175"/>
              <a:gd name="connsiteX17" fmla="*/ 799773 w 3174640"/>
              <a:gd name="connsiteY17" fmla="*/ 2221468 h 4575175"/>
              <a:gd name="connsiteX18" fmla="*/ 635486 w 3174640"/>
              <a:gd name="connsiteY18" fmla="*/ 1753414 h 4575175"/>
              <a:gd name="connsiteX19" fmla="*/ 343386 w 3174640"/>
              <a:gd name="connsiteY19" fmla="*/ 1469510 h 4575175"/>
              <a:gd name="connsiteX20" fmla="*/ 144348 w 3174640"/>
              <a:gd name="connsiteY20" fmla="*/ 1245938 h 4575175"/>
              <a:gd name="connsiteX21" fmla="*/ 24803 w 3174640"/>
              <a:gd name="connsiteY21" fmla="*/ 606206 h 4575175"/>
              <a:gd name="connsiteX0" fmla="*/ 24803 w 3174640"/>
              <a:gd name="connsiteY0" fmla="*/ 606206 h 4610584"/>
              <a:gd name="connsiteX1" fmla="*/ 345232 w 3174640"/>
              <a:gd name="connsiteY1" fmla="*/ 190501 h 4610584"/>
              <a:gd name="connsiteX2" fmla="*/ 872282 w 3174640"/>
              <a:gd name="connsiteY2" fmla="*/ 0 h 4610584"/>
              <a:gd name="connsiteX3" fmla="*/ 1209078 w 3174640"/>
              <a:gd name="connsiteY3" fmla="*/ 47625 h 4610584"/>
              <a:gd name="connsiteX4" fmla="*/ 1558082 w 3174640"/>
              <a:gd name="connsiteY4" fmla="*/ 279401 h 4610584"/>
              <a:gd name="connsiteX5" fmla="*/ 2345482 w 3174640"/>
              <a:gd name="connsiteY5" fmla="*/ 1066800 h 4610584"/>
              <a:gd name="connsiteX6" fmla="*/ 2936033 w 3174640"/>
              <a:gd name="connsiteY6" fmla="*/ 1663701 h 4610584"/>
              <a:gd name="connsiteX7" fmla="*/ 3170983 w 3174640"/>
              <a:gd name="connsiteY7" fmla="*/ 2279651 h 4610584"/>
              <a:gd name="connsiteX8" fmla="*/ 2961433 w 3174640"/>
              <a:gd name="connsiteY8" fmla="*/ 2882901 h 4610584"/>
              <a:gd name="connsiteX9" fmla="*/ 2425103 w 3174640"/>
              <a:gd name="connsiteY9" fmla="*/ 3448050 h 4610584"/>
              <a:gd name="connsiteX10" fmla="*/ 1423945 w 3174640"/>
              <a:gd name="connsiteY10" fmla="*/ 4416425 h 4610584"/>
              <a:gd name="connsiteX11" fmla="*/ 912339 w 3174640"/>
              <a:gd name="connsiteY11" fmla="*/ 4610584 h 4610584"/>
              <a:gd name="connsiteX12" fmla="*/ 297855 w 3174640"/>
              <a:gd name="connsiteY12" fmla="*/ 4398830 h 4610584"/>
              <a:gd name="connsiteX13" fmla="*/ 9640 w 3174640"/>
              <a:gd name="connsiteY13" fmla="*/ 3845874 h 4610584"/>
              <a:gd name="connsiteX14" fmla="*/ 224582 w 3174640"/>
              <a:gd name="connsiteY14" fmla="*/ 3309938 h 4610584"/>
              <a:gd name="connsiteX15" fmla="*/ 574078 w 3174640"/>
              <a:gd name="connsiteY15" fmla="*/ 2901950 h 4610584"/>
              <a:gd name="connsiteX16" fmla="*/ 747941 w 3174640"/>
              <a:gd name="connsiteY16" fmla="*/ 2592764 h 4610584"/>
              <a:gd name="connsiteX17" fmla="*/ 799773 w 3174640"/>
              <a:gd name="connsiteY17" fmla="*/ 2221468 h 4610584"/>
              <a:gd name="connsiteX18" fmla="*/ 635486 w 3174640"/>
              <a:gd name="connsiteY18" fmla="*/ 1753414 h 4610584"/>
              <a:gd name="connsiteX19" fmla="*/ 343386 w 3174640"/>
              <a:gd name="connsiteY19" fmla="*/ 1469510 h 4610584"/>
              <a:gd name="connsiteX20" fmla="*/ 144348 w 3174640"/>
              <a:gd name="connsiteY20" fmla="*/ 1245938 h 4610584"/>
              <a:gd name="connsiteX21" fmla="*/ 24803 w 3174640"/>
              <a:gd name="connsiteY21" fmla="*/ 606206 h 4610584"/>
              <a:gd name="connsiteX0" fmla="*/ 24803 w 3174640"/>
              <a:gd name="connsiteY0" fmla="*/ 606206 h 4611234"/>
              <a:gd name="connsiteX1" fmla="*/ 345232 w 3174640"/>
              <a:gd name="connsiteY1" fmla="*/ 190501 h 4611234"/>
              <a:gd name="connsiteX2" fmla="*/ 872282 w 3174640"/>
              <a:gd name="connsiteY2" fmla="*/ 0 h 4611234"/>
              <a:gd name="connsiteX3" fmla="*/ 1209078 w 3174640"/>
              <a:gd name="connsiteY3" fmla="*/ 47625 h 4611234"/>
              <a:gd name="connsiteX4" fmla="*/ 1558082 w 3174640"/>
              <a:gd name="connsiteY4" fmla="*/ 279401 h 4611234"/>
              <a:gd name="connsiteX5" fmla="*/ 2345482 w 3174640"/>
              <a:gd name="connsiteY5" fmla="*/ 1066800 h 4611234"/>
              <a:gd name="connsiteX6" fmla="*/ 2936033 w 3174640"/>
              <a:gd name="connsiteY6" fmla="*/ 1663701 h 4611234"/>
              <a:gd name="connsiteX7" fmla="*/ 3170983 w 3174640"/>
              <a:gd name="connsiteY7" fmla="*/ 2279651 h 4611234"/>
              <a:gd name="connsiteX8" fmla="*/ 2961433 w 3174640"/>
              <a:gd name="connsiteY8" fmla="*/ 2882901 h 4611234"/>
              <a:gd name="connsiteX9" fmla="*/ 2425103 w 3174640"/>
              <a:gd name="connsiteY9" fmla="*/ 3448050 h 4611234"/>
              <a:gd name="connsiteX10" fmla="*/ 1423945 w 3174640"/>
              <a:gd name="connsiteY10" fmla="*/ 4416425 h 4611234"/>
              <a:gd name="connsiteX11" fmla="*/ 912339 w 3174640"/>
              <a:gd name="connsiteY11" fmla="*/ 4610584 h 4611234"/>
              <a:gd name="connsiteX12" fmla="*/ 297855 w 3174640"/>
              <a:gd name="connsiteY12" fmla="*/ 4398830 h 4611234"/>
              <a:gd name="connsiteX13" fmla="*/ 9640 w 3174640"/>
              <a:gd name="connsiteY13" fmla="*/ 3845874 h 4611234"/>
              <a:gd name="connsiteX14" fmla="*/ 224582 w 3174640"/>
              <a:gd name="connsiteY14" fmla="*/ 3309938 h 4611234"/>
              <a:gd name="connsiteX15" fmla="*/ 574078 w 3174640"/>
              <a:gd name="connsiteY15" fmla="*/ 2901950 h 4611234"/>
              <a:gd name="connsiteX16" fmla="*/ 747941 w 3174640"/>
              <a:gd name="connsiteY16" fmla="*/ 2592764 h 4611234"/>
              <a:gd name="connsiteX17" fmla="*/ 799773 w 3174640"/>
              <a:gd name="connsiteY17" fmla="*/ 2221468 h 4611234"/>
              <a:gd name="connsiteX18" fmla="*/ 635486 w 3174640"/>
              <a:gd name="connsiteY18" fmla="*/ 1753414 h 4611234"/>
              <a:gd name="connsiteX19" fmla="*/ 343386 w 3174640"/>
              <a:gd name="connsiteY19" fmla="*/ 1469510 h 4611234"/>
              <a:gd name="connsiteX20" fmla="*/ 144348 w 3174640"/>
              <a:gd name="connsiteY20" fmla="*/ 1245938 h 4611234"/>
              <a:gd name="connsiteX21" fmla="*/ 24803 w 3174640"/>
              <a:gd name="connsiteY21" fmla="*/ 606206 h 4611234"/>
              <a:gd name="connsiteX0" fmla="*/ 24803 w 3174640"/>
              <a:gd name="connsiteY0" fmla="*/ 606206 h 4614475"/>
              <a:gd name="connsiteX1" fmla="*/ 345232 w 3174640"/>
              <a:gd name="connsiteY1" fmla="*/ 190501 h 4614475"/>
              <a:gd name="connsiteX2" fmla="*/ 872282 w 3174640"/>
              <a:gd name="connsiteY2" fmla="*/ 0 h 4614475"/>
              <a:gd name="connsiteX3" fmla="*/ 1209078 w 3174640"/>
              <a:gd name="connsiteY3" fmla="*/ 47625 h 4614475"/>
              <a:gd name="connsiteX4" fmla="*/ 1558082 w 3174640"/>
              <a:gd name="connsiteY4" fmla="*/ 279401 h 4614475"/>
              <a:gd name="connsiteX5" fmla="*/ 2345482 w 3174640"/>
              <a:gd name="connsiteY5" fmla="*/ 1066800 h 4614475"/>
              <a:gd name="connsiteX6" fmla="*/ 2936033 w 3174640"/>
              <a:gd name="connsiteY6" fmla="*/ 1663701 h 4614475"/>
              <a:gd name="connsiteX7" fmla="*/ 3170983 w 3174640"/>
              <a:gd name="connsiteY7" fmla="*/ 2279651 h 4614475"/>
              <a:gd name="connsiteX8" fmla="*/ 2961433 w 3174640"/>
              <a:gd name="connsiteY8" fmla="*/ 2882901 h 4614475"/>
              <a:gd name="connsiteX9" fmla="*/ 2425103 w 3174640"/>
              <a:gd name="connsiteY9" fmla="*/ 3448050 h 4614475"/>
              <a:gd name="connsiteX10" fmla="*/ 1423945 w 3174640"/>
              <a:gd name="connsiteY10" fmla="*/ 4416425 h 4614475"/>
              <a:gd name="connsiteX11" fmla="*/ 912339 w 3174640"/>
              <a:gd name="connsiteY11" fmla="*/ 4610584 h 4614475"/>
              <a:gd name="connsiteX12" fmla="*/ 297855 w 3174640"/>
              <a:gd name="connsiteY12" fmla="*/ 4398830 h 4614475"/>
              <a:gd name="connsiteX13" fmla="*/ 9640 w 3174640"/>
              <a:gd name="connsiteY13" fmla="*/ 3845874 h 4614475"/>
              <a:gd name="connsiteX14" fmla="*/ 224582 w 3174640"/>
              <a:gd name="connsiteY14" fmla="*/ 3309938 h 4614475"/>
              <a:gd name="connsiteX15" fmla="*/ 574078 w 3174640"/>
              <a:gd name="connsiteY15" fmla="*/ 2901950 h 4614475"/>
              <a:gd name="connsiteX16" fmla="*/ 747941 w 3174640"/>
              <a:gd name="connsiteY16" fmla="*/ 2592764 h 4614475"/>
              <a:gd name="connsiteX17" fmla="*/ 799773 w 3174640"/>
              <a:gd name="connsiteY17" fmla="*/ 2221468 h 4614475"/>
              <a:gd name="connsiteX18" fmla="*/ 635486 w 3174640"/>
              <a:gd name="connsiteY18" fmla="*/ 1753414 h 4614475"/>
              <a:gd name="connsiteX19" fmla="*/ 343386 w 3174640"/>
              <a:gd name="connsiteY19" fmla="*/ 1469510 h 4614475"/>
              <a:gd name="connsiteX20" fmla="*/ 144348 w 3174640"/>
              <a:gd name="connsiteY20" fmla="*/ 1245938 h 4614475"/>
              <a:gd name="connsiteX21" fmla="*/ 24803 w 3174640"/>
              <a:gd name="connsiteY21" fmla="*/ 606206 h 4614475"/>
              <a:gd name="connsiteX0" fmla="*/ 24803 w 3174640"/>
              <a:gd name="connsiteY0" fmla="*/ 606206 h 4614475"/>
              <a:gd name="connsiteX1" fmla="*/ 345232 w 3174640"/>
              <a:gd name="connsiteY1" fmla="*/ 190501 h 4614475"/>
              <a:gd name="connsiteX2" fmla="*/ 872282 w 3174640"/>
              <a:gd name="connsiteY2" fmla="*/ 0 h 4614475"/>
              <a:gd name="connsiteX3" fmla="*/ 1209078 w 3174640"/>
              <a:gd name="connsiteY3" fmla="*/ 47625 h 4614475"/>
              <a:gd name="connsiteX4" fmla="*/ 1558082 w 3174640"/>
              <a:gd name="connsiteY4" fmla="*/ 279401 h 4614475"/>
              <a:gd name="connsiteX5" fmla="*/ 2345482 w 3174640"/>
              <a:gd name="connsiteY5" fmla="*/ 1066800 h 4614475"/>
              <a:gd name="connsiteX6" fmla="*/ 2936033 w 3174640"/>
              <a:gd name="connsiteY6" fmla="*/ 1663701 h 4614475"/>
              <a:gd name="connsiteX7" fmla="*/ 3170983 w 3174640"/>
              <a:gd name="connsiteY7" fmla="*/ 2279651 h 4614475"/>
              <a:gd name="connsiteX8" fmla="*/ 2961433 w 3174640"/>
              <a:gd name="connsiteY8" fmla="*/ 2882901 h 4614475"/>
              <a:gd name="connsiteX9" fmla="*/ 2425103 w 3174640"/>
              <a:gd name="connsiteY9" fmla="*/ 3448050 h 4614475"/>
              <a:gd name="connsiteX10" fmla="*/ 1423945 w 3174640"/>
              <a:gd name="connsiteY10" fmla="*/ 4416425 h 4614475"/>
              <a:gd name="connsiteX11" fmla="*/ 912339 w 3174640"/>
              <a:gd name="connsiteY11" fmla="*/ 4610584 h 4614475"/>
              <a:gd name="connsiteX12" fmla="*/ 297855 w 3174640"/>
              <a:gd name="connsiteY12" fmla="*/ 4398830 h 4614475"/>
              <a:gd name="connsiteX13" fmla="*/ 9640 w 3174640"/>
              <a:gd name="connsiteY13" fmla="*/ 3845874 h 4614475"/>
              <a:gd name="connsiteX14" fmla="*/ 224582 w 3174640"/>
              <a:gd name="connsiteY14" fmla="*/ 3309938 h 4614475"/>
              <a:gd name="connsiteX15" fmla="*/ 574078 w 3174640"/>
              <a:gd name="connsiteY15" fmla="*/ 2901950 h 4614475"/>
              <a:gd name="connsiteX16" fmla="*/ 747941 w 3174640"/>
              <a:gd name="connsiteY16" fmla="*/ 2592764 h 4614475"/>
              <a:gd name="connsiteX17" fmla="*/ 728954 w 3174640"/>
              <a:gd name="connsiteY17" fmla="*/ 2242714 h 4614475"/>
              <a:gd name="connsiteX18" fmla="*/ 635486 w 3174640"/>
              <a:gd name="connsiteY18" fmla="*/ 1753414 h 4614475"/>
              <a:gd name="connsiteX19" fmla="*/ 343386 w 3174640"/>
              <a:gd name="connsiteY19" fmla="*/ 1469510 h 4614475"/>
              <a:gd name="connsiteX20" fmla="*/ 144348 w 3174640"/>
              <a:gd name="connsiteY20" fmla="*/ 1245938 h 4614475"/>
              <a:gd name="connsiteX21" fmla="*/ 24803 w 3174640"/>
              <a:gd name="connsiteY21" fmla="*/ 606206 h 4614475"/>
              <a:gd name="connsiteX0" fmla="*/ 24803 w 3174640"/>
              <a:gd name="connsiteY0" fmla="*/ 606206 h 4614475"/>
              <a:gd name="connsiteX1" fmla="*/ 345232 w 3174640"/>
              <a:gd name="connsiteY1" fmla="*/ 190501 h 4614475"/>
              <a:gd name="connsiteX2" fmla="*/ 872282 w 3174640"/>
              <a:gd name="connsiteY2" fmla="*/ 0 h 4614475"/>
              <a:gd name="connsiteX3" fmla="*/ 1209078 w 3174640"/>
              <a:gd name="connsiteY3" fmla="*/ 47625 h 4614475"/>
              <a:gd name="connsiteX4" fmla="*/ 1558082 w 3174640"/>
              <a:gd name="connsiteY4" fmla="*/ 279401 h 4614475"/>
              <a:gd name="connsiteX5" fmla="*/ 2345482 w 3174640"/>
              <a:gd name="connsiteY5" fmla="*/ 1066800 h 4614475"/>
              <a:gd name="connsiteX6" fmla="*/ 2936033 w 3174640"/>
              <a:gd name="connsiteY6" fmla="*/ 1663701 h 4614475"/>
              <a:gd name="connsiteX7" fmla="*/ 3170983 w 3174640"/>
              <a:gd name="connsiteY7" fmla="*/ 2279651 h 4614475"/>
              <a:gd name="connsiteX8" fmla="*/ 2961433 w 3174640"/>
              <a:gd name="connsiteY8" fmla="*/ 2882901 h 4614475"/>
              <a:gd name="connsiteX9" fmla="*/ 2425103 w 3174640"/>
              <a:gd name="connsiteY9" fmla="*/ 3448050 h 4614475"/>
              <a:gd name="connsiteX10" fmla="*/ 1423945 w 3174640"/>
              <a:gd name="connsiteY10" fmla="*/ 4416425 h 4614475"/>
              <a:gd name="connsiteX11" fmla="*/ 912339 w 3174640"/>
              <a:gd name="connsiteY11" fmla="*/ 4610584 h 4614475"/>
              <a:gd name="connsiteX12" fmla="*/ 297855 w 3174640"/>
              <a:gd name="connsiteY12" fmla="*/ 4398830 h 4614475"/>
              <a:gd name="connsiteX13" fmla="*/ 9640 w 3174640"/>
              <a:gd name="connsiteY13" fmla="*/ 3845874 h 4614475"/>
              <a:gd name="connsiteX14" fmla="*/ 224582 w 3174640"/>
              <a:gd name="connsiteY14" fmla="*/ 3309938 h 4614475"/>
              <a:gd name="connsiteX15" fmla="*/ 574078 w 3174640"/>
              <a:gd name="connsiteY15" fmla="*/ 2901950 h 4614475"/>
              <a:gd name="connsiteX16" fmla="*/ 747941 w 3174640"/>
              <a:gd name="connsiteY16" fmla="*/ 2592764 h 4614475"/>
              <a:gd name="connsiteX17" fmla="*/ 728954 w 3174640"/>
              <a:gd name="connsiteY17" fmla="*/ 2242714 h 4614475"/>
              <a:gd name="connsiteX18" fmla="*/ 592994 w 3174640"/>
              <a:gd name="connsiteY18" fmla="*/ 1781742 h 4614475"/>
              <a:gd name="connsiteX19" fmla="*/ 343386 w 3174640"/>
              <a:gd name="connsiteY19" fmla="*/ 1469510 h 4614475"/>
              <a:gd name="connsiteX20" fmla="*/ 144348 w 3174640"/>
              <a:gd name="connsiteY20" fmla="*/ 1245938 h 4614475"/>
              <a:gd name="connsiteX21" fmla="*/ 24803 w 3174640"/>
              <a:gd name="connsiteY21" fmla="*/ 606206 h 4614475"/>
              <a:gd name="connsiteX0" fmla="*/ 18139 w 3167976"/>
              <a:gd name="connsiteY0" fmla="*/ 606206 h 4614475"/>
              <a:gd name="connsiteX1" fmla="*/ 338568 w 3167976"/>
              <a:gd name="connsiteY1" fmla="*/ 190501 h 4614475"/>
              <a:gd name="connsiteX2" fmla="*/ 865618 w 3167976"/>
              <a:gd name="connsiteY2" fmla="*/ 0 h 4614475"/>
              <a:gd name="connsiteX3" fmla="*/ 1202414 w 3167976"/>
              <a:gd name="connsiteY3" fmla="*/ 47625 h 4614475"/>
              <a:gd name="connsiteX4" fmla="*/ 1551418 w 3167976"/>
              <a:gd name="connsiteY4" fmla="*/ 279401 h 4614475"/>
              <a:gd name="connsiteX5" fmla="*/ 2338818 w 3167976"/>
              <a:gd name="connsiteY5" fmla="*/ 1066800 h 4614475"/>
              <a:gd name="connsiteX6" fmla="*/ 2929369 w 3167976"/>
              <a:gd name="connsiteY6" fmla="*/ 1663701 h 4614475"/>
              <a:gd name="connsiteX7" fmla="*/ 3164319 w 3167976"/>
              <a:gd name="connsiteY7" fmla="*/ 2279651 h 4614475"/>
              <a:gd name="connsiteX8" fmla="*/ 2954769 w 3167976"/>
              <a:gd name="connsiteY8" fmla="*/ 2882901 h 4614475"/>
              <a:gd name="connsiteX9" fmla="*/ 2418439 w 3167976"/>
              <a:gd name="connsiteY9" fmla="*/ 3448050 h 4614475"/>
              <a:gd name="connsiteX10" fmla="*/ 1417281 w 3167976"/>
              <a:gd name="connsiteY10" fmla="*/ 4416425 h 4614475"/>
              <a:gd name="connsiteX11" fmla="*/ 905675 w 3167976"/>
              <a:gd name="connsiteY11" fmla="*/ 4610584 h 4614475"/>
              <a:gd name="connsiteX12" fmla="*/ 291191 w 3167976"/>
              <a:gd name="connsiteY12" fmla="*/ 4398830 h 4614475"/>
              <a:gd name="connsiteX13" fmla="*/ 2976 w 3167976"/>
              <a:gd name="connsiteY13" fmla="*/ 3845874 h 4614475"/>
              <a:gd name="connsiteX14" fmla="*/ 217918 w 3167976"/>
              <a:gd name="connsiteY14" fmla="*/ 3309938 h 4614475"/>
              <a:gd name="connsiteX15" fmla="*/ 567414 w 3167976"/>
              <a:gd name="connsiteY15" fmla="*/ 2901950 h 4614475"/>
              <a:gd name="connsiteX16" fmla="*/ 741277 w 3167976"/>
              <a:gd name="connsiteY16" fmla="*/ 2592764 h 4614475"/>
              <a:gd name="connsiteX17" fmla="*/ 722290 w 3167976"/>
              <a:gd name="connsiteY17" fmla="*/ 2242714 h 4614475"/>
              <a:gd name="connsiteX18" fmla="*/ 586330 w 3167976"/>
              <a:gd name="connsiteY18" fmla="*/ 1781742 h 4614475"/>
              <a:gd name="connsiteX19" fmla="*/ 336722 w 3167976"/>
              <a:gd name="connsiteY19" fmla="*/ 1469510 h 4614475"/>
              <a:gd name="connsiteX20" fmla="*/ 137684 w 3167976"/>
              <a:gd name="connsiteY20" fmla="*/ 1245938 h 4614475"/>
              <a:gd name="connsiteX21" fmla="*/ 18139 w 3167976"/>
              <a:gd name="connsiteY21" fmla="*/ 606206 h 4614475"/>
              <a:gd name="connsiteX0" fmla="*/ 23007 w 3165727"/>
              <a:gd name="connsiteY0" fmla="*/ 616882 h 4614475"/>
              <a:gd name="connsiteX1" fmla="*/ 336319 w 3165727"/>
              <a:gd name="connsiteY1" fmla="*/ 190501 h 4614475"/>
              <a:gd name="connsiteX2" fmla="*/ 863369 w 3165727"/>
              <a:gd name="connsiteY2" fmla="*/ 0 h 4614475"/>
              <a:gd name="connsiteX3" fmla="*/ 1200165 w 3165727"/>
              <a:gd name="connsiteY3" fmla="*/ 47625 h 4614475"/>
              <a:gd name="connsiteX4" fmla="*/ 1549169 w 3165727"/>
              <a:gd name="connsiteY4" fmla="*/ 279401 h 4614475"/>
              <a:gd name="connsiteX5" fmla="*/ 2336569 w 3165727"/>
              <a:gd name="connsiteY5" fmla="*/ 1066800 h 4614475"/>
              <a:gd name="connsiteX6" fmla="*/ 2927120 w 3165727"/>
              <a:gd name="connsiteY6" fmla="*/ 1663701 h 4614475"/>
              <a:gd name="connsiteX7" fmla="*/ 3162070 w 3165727"/>
              <a:gd name="connsiteY7" fmla="*/ 2279651 h 4614475"/>
              <a:gd name="connsiteX8" fmla="*/ 2952520 w 3165727"/>
              <a:gd name="connsiteY8" fmla="*/ 2882901 h 4614475"/>
              <a:gd name="connsiteX9" fmla="*/ 2416190 w 3165727"/>
              <a:gd name="connsiteY9" fmla="*/ 3448050 h 4614475"/>
              <a:gd name="connsiteX10" fmla="*/ 1415032 w 3165727"/>
              <a:gd name="connsiteY10" fmla="*/ 4416425 h 4614475"/>
              <a:gd name="connsiteX11" fmla="*/ 903426 w 3165727"/>
              <a:gd name="connsiteY11" fmla="*/ 4610584 h 4614475"/>
              <a:gd name="connsiteX12" fmla="*/ 288942 w 3165727"/>
              <a:gd name="connsiteY12" fmla="*/ 4398830 h 4614475"/>
              <a:gd name="connsiteX13" fmla="*/ 727 w 3165727"/>
              <a:gd name="connsiteY13" fmla="*/ 3845874 h 4614475"/>
              <a:gd name="connsiteX14" fmla="*/ 215669 w 3165727"/>
              <a:gd name="connsiteY14" fmla="*/ 3309938 h 4614475"/>
              <a:gd name="connsiteX15" fmla="*/ 565165 w 3165727"/>
              <a:gd name="connsiteY15" fmla="*/ 2901950 h 4614475"/>
              <a:gd name="connsiteX16" fmla="*/ 739028 w 3165727"/>
              <a:gd name="connsiteY16" fmla="*/ 2592764 h 4614475"/>
              <a:gd name="connsiteX17" fmla="*/ 720041 w 3165727"/>
              <a:gd name="connsiteY17" fmla="*/ 2242714 h 4614475"/>
              <a:gd name="connsiteX18" fmla="*/ 584081 w 3165727"/>
              <a:gd name="connsiteY18" fmla="*/ 1781742 h 4614475"/>
              <a:gd name="connsiteX19" fmla="*/ 334473 w 3165727"/>
              <a:gd name="connsiteY19" fmla="*/ 1469510 h 4614475"/>
              <a:gd name="connsiteX20" fmla="*/ 135435 w 3165727"/>
              <a:gd name="connsiteY20" fmla="*/ 1245938 h 4614475"/>
              <a:gd name="connsiteX21" fmla="*/ 23007 w 3165727"/>
              <a:gd name="connsiteY21" fmla="*/ 616882 h 4614475"/>
              <a:gd name="connsiteX0" fmla="*/ 23007 w 3165727"/>
              <a:gd name="connsiteY0" fmla="*/ 616882 h 4614475"/>
              <a:gd name="connsiteX1" fmla="*/ 336319 w 3165727"/>
              <a:gd name="connsiteY1" fmla="*/ 190501 h 4614475"/>
              <a:gd name="connsiteX2" fmla="*/ 863369 w 3165727"/>
              <a:gd name="connsiteY2" fmla="*/ 0 h 4614475"/>
              <a:gd name="connsiteX3" fmla="*/ 1193049 w 3165727"/>
              <a:gd name="connsiteY3" fmla="*/ 68976 h 4614475"/>
              <a:gd name="connsiteX4" fmla="*/ 1549169 w 3165727"/>
              <a:gd name="connsiteY4" fmla="*/ 279401 h 4614475"/>
              <a:gd name="connsiteX5" fmla="*/ 2336569 w 3165727"/>
              <a:gd name="connsiteY5" fmla="*/ 1066800 h 4614475"/>
              <a:gd name="connsiteX6" fmla="*/ 2927120 w 3165727"/>
              <a:gd name="connsiteY6" fmla="*/ 1663701 h 4614475"/>
              <a:gd name="connsiteX7" fmla="*/ 3162070 w 3165727"/>
              <a:gd name="connsiteY7" fmla="*/ 2279651 h 4614475"/>
              <a:gd name="connsiteX8" fmla="*/ 2952520 w 3165727"/>
              <a:gd name="connsiteY8" fmla="*/ 2882901 h 4614475"/>
              <a:gd name="connsiteX9" fmla="*/ 2416190 w 3165727"/>
              <a:gd name="connsiteY9" fmla="*/ 3448050 h 4614475"/>
              <a:gd name="connsiteX10" fmla="*/ 1415032 w 3165727"/>
              <a:gd name="connsiteY10" fmla="*/ 4416425 h 4614475"/>
              <a:gd name="connsiteX11" fmla="*/ 903426 w 3165727"/>
              <a:gd name="connsiteY11" fmla="*/ 4610584 h 4614475"/>
              <a:gd name="connsiteX12" fmla="*/ 288942 w 3165727"/>
              <a:gd name="connsiteY12" fmla="*/ 4398830 h 4614475"/>
              <a:gd name="connsiteX13" fmla="*/ 727 w 3165727"/>
              <a:gd name="connsiteY13" fmla="*/ 3845874 h 4614475"/>
              <a:gd name="connsiteX14" fmla="*/ 215669 w 3165727"/>
              <a:gd name="connsiteY14" fmla="*/ 3309938 h 4614475"/>
              <a:gd name="connsiteX15" fmla="*/ 565165 w 3165727"/>
              <a:gd name="connsiteY15" fmla="*/ 2901950 h 4614475"/>
              <a:gd name="connsiteX16" fmla="*/ 739028 w 3165727"/>
              <a:gd name="connsiteY16" fmla="*/ 2592764 h 4614475"/>
              <a:gd name="connsiteX17" fmla="*/ 720041 w 3165727"/>
              <a:gd name="connsiteY17" fmla="*/ 2242714 h 4614475"/>
              <a:gd name="connsiteX18" fmla="*/ 584081 w 3165727"/>
              <a:gd name="connsiteY18" fmla="*/ 1781742 h 4614475"/>
              <a:gd name="connsiteX19" fmla="*/ 334473 w 3165727"/>
              <a:gd name="connsiteY19" fmla="*/ 1469510 h 4614475"/>
              <a:gd name="connsiteX20" fmla="*/ 135435 w 3165727"/>
              <a:gd name="connsiteY20" fmla="*/ 1245938 h 4614475"/>
              <a:gd name="connsiteX21" fmla="*/ 23007 w 3165727"/>
              <a:gd name="connsiteY21" fmla="*/ 616882 h 4614475"/>
              <a:gd name="connsiteX0" fmla="*/ 23007 w 3165727"/>
              <a:gd name="connsiteY0" fmla="*/ 616882 h 4614475"/>
              <a:gd name="connsiteX1" fmla="*/ 336319 w 3165727"/>
              <a:gd name="connsiteY1" fmla="*/ 190501 h 4614475"/>
              <a:gd name="connsiteX2" fmla="*/ 863369 w 3165727"/>
              <a:gd name="connsiteY2" fmla="*/ 0 h 4614475"/>
              <a:gd name="connsiteX3" fmla="*/ 1193049 w 3165727"/>
              <a:gd name="connsiteY3" fmla="*/ 68976 h 4614475"/>
              <a:gd name="connsiteX4" fmla="*/ 1545611 w 3165727"/>
              <a:gd name="connsiteY4" fmla="*/ 314986 h 4614475"/>
              <a:gd name="connsiteX5" fmla="*/ 2336569 w 3165727"/>
              <a:gd name="connsiteY5" fmla="*/ 1066800 h 4614475"/>
              <a:gd name="connsiteX6" fmla="*/ 2927120 w 3165727"/>
              <a:gd name="connsiteY6" fmla="*/ 1663701 h 4614475"/>
              <a:gd name="connsiteX7" fmla="*/ 3162070 w 3165727"/>
              <a:gd name="connsiteY7" fmla="*/ 2279651 h 4614475"/>
              <a:gd name="connsiteX8" fmla="*/ 2952520 w 3165727"/>
              <a:gd name="connsiteY8" fmla="*/ 2882901 h 4614475"/>
              <a:gd name="connsiteX9" fmla="*/ 2416190 w 3165727"/>
              <a:gd name="connsiteY9" fmla="*/ 3448050 h 4614475"/>
              <a:gd name="connsiteX10" fmla="*/ 1415032 w 3165727"/>
              <a:gd name="connsiteY10" fmla="*/ 4416425 h 4614475"/>
              <a:gd name="connsiteX11" fmla="*/ 903426 w 3165727"/>
              <a:gd name="connsiteY11" fmla="*/ 4610584 h 4614475"/>
              <a:gd name="connsiteX12" fmla="*/ 288942 w 3165727"/>
              <a:gd name="connsiteY12" fmla="*/ 4398830 h 4614475"/>
              <a:gd name="connsiteX13" fmla="*/ 727 w 3165727"/>
              <a:gd name="connsiteY13" fmla="*/ 3845874 h 4614475"/>
              <a:gd name="connsiteX14" fmla="*/ 215669 w 3165727"/>
              <a:gd name="connsiteY14" fmla="*/ 3309938 h 4614475"/>
              <a:gd name="connsiteX15" fmla="*/ 565165 w 3165727"/>
              <a:gd name="connsiteY15" fmla="*/ 2901950 h 4614475"/>
              <a:gd name="connsiteX16" fmla="*/ 739028 w 3165727"/>
              <a:gd name="connsiteY16" fmla="*/ 2592764 h 4614475"/>
              <a:gd name="connsiteX17" fmla="*/ 720041 w 3165727"/>
              <a:gd name="connsiteY17" fmla="*/ 2242714 h 4614475"/>
              <a:gd name="connsiteX18" fmla="*/ 584081 w 3165727"/>
              <a:gd name="connsiteY18" fmla="*/ 1781742 h 4614475"/>
              <a:gd name="connsiteX19" fmla="*/ 334473 w 3165727"/>
              <a:gd name="connsiteY19" fmla="*/ 1469510 h 4614475"/>
              <a:gd name="connsiteX20" fmla="*/ 135435 w 3165727"/>
              <a:gd name="connsiteY20" fmla="*/ 1245938 h 4614475"/>
              <a:gd name="connsiteX21" fmla="*/ 23007 w 3165727"/>
              <a:gd name="connsiteY21" fmla="*/ 616882 h 4614475"/>
              <a:gd name="connsiteX0" fmla="*/ 23007 w 3165727"/>
              <a:gd name="connsiteY0" fmla="*/ 616882 h 4614475"/>
              <a:gd name="connsiteX1" fmla="*/ 336319 w 3165727"/>
              <a:gd name="connsiteY1" fmla="*/ 190501 h 4614475"/>
              <a:gd name="connsiteX2" fmla="*/ 863369 w 3165727"/>
              <a:gd name="connsiteY2" fmla="*/ 0 h 4614475"/>
              <a:gd name="connsiteX3" fmla="*/ 1193049 w 3165727"/>
              <a:gd name="connsiteY3" fmla="*/ 68976 h 4614475"/>
              <a:gd name="connsiteX4" fmla="*/ 1545611 w 3165727"/>
              <a:gd name="connsiteY4" fmla="*/ 314986 h 4614475"/>
              <a:gd name="connsiteX5" fmla="*/ 2318775 w 3165727"/>
              <a:gd name="connsiteY5" fmla="*/ 1084593 h 4614475"/>
              <a:gd name="connsiteX6" fmla="*/ 2927120 w 3165727"/>
              <a:gd name="connsiteY6" fmla="*/ 1663701 h 4614475"/>
              <a:gd name="connsiteX7" fmla="*/ 3162070 w 3165727"/>
              <a:gd name="connsiteY7" fmla="*/ 2279651 h 4614475"/>
              <a:gd name="connsiteX8" fmla="*/ 2952520 w 3165727"/>
              <a:gd name="connsiteY8" fmla="*/ 2882901 h 4614475"/>
              <a:gd name="connsiteX9" fmla="*/ 2416190 w 3165727"/>
              <a:gd name="connsiteY9" fmla="*/ 3448050 h 4614475"/>
              <a:gd name="connsiteX10" fmla="*/ 1415032 w 3165727"/>
              <a:gd name="connsiteY10" fmla="*/ 4416425 h 4614475"/>
              <a:gd name="connsiteX11" fmla="*/ 903426 w 3165727"/>
              <a:gd name="connsiteY11" fmla="*/ 4610584 h 4614475"/>
              <a:gd name="connsiteX12" fmla="*/ 288942 w 3165727"/>
              <a:gd name="connsiteY12" fmla="*/ 4398830 h 4614475"/>
              <a:gd name="connsiteX13" fmla="*/ 727 w 3165727"/>
              <a:gd name="connsiteY13" fmla="*/ 3845874 h 4614475"/>
              <a:gd name="connsiteX14" fmla="*/ 215669 w 3165727"/>
              <a:gd name="connsiteY14" fmla="*/ 3309938 h 4614475"/>
              <a:gd name="connsiteX15" fmla="*/ 565165 w 3165727"/>
              <a:gd name="connsiteY15" fmla="*/ 2901950 h 4614475"/>
              <a:gd name="connsiteX16" fmla="*/ 739028 w 3165727"/>
              <a:gd name="connsiteY16" fmla="*/ 2592764 h 4614475"/>
              <a:gd name="connsiteX17" fmla="*/ 720041 w 3165727"/>
              <a:gd name="connsiteY17" fmla="*/ 2242714 h 4614475"/>
              <a:gd name="connsiteX18" fmla="*/ 584081 w 3165727"/>
              <a:gd name="connsiteY18" fmla="*/ 1781742 h 4614475"/>
              <a:gd name="connsiteX19" fmla="*/ 334473 w 3165727"/>
              <a:gd name="connsiteY19" fmla="*/ 1469510 h 4614475"/>
              <a:gd name="connsiteX20" fmla="*/ 135435 w 3165727"/>
              <a:gd name="connsiteY20" fmla="*/ 1245938 h 4614475"/>
              <a:gd name="connsiteX21" fmla="*/ 23007 w 3165727"/>
              <a:gd name="connsiteY21" fmla="*/ 616882 h 4614475"/>
              <a:gd name="connsiteX0" fmla="*/ 23007 w 3165505"/>
              <a:gd name="connsiteY0" fmla="*/ 616882 h 4614475"/>
              <a:gd name="connsiteX1" fmla="*/ 336319 w 3165505"/>
              <a:gd name="connsiteY1" fmla="*/ 190501 h 4614475"/>
              <a:gd name="connsiteX2" fmla="*/ 863369 w 3165505"/>
              <a:gd name="connsiteY2" fmla="*/ 0 h 4614475"/>
              <a:gd name="connsiteX3" fmla="*/ 1193049 w 3165505"/>
              <a:gd name="connsiteY3" fmla="*/ 68976 h 4614475"/>
              <a:gd name="connsiteX4" fmla="*/ 1545611 w 3165505"/>
              <a:gd name="connsiteY4" fmla="*/ 314986 h 4614475"/>
              <a:gd name="connsiteX5" fmla="*/ 2318775 w 3165505"/>
              <a:gd name="connsiteY5" fmla="*/ 1084593 h 4614475"/>
              <a:gd name="connsiteX6" fmla="*/ 2916444 w 3165505"/>
              <a:gd name="connsiteY6" fmla="*/ 1692170 h 4614475"/>
              <a:gd name="connsiteX7" fmla="*/ 3162070 w 3165505"/>
              <a:gd name="connsiteY7" fmla="*/ 2279651 h 4614475"/>
              <a:gd name="connsiteX8" fmla="*/ 2952520 w 3165505"/>
              <a:gd name="connsiteY8" fmla="*/ 2882901 h 4614475"/>
              <a:gd name="connsiteX9" fmla="*/ 2416190 w 3165505"/>
              <a:gd name="connsiteY9" fmla="*/ 3448050 h 4614475"/>
              <a:gd name="connsiteX10" fmla="*/ 1415032 w 3165505"/>
              <a:gd name="connsiteY10" fmla="*/ 4416425 h 4614475"/>
              <a:gd name="connsiteX11" fmla="*/ 903426 w 3165505"/>
              <a:gd name="connsiteY11" fmla="*/ 4610584 h 4614475"/>
              <a:gd name="connsiteX12" fmla="*/ 288942 w 3165505"/>
              <a:gd name="connsiteY12" fmla="*/ 4398830 h 4614475"/>
              <a:gd name="connsiteX13" fmla="*/ 727 w 3165505"/>
              <a:gd name="connsiteY13" fmla="*/ 3845874 h 4614475"/>
              <a:gd name="connsiteX14" fmla="*/ 215669 w 3165505"/>
              <a:gd name="connsiteY14" fmla="*/ 3309938 h 4614475"/>
              <a:gd name="connsiteX15" fmla="*/ 565165 w 3165505"/>
              <a:gd name="connsiteY15" fmla="*/ 2901950 h 4614475"/>
              <a:gd name="connsiteX16" fmla="*/ 739028 w 3165505"/>
              <a:gd name="connsiteY16" fmla="*/ 2592764 h 4614475"/>
              <a:gd name="connsiteX17" fmla="*/ 720041 w 3165505"/>
              <a:gd name="connsiteY17" fmla="*/ 2242714 h 4614475"/>
              <a:gd name="connsiteX18" fmla="*/ 584081 w 3165505"/>
              <a:gd name="connsiteY18" fmla="*/ 1781742 h 4614475"/>
              <a:gd name="connsiteX19" fmla="*/ 334473 w 3165505"/>
              <a:gd name="connsiteY19" fmla="*/ 1469510 h 4614475"/>
              <a:gd name="connsiteX20" fmla="*/ 135435 w 3165505"/>
              <a:gd name="connsiteY20" fmla="*/ 1245938 h 4614475"/>
              <a:gd name="connsiteX21" fmla="*/ 23007 w 3165505"/>
              <a:gd name="connsiteY21" fmla="*/ 616882 h 4614475"/>
              <a:gd name="connsiteX0" fmla="*/ 23007 w 3134240"/>
              <a:gd name="connsiteY0" fmla="*/ 616882 h 4614475"/>
              <a:gd name="connsiteX1" fmla="*/ 336319 w 3134240"/>
              <a:gd name="connsiteY1" fmla="*/ 190501 h 4614475"/>
              <a:gd name="connsiteX2" fmla="*/ 863369 w 3134240"/>
              <a:gd name="connsiteY2" fmla="*/ 0 h 4614475"/>
              <a:gd name="connsiteX3" fmla="*/ 1193049 w 3134240"/>
              <a:gd name="connsiteY3" fmla="*/ 68976 h 4614475"/>
              <a:gd name="connsiteX4" fmla="*/ 1545611 w 3134240"/>
              <a:gd name="connsiteY4" fmla="*/ 314986 h 4614475"/>
              <a:gd name="connsiteX5" fmla="*/ 2318775 w 3134240"/>
              <a:gd name="connsiteY5" fmla="*/ 1084593 h 4614475"/>
              <a:gd name="connsiteX6" fmla="*/ 2916444 w 3134240"/>
              <a:gd name="connsiteY6" fmla="*/ 1692170 h 4614475"/>
              <a:gd name="connsiteX7" fmla="*/ 3130043 w 3134240"/>
              <a:gd name="connsiteY7" fmla="*/ 2293885 h 4614475"/>
              <a:gd name="connsiteX8" fmla="*/ 2952520 w 3134240"/>
              <a:gd name="connsiteY8" fmla="*/ 2882901 h 4614475"/>
              <a:gd name="connsiteX9" fmla="*/ 2416190 w 3134240"/>
              <a:gd name="connsiteY9" fmla="*/ 3448050 h 4614475"/>
              <a:gd name="connsiteX10" fmla="*/ 1415032 w 3134240"/>
              <a:gd name="connsiteY10" fmla="*/ 4416425 h 4614475"/>
              <a:gd name="connsiteX11" fmla="*/ 903426 w 3134240"/>
              <a:gd name="connsiteY11" fmla="*/ 4610584 h 4614475"/>
              <a:gd name="connsiteX12" fmla="*/ 288942 w 3134240"/>
              <a:gd name="connsiteY12" fmla="*/ 4398830 h 4614475"/>
              <a:gd name="connsiteX13" fmla="*/ 727 w 3134240"/>
              <a:gd name="connsiteY13" fmla="*/ 3845874 h 4614475"/>
              <a:gd name="connsiteX14" fmla="*/ 215669 w 3134240"/>
              <a:gd name="connsiteY14" fmla="*/ 3309938 h 4614475"/>
              <a:gd name="connsiteX15" fmla="*/ 565165 w 3134240"/>
              <a:gd name="connsiteY15" fmla="*/ 2901950 h 4614475"/>
              <a:gd name="connsiteX16" fmla="*/ 739028 w 3134240"/>
              <a:gd name="connsiteY16" fmla="*/ 2592764 h 4614475"/>
              <a:gd name="connsiteX17" fmla="*/ 720041 w 3134240"/>
              <a:gd name="connsiteY17" fmla="*/ 2242714 h 4614475"/>
              <a:gd name="connsiteX18" fmla="*/ 584081 w 3134240"/>
              <a:gd name="connsiteY18" fmla="*/ 1781742 h 4614475"/>
              <a:gd name="connsiteX19" fmla="*/ 334473 w 3134240"/>
              <a:gd name="connsiteY19" fmla="*/ 1469510 h 4614475"/>
              <a:gd name="connsiteX20" fmla="*/ 135435 w 3134240"/>
              <a:gd name="connsiteY20" fmla="*/ 1245938 h 4614475"/>
              <a:gd name="connsiteX21" fmla="*/ 23007 w 3134240"/>
              <a:gd name="connsiteY21" fmla="*/ 616882 h 4614475"/>
              <a:gd name="connsiteX0" fmla="*/ 23007 w 3130370"/>
              <a:gd name="connsiteY0" fmla="*/ 616882 h 4614475"/>
              <a:gd name="connsiteX1" fmla="*/ 336319 w 3130370"/>
              <a:gd name="connsiteY1" fmla="*/ 190501 h 4614475"/>
              <a:gd name="connsiteX2" fmla="*/ 863369 w 3130370"/>
              <a:gd name="connsiteY2" fmla="*/ 0 h 4614475"/>
              <a:gd name="connsiteX3" fmla="*/ 1193049 w 3130370"/>
              <a:gd name="connsiteY3" fmla="*/ 68976 h 4614475"/>
              <a:gd name="connsiteX4" fmla="*/ 1545611 w 3130370"/>
              <a:gd name="connsiteY4" fmla="*/ 314986 h 4614475"/>
              <a:gd name="connsiteX5" fmla="*/ 2318775 w 3130370"/>
              <a:gd name="connsiteY5" fmla="*/ 1084593 h 4614475"/>
              <a:gd name="connsiteX6" fmla="*/ 2916444 w 3130370"/>
              <a:gd name="connsiteY6" fmla="*/ 1692170 h 4614475"/>
              <a:gd name="connsiteX7" fmla="*/ 3130043 w 3130370"/>
              <a:gd name="connsiteY7" fmla="*/ 2293885 h 4614475"/>
              <a:gd name="connsiteX8" fmla="*/ 2952520 w 3130370"/>
              <a:gd name="connsiteY8" fmla="*/ 2882901 h 4614475"/>
              <a:gd name="connsiteX9" fmla="*/ 2416190 w 3130370"/>
              <a:gd name="connsiteY9" fmla="*/ 3448050 h 4614475"/>
              <a:gd name="connsiteX10" fmla="*/ 1415032 w 3130370"/>
              <a:gd name="connsiteY10" fmla="*/ 4416425 h 4614475"/>
              <a:gd name="connsiteX11" fmla="*/ 903426 w 3130370"/>
              <a:gd name="connsiteY11" fmla="*/ 4610584 h 4614475"/>
              <a:gd name="connsiteX12" fmla="*/ 288942 w 3130370"/>
              <a:gd name="connsiteY12" fmla="*/ 4398830 h 4614475"/>
              <a:gd name="connsiteX13" fmla="*/ 727 w 3130370"/>
              <a:gd name="connsiteY13" fmla="*/ 3845874 h 4614475"/>
              <a:gd name="connsiteX14" fmla="*/ 215669 w 3130370"/>
              <a:gd name="connsiteY14" fmla="*/ 3309938 h 4614475"/>
              <a:gd name="connsiteX15" fmla="*/ 565165 w 3130370"/>
              <a:gd name="connsiteY15" fmla="*/ 2901950 h 4614475"/>
              <a:gd name="connsiteX16" fmla="*/ 739028 w 3130370"/>
              <a:gd name="connsiteY16" fmla="*/ 2592764 h 4614475"/>
              <a:gd name="connsiteX17" fmla="*/ 720041 w 3130370"/>
              <a:gd name="connsiteY17" fmla="*/ 2242714 h 4614475"/>
              <a:gd name="connsiteX18" fmla="*/ 584081 w 3130370"/>
              <a:gd name="connsiteY18" fmla="*/ 1781742 h 4614475"/>
              <a:gd name="connsiteX19" fmla="*/ 334473 w 3130370"/>
              <a:gd name="connsiteY19" fmla="*/ 1469510 h 4614475"/>
              <a:gd name="connsiteX20" fmla="*/ 135435 w 3130370"/>
              <a:gd name="connsiteY20" fmla="*/ 1245938 h 4614475"/>
              <a:gd name="connsiteX21" fmla="*/ 23007 w 3130370"/>
              <a:gd name="connsiteY21" fmla="*/ 616882 h 4614475"/>
              <a:gd name="connsiteX0" fmla="*/ 23007 w 3130370"/>
              <a:gd name="connsiteY0" fmla="*/ 616882 h 4614475"/>
              <a:gd name="connsiteX1" fmla="*/ 336319 w 3130370"/>
              <a:gd name="connsiteY1" fmla="*/ 190501 h 4614475"/>
              <a:gd name="connsiteX2" fmla="*/ 863369 w 3130370"/>
              <a:gd name="connsiteY2" fmla="*/ 0 h 4614475"/>
              <a:gd name="connsiteX3" fmla="*/ 1193049 w 3130370"/>
              <a:gd name="connsiteY3" fmla="*/ 68976 h 4614475"/>
              <a:gd name="connsiteX4" fmla="*/ 1545611 w 3130370"/>
              <a:gd name="connsiteY4" fmla="*/ 314986 h 4614475"/>
              <a:gd name="connsiteX5" fmla="*/ 2318775 w 3130370"/>
              <a:gd name="connsiteY5" fmla="*/ 1084593 h 4614475"/>
              <a:gd name="connsiteX6" fmla="*/ 2916444 w 3130370"/>
              <a:gd name="connsiteY6" fmla="*/ 1692170 h 4614475"/>
              <a:gd name="connsiteX7" fmla="*/ 3130043 w 3130370"/>
              <a:gd name="connsiteY7" fmla="*/ 2293885 h 4614475"/>
              <a:gd name="connsiteX8" fmla="*/ 2952520 w 3130370"/>
              <a:gd name="connsiteY8" fmla="*/ 2882901 h 4614475"/>
              <a:gd name="connsiteX9" fmla="*/ 2416190 w 3130370"/>
              <a:gd name="connsiteY9" fmla="*/ 3448050 h 4614475"/>
              <a:gd name="connsiteX10" fmla="*/ 1415032 w 3130370"/>
              <a:gd name="connsiteY10" fmla="*/ 4416425 h 4614475"/>
              <a:gd name="connsiteX11" fmla="*/ 903426 w 3130370"/>
              <a:gd name="connsiteY11" fmla="*/ 4610584 h 4614475"/>
              <a:gd name="connsiteX12" fmla="*/ 288942 w 3130370"/>
              <a:gd name="connsiteY12" fmla="*/ 4398830 h 4614475"/>
              <a:gd name="connsiteX13" fmla="*/ 727 w 3130370"/>
              <a:gd name="connsiteY13" fmla="*/ 3845874 h 4614475"/>
              <a:gd name="connsiteX14" fmla="*/ 215669 w 3130370"/>
              <a:gd name="connsiteY14" fmla="*/ 3309938 h 4614475"/>
              <a:gd name="connsiteX15" fmla="*/ 565165 w 3130370"/>
              <a:gd name="connsiteY15" fmla="*/ 2901950 h 4614475"/>
              <a:gd name="connsiteX16" fmla="*/ 739028 w 3130370"/>
              <a:gd name="connsiteY16" fmla="*/ 2592764 h 4614475"/>
              <a:gd name="connsiteX17" fmla="*/ 720041 w 3130370"/>
              <a:gd name="connsiteY17" fmla="*/ 2242714 h 4614475"/>
              <a:gd name="connsiteX18" fmla="*/ 584081 w 3130370"/>
              <a:gd name="connsiteY18" fmla="*/ 1781742 h 4614475"/>
              <a:gd name="connsiteX19" fmla="*/ 334473 w 3130370"/>
              <a:gd name="connsiteY19" fmla="*/ 1469510 h 4614475"/>
              <a:gd name="connsiteX20" fmla="*/ 135435 w 3130370"/>
              <a:gd name="connsiteY20" fmla="*/ 1245938 h 4614475"/>
              <a:gd name="connsiteX21" fmla="*/ 23007 w 3130370"/>
              <a:gd name="connsiteY21" fmla="*/ 616882 h 4614475"/>
              <a:gd name="connsiteX0" fmla="*/ 23007 w 3130370"/>
              <a:gd name="connsiteY0" fmla="*/ 616882 h 4614475"/>
              <a:gd name="connsiteX1" fmla="*/ 336319 w 3130370"/>
              <a:gd name="connsiteY1" fmla="*/ 190501 h 4614475"/>
              <a:gd name="connsiteX2" fmla="*/ 863369 w 3130370"/>
              <a:gd name="connsiteY2" fmla="*/ 0 h 4614475"/>
              <a:gd name="connsiteX3" fmla="*/ 1193049 w 3130370"/>
              <a:gd name="connsiteY3" fmla="*/ 68976 h 4614475"/>
              <a:gd name="connsiteX4" fmla="*/ 1545611 w 3130370"/>
              <a:gd name="connsiteY4" fmla="*/ 314986 h 4614475"/>
              <a:gd name="connsiteX5" fmla="*/ 2318775 w 3130370"/>
              <a:gd name="connsiteY5" fmla="*/ 1084593 h 4614475"/>
              <a:gd name="connsiteX6" fmla="*/ 2916444 w 3130370"/>
              <a:gd name="connsiteY6" fmla="*/ 1692170 h 4614475"/>
              <a:gd name="connsiteX7" fmla="*/ 3130043 w 3130370"/>
              <a:gd name="connsiteY7" fmla="*/ 2293885 h 4614475"/>
              <a:gd name="connsiteX8" fmla="*/ 2952520 w 3130370"/>
              <a:gd name="connsiteY8" fmla="*/ 2882901 h 4614475"/>
              <a:gd name="connsiteX9" fmla="*/ 2416190 w 3130370"/>
              <a:gd name="connsiteY9" fmla="*/ 3448050 h 4614475"/>
              <a:gd name="connsiteX10" fmla="*/ 1415032 w 3130370"/>
              <a:gd name="connsiteY10" fmla="*/ 4416425 h 4614475"/>
              <a:gd name="connsiteX11" fmla="*/ 903426 w 3130370"/>
              <a:gd name="connsiteY11" fmla="*/ 4610584 h 4614475"/>
              <a:gd name="connsiteX12" fmla="*/ 288942 w 3130370"/>
              <a:gd name="connsiteY12" fmla="*/ 4398830 h 4614475"/>
              <a:gd name="connsiteX13" fmla="*/ 727 w 3130370"/>
              <a:gd name="connsiteY13" fmla="*/ 3845874 h 4614475"/>
              <a:gd name="connsiteX14" fmla="*/ 215669 w 3130370"/>
              <a:gd name="connsiteY14" fmla="*/ 3309938 h 4614475"/>
              <a:gd name="connsiteX15" fmla="*/ 565165 w 3130370"/>
              <a:gd name="connsiteY15" fmla="*/ 2901950 h 4614475"/>
              <a:gd name="connsiteX16" fmla="*/ 739028 w 3130370"/>
              <a:gd name="connsiteY16" fmla="*/ 2592764 h 4614475"/>
              <a:gd name="connsiteX17" fmla="*/ 720041 w 3130370"/>
              <a:gd name="connsiteY17" fmla="*/ 2242714 h 4614475"/>
              <a:gd name="connsiteX18" fmla="*/ 584081 w 3130370"/>
              <a:gd name="connsiteY18" fmla="*/ 1781742 h 4614475"/>
              <a:gd name="connsiteX19" fmla="*/ 334473 w 3130370"/>
              <a:gd name="connsiteY19" fmla="*/ 1469510 h 4614475"/>
              <a:gd name="connsiteX20" fmla="*/ 135435 w 3130370"/>
              <a:gd name="connsiteY20" fmla="*/ 1245938 h 4614475"/>
              <a:gd name="connsiteX21" fmla="*/ 23007 w 3130370"/>
              <a:gd name="connsiteY21" fmla="*/ 616882 h 4614475"/>
              <a:gd name="connsiteX0" fmla="*/ 23007 w 3130564"/>
              <a:gd name="connsiteY0" fmla="*/ 616882 h 4614475"/>
              <a:gd name="connsiteX1" fmla="*/ 336319 w 3130564"/>
              <a:gd name="connsiteY1" fmla="*/ 190501 h 4614475"/>
              <a:gd name="connsiteX2" fmla="*/ 863369 w 3130564"/>
              <a:gd name="connsiteY2" fmla="*/ 0 h 4614475"/>
              <a:gd name="connsiteX3" fmla="*/ 1193049 w 3130564"/>
              <a:gd name="connsiteY3" fmla="*/ 68976 h 4614475"/>
              <a:gd name="connsiteX4" fmla="*/ 1545611 w 3130564"/>
              <a:gd name="connsiteY4" fmla="*/ 314986 h 4614475"/>
              <a:gd name="connsiteX5" fmla="*/ 2318775 w 3130564"/>
              <a:gd name="connsiteY5" fmla="*/ 1084593 h 4614475"/>
              <a:gd name="connsiteX6" fmla="*/ 2916444 w 3130564"/>
              <a:gd name="connsiteY6" fmla="*/ 1692170 h 4614475"/>
              <a:gd name="connsiteX7" fmla="*/ 3130043 w 3130564"/>
              <a:gd name="connsiteY7" fmla="*/ 2293885 h 4614475"/>
              <a:gd name="connsiteX8" fmla="*/ 2952520 w 3130564"/>
              <a:gd name="connsiteY8" fmla="*/ 2882901 h 4614475"/>
              <a:gd name="connsiteX9" fmla="*/ 2416190 w 3130564"/>
              <a:gd name="connsiteY9" fmla="*/ 3448050 h 4614475"/>
              <a:gd name="connsiteX10" fmla="*/ 1415032 w 3130564"/>
              <a:gd name="connsiteY10" fmla="*/ 4416425 h 4614475"/>
              <a:gd name="connsiteX11" fmla="*/ 903426 w 3130564"/>
              <a:gd name="connsiteY11" fmla="*/ 4610584 h 4614475"/>
              <a:gd name="connsiteX12" fmla="*/ 288942 w 3130564"/>
              <a:gd name="connsiteY12" fmla="*/ 4398830 h 4614475"/>
              <a:gd name="connsiteX13" fmla="*/ 727 w 3130564"/>
              <a:gd name="connsiteY13" fmla="*/ 3845874 h 4614475"/>
              <a:gd name="connsiteX14" fmla="*/ 215669 w 3130564"/>
              <a:gd name="connsiteY14" fmla="*/ 3309938 h 4614475"/>
              <a:gd name="connsiteX15" fmla="*/ 565165 w 3130564"/>
              <a:gd name="connsiteY15" fmla="*/ 2901950 h 4614475"/>
              <a:gd name="connsiteX16" fmla="*/ 739028 w 3130564"/>
              <a:gd name="connsiteY16" fmla="*/ 2592764 h 4614475"/>
              <a:gd name="connsiteX17" fmla="*/ 720041 w 3130564"/>
              <a:gd name="connsiteY17" fmla="*/ 2242714 h 4614475"/>
              <a:gd name="connsiteX18" fmla="*/ 584081 w 3130564"/>
              <a:gd name="connsiteY18" fmla="*/ 1781742 h 4614475"/>
              <a:gd name="connsiteX19" fmla="*/ 334473 w 3130564"/>
              <a:gd name="connsiteY19" fmla="*/ 1469510 h 4614475"/>
              <a:gd name="connsiteX20" fmla="*/ 135435 w 3130564"/>
              <a:gd name="connsiteY20" fmla="*/ 1245938 h 4614475"/>
              <a:gd name="connsiteX21" fmla="*/ 23007 w 3130564"/>
              <a:gd name="connsiteY21" fmla="*/ 616882 h 4614475"/>
              <a:gd name="connsiteX0" fmla="*/ 23007 w 3130564"/>
              <a:gd name="connsiteY0" fmla="*/ 616882 h 4614475"/>
              <a:gd name="connsiteX1" fmla="*/ 336319 w 3130564"/>
              <a:gd name="connsiteY1" fmla="*/ 190501 h 4614475"/>
              <a:gd name="connsiteX2" fmla="*/ 863369 w 3130564"/>
              <a:gd name="connsiteY2" fmla="*/ 0 h 4614475"/>
              <a:gd name="connsiteX3" fmla="*/ 1193049 w 3130564"/>
              <a:gd name="connsiteY3" fmla="*/ 68976 h 4614475"/>
              <a:gd name="connsiteX4" fmla="*/ 1545611 w 3130564"/>
              <a:gd name="connsiteY4" fmla="*/ 314986 h 4614475"/>
              <a:gd name="connsiteX5" fmla="*/ 2318775 w 3130564"/>
              <a:gd name="connsiteY5" fmla="*/ 1084593 h 4614475"/>
              <a:gd name="connsiteX6" fmla="*/ 2916444 w 3130564"/>
              <a:gd name="connsiteY6" fmla="*/ 1692170 h 4614475"/>
              <a:gd name="connsiteX7" fmla="*/ 3130043 w 3130564"/>
              <a:gd name="connsiteY7" fmla="*/ 2293885 h 4614475"/>
              <a:gd name="connsiteX8" fmla="*/ 2952520 w 3130564"/>
              <a:gd name="connsiteY8" fmla="*/ 2882901 h 4614475"/>
              <a:gd name="connsiteX9" fmla="*/ 2412631 w 3130564"/>
              <a:gd name="connsiteY9" fmla="*/ 3448050 h 4614475"/>
              <a:gd name="connsiteX10" fmla="*/ 1415032 w 3130564"/>
              <a:gd name="connsiteY10" fmla="*/ 4416425 h 4614475"/>
              <a:gd name="connsiteX11" fmla="*/ 903426 w 3130564"/>
              <a:gd name="connsiteY11" fmla="*/ 4610584 h 4614475"/>
              <a:gd name="connsiteX12" fmla="*/ 288942 w 3130564"/>
              <a:gd name="connsiteY12" fmla="*/ 4398830 h 4614475"/>
              <a:gd name="connsiteX13" fmla="*/ 727 w 3130564"/>
              <a:gd name="connsiteY13" fmla="*/ 3845874 h 4614475"/>
              <a:gd name="connsiteX14" fmla="*/ 215669 w 3130564"/>
              <a:gd name="connsiteY14" fmla="*/ 3309938 h 4614475"/>
              <a:gd name="connsiteX15" fmla="*/ 565165 w 3130564"/>
              <a:gd name="connsiteY15" fmla="*/ 2901950 h 4614475"/>
              <a:gd name="connsiteX16" fmla="*/ 739028 w 3130564"/>
              <a:gd name="connsiteY16" fmla="*/ 2592764 h 4614475"/>
              <a:gd name="connsiteX17" fmla="*/ 720041 w 3130564"/>
              <a:gd name="connsiteY17" fmla="*/ 2242714 h 4614475"/>
              <a:gd name="connsiteX18" fmla="*/ 584081 w 3130564"/>
              <a:gd name="connsiteY18" fmla="*/ 1781742 h 4614475"/>
              <a:gd name="connsiteX19" fmla="*/ 334473 w 3130564"/>
              <a:gd name="connsiteY19" fmla="*/ 1469510 h 4614475"/>
              <a:gd name="connsiteX20" fmla="*/ 135435 w 3130564"/>
              <a:gd name="connsiteY20" fmla="*/ 1245938 h 4614475"/>
              <a:gd name="connsiteX21" fmla="*/ 23007 w 3130564"/>
              <a:gd name="connsiteY21" fmla="*/ 616882 h 4614475"/>
              <a:gd name="connsiteX0" fmla="*/ 23007 w 3130564"/>
              <a:gd name="connsiteY0" fmla="*/ 616882 h 4614475"/>
              <a:gd name="connsiteX1" fmla="*/ 336319 w 3130564"/>
              <a:gd name="connsiteY1" fmla="*/ 190501 h 4614475"/>
              <a:gd name="connsiteX2" fmla="*/ 863369 w 3130564"/>
              <a:gd name="connsiteY2" fmla="*/ 0 h 4614475"/>
              <a:gd name="connsiteX3" fmla="*/ 1193049 w 3130564"/>
              <a:gd name="connsiteY3" fmla="*/ 68976 h 4614475"/>
              <a:gd name="connsiteX4" fmla="*/ 1545611 w 3130564"/>
              <a:gd name="connsiteY4" fmla="*/ 314986 h 4614475"/>
              <a:gd name="connsiteX5" fmla="*/ 2318775 w 3130564"/>
              <a:gd name="connsiteY5" fmla="*/ 1084593 h 4614475"/>
              <a:gd name="connsiteX6" fmla="*/ 2916444 w 3130564"/>
              <a:gd name="connsiteY6" fmla="*/ 1692170 h 4614475"/>
              <a:gd name="connsiteX7" fmla="*/ 3130043 w 3130564"/>
              <a:gd name="connsiteY7" fmla="*/ 2293885 h 4614475"/>
              <a:gd name="connsiteX8" fmla="*/ 2952520 w 3130564"/>
              <a:gd name="connsiteY8" fmla="*/ 2882901 h 4614475"/>
              <a:gd name="connsiteX9" fmla="*/ 2412631 w 3130564"/>
              <a:gd name="connsiteY9" fmla="*/ 3448050 h 4614475"/>
              <a:gd name="connsiteX10" fmla="*/ 1415032 w 3130564"/>
              <a:gd name="connsiteY10" fmla="*/ 4416425 h 4614475"/>
              <a:gd name="connsiteX11" fmla="*/ 903426 w 3130564"/>
              <a:gd name="connsiteY11" fmla="*/ 4610584 h 4614475"/>
              <a:gd name="connsiteX12" fmla="*/ 288942 w 3130564"/>
              <a:gd name="connsiteY12" fmla="*/ 4398830 h 4614475"/>
              <a:gd name="connsiteX13" fmla="*/ 727 w 3130564"/>
              <a:gd name="connsiteY13" fmla="*/ 3845874 h 4614475"/>
              <a:gd name="connsiteX14" fmla="*/ 215669 w 3130564"/>
              <a:gd name="connsiteY14" fmla="*/ 3309938 h 4614475"/>
              <a:gd name="connsiteX15" fmla="*/ 565165 w 3130564"/>
              <a:gd name="connsiteY15" fmla="*/ 2901950 h 4614475"/>
              <a:gd name="connsiteX16" fmla="*/ 739028 w 3130564"/>
              <a:gd name="connsiteY16" fmla="*/ 2592764 h 4614475"/>
              <a:gd name="connsiteX17" fmla="*/ 720041 w 3130564"/>
              <a:gd name="connsiteY17" fmla="*/ 2242714 h 4614475"/>
              <a:gd name="connsiteX18" fmla="*/ 584081 w 3130564"/>
              <a:gd name="connsiteY18" fmla="*/ 1781742 h 4614475"/>
              <a:gd name="connsiteX19" fmla="*/ 334473 w 3130564"/>
              <a:gd name="connsiteY19" fmla="*/ 1469510 h 4614475"/>
              <a:gd name="connsiteX20" fmla="*/ 135435 w 3130564"/>
              <a:gd name="connsiteY20" fmla="*/ 1245938 h 4614475"/>
              <a:gd name="connsiteX21" fmla="*/ 23007 w 3130564"/>
              <a:gd name="connsiteY21" fmla="*/ 616882 h 4614475"/>
              <a:gd name="connsiteX0" fmla="*/ 23007 w 3130564"/>
              <a:gd name="connsiteY0" fmla="*/ 616882 h 4614475"/>
              <a:gd name="connsiteX1" fmla="*/ 336319 w 3130564"/>
              <a:gd name="connsiteY1" fmla="*/ 190501 h 4614475"/>
              <a:gd name="connsiteX2" fmla="*/ 863369 w 3130564"/>
              <a:gd name="connsiteY2" fmla="*/ 0 h 4614475"/>
              <a:gd name="connsiteX3" fmla="*/ 1193049 w 3130564"/>
              <a:gd name="connsiteY3" fmla="*/ 68976 h 4614475"/>
              <a:gd name="connsiteX4" fmla="*/ 1545611 w 3130564"/>
              <a:gd name="connsiteY4" fmla="*/ 314986 h 4614475"/>
              <a:gd name="connsiteX5" fmla="*/ 2318775 w 3130564"/>
              <a:gd name="connsiteY5" fmla="*/ 1084593 h 4614475"/>
              <a:gd name="connsiteX6" fmla="*/ 2916444 w 3130564"/>
              <a:gd name="connsiteY6" fmla="*/ 1692170 h 4614475"/>
              <a:gd name="connsiteX7" fmla="*/ 3130043 w 3130564"/>
              <a:gd name="connsiteY7" fmla="*/ 2293885 h 4614475"/>
              <a:gd name="connsiteX8" fmla="*/ 2952520 w 3130564"/>
              <a:gd name="connsiteY8" fmla="*/ 2882901 h 4614475"/>
              <a:gd name="connsiteX9" fmla="*/ 2412631 w 3130564"/>
              <a:gd name="connsiteY9" fmla="*/ 3448050 h 4614475"/>
              <a:gd name="connsiteX10" fmla="*/ 1415032 w 3130564"/>
              <a:gd name="connsiteY10" fmla="*/ 4416425 h 4614475"/>
              <a:gd name="connsiteX11" fmla="*/ 903426 w 3130564"/>
              <a:gd name="connsiteY11" fmla="*/ 4610584 h 4614475"/>
              <a:gd name="connsiteX12" fmla="*/ 288942 w 3130564"/>
              <a:gd name="connsiteY12" fmla="*/ 4398830 h 4614475"/>
              <a:gd name="connsiteX13" fmla="*/ 727 w 3130564"/>
              <a:gd name="connsiteY13" fmla="*/ 3845874 h 4614475"/>
              <a:gd name="connsiteX14" fmla="*/ 215669 w 3130564"/>
              <a:gd name="connsiteY14" fmla="*/ 3309938 h 4614475"/>
              <a:gd name="connsiteX15" fmla="*/ 565165 w 3130564"/>
              <a:gd name="connsiteY15" fmla="*/ 2901950 h 4614475"/>
              <a:gd name="connsiteX16" fmla="*/ 739028 w 3130564"/>
              <a:gd name="connsiteY16" fmla="*/ 2592764 h 4614475"/>
              <a:gd name="connsiteX17" fmla="*/ 720041 w 3130564"/>
              <a:gd name="connsiteY17" fmla="*/ 2242714 h 4614475"/>
              <a:gd name="connsiteX18" fmla="*/ 584081 w 3130564"/>
              <a:gd name="connsiteY18" fmla="*/ 1781742 h 4614475"/>
              <a:gd name="connsiteX19" fmla="*/ 334473 w 3130564"/>
              <a:gd name="connsiteY19" fmla="*/ 1469510 h 4614475"/>
              <a:gd name="connsiteX20" fmla="*/ 135435 w 3130564"/>
              <a:gd name="connsiteY20" fmla="*/ 1245938 h 4614475"/>
              <a:gd name="connsiteX21" fmla="*/ 23007 w 3130564"/>
              <a:gd name="connsiteY21" fmla="*/ 616882 h 4614475"/>
              <a:gd name="connsiteX0" fmla="*/ 23007 w 3130564"/>
              <a:gd name="connsiteY0" fmla="*/ 616882 h 4611686"/>
              <a:gd name="connsiteX1" fmla="*/ 336319 w 3130564"/>
              <a:gd name="connsiteY1" fmla="*/ 190501 h 4611686"/>
              <a:gd name="connsiteX2" fmla="*/ 863369 w 3130564"/>
              <a:gd name="connsiteY2" fmla="*/ 0 h 4611686"/>
              <a:gd name="connsiteX3" fmla="*/ 1193049 w 3130564"/>
              <a:gd name="connsiteY3" fmla="*/ 68976 h 4611686"/>
              <a:gd name="connsiteX4" fmla="*/ 1545611 w 3130564"/>
              <a:gd name="connsiteY4" fmla="*/ 314986 h 4611686"/>
              <a:gd name="connsiteX5" fmla="*/ 2318775 w 3130564"/>
              <a:gd name="connsiteY5" fmla="*/ 1084593 h 4611686"/>
              <a:gd name="connsiteX6" fmla="*/ 2916444 w 3130564"/>
              <a:gd name="connsiteY6" fmla="*/ 1692170 h 4611686"/>
              <a:gd name="connsiteX7" fmla="*/ 3130043 w 3130564"/>
              <a:gd name="connsiteY7" fmla="*/ 2293885 h 4611686"/>
              <a:gd name="connsiteX8" fmla="*/ 2952520 w 3130564"/>
              <a:gd name="connsiteY8" fmla="*/ 2882901 h 4611686"/>
              <a:gd name="connsiteX9" fmla="*/ 2412631 w 3130564"/>
              <a:gd name="connsiteY9" fmla="*/ 3448050 h 4611686"/>
              <a:gd name="connsiteX10" fmla="*/ 1415032 w 3130564"/>
              <a:gd name="connsiteY10" fmla="*/ 4416425 h 4611686"/>
              <a:gd name="connsiteX11" fmla="*/ 903426 w 3130564"/>
              <a:gd name="connsiteY11" fmla="*/ 4610584 h 4611686"/>
              <a:gd name="connsiteX12" fmla="*/ 288942 w 3130564"/>
              <a:gd name="connsiteY12" fmla="*/ 4398830 h 4611686"/>
              <a:gd name="connsiteX13" fmla="*/ 727 w 3130564"/>
              <a:gd name="connsiteY13" fmla="*/ 3845874 h 4611686"/>
              <a:gd name="connsiteX14" fmla="*/ 215669 w 3130564"/>
              <a:gd name="connsiteY14" fmla="*/ 3309938 h 4611686"/>
              <a:gd name="connsiteX15" fmla="*/ 565165 w 3130564"/>
              <a:gd name="connsiteY15" fmla="*/ 2901950 h 4611686"/>
              <a:gd name="connsiteX16" fmla="*/ 739028 w 3130564"/>
              <a:gd name="connsiteY16" fmla="*/ 2592764 h 4611686"/>
              <a:gd name="connsiteX17" fmla="*/ 720041 w 3130564"/>
              <a:gd name="connsiteY17" fmla="*/ 2242714 h 4611686"/>
              <a:gd name="connsiteX18" fmla="*/ 584081 w 3130564"/>
              <a:gd name="connsiteY18" fmla="*/ 1781742 h 4611686"/>
              <a:gd name="connsiteX19" fmla="*/ 334473 w 3130564"/>
              <a:gd name="connsiteY19" fmla="*/ 1469510 h 4611686"/>
              <a:gd name="connsiteX20" fmla="*/ 135435 w 3130564"/>
              <a:gd name="connsiteY20" fmla="*/ 1245938 h 4611686"/>
              <a:gd name="connsiteX21" fmla="*/ 23007 w 3130564"/>
              <a:gd name="connsiteY21" fmla="*/ 616882 h 4611686"/>
              <a:gd name="connsiteX0" fmla="*/ 23007 w 3130564"/>
              <a:gd name="connsiteY0" fmla="*/ 616882 h 4611686"/>
              <a:gd name="connsiteX1" fmla="*/ 336319 w 3130564"/>
              <a:gd name="connsiteY1" fmla="*/ 190501 h 4611686"/>
              <a:gd name="connsiteX2" fmla="*/ 863369 w 3130564"/>
              <a:gd name="connsiteY2" fmla="*/ 0 h 4611686"/>
              <a:gd name="connsiteX3" fmla="*/ 1193049 w 3130564"/>
              <a:gd name="connsiteY3" fmla="*/ 68976 h 4611686"/>
              <a:gd name="connsiteX4" fmla="*/ 1545611 w 3130564"/>
              <a:gd name="connsiteY4" fmla="*/ 314986 h 4611686"/>
              <a:gd name="connsiteX5" fmla="*/ 2318775 w 3130564"/>
              <a:gd name="connsiteY5" fmla="*/ 1084593 h 4611686"/>
              <a:gd name="connsiteX6" fmla="*/ 2916444 w 3130564"/>
              <a:gd name="connsiteY6" fmla="*/ 1692170 h 4611686"/>
              <a:gd name="connsiteX7" fmla="*/ 3130043 w 3130564"/>
              <a:gd name="connsiteY7" fmla="*/ 2293885 h 4611686"/>
              <a:gd name="connsiteX8" fmla="*/ 2952520 w 3130564"/>
              <a:gd name="connsiteY8" fmla="*/ 2882901 h 4611686"/>
              <a:gd name="connsiteX9" fmla="*/ 2412631 w 3130564"/>
              <a:gd name="connsiteY9" fmla="*/ 3448050 h 4611686"/>
              <a:gd name="connsiteX10" fmla="*/ 1415032 w 3130564"/>
              <a:gd name="connsiteY10" fmla="*/ 4416425 h 4611686"/>
              <a:gd name="connsiteX11" fmla="*/ 903426 w 3130564"/>
              <a:gd name="connsiteY11" fmla="*/ 4610584 h 4611686"/>
              <a:gd name="connsiteX12" fmla="*/ 288942 w 3130564"/>
              <a:gd name="connsiteY12" fmla="*/ 4398830 h 4611686"/>
              <a:gd name="connsiteX13" fmla="*/ 727 w 3130564"/>
              <a:gd name="connsiteY13" fmla="*/ 3845874 h 4611686"/>
              <a:gd name="connsiteX14" fmla="*/ 215669 w 3130564"/>
              <a:gd name="connsiteY14" fmla="*/ 3309938 h 4611686"/>
              <a:gd name="connsiteX15" fmla="*/ 565165 w 3130564"/>
              <a:gd name="connsiteY15" fmla="*/ 2901950 h 4611686"/>
              <a:gd name="connsiteX16" fmla="*/ 739028 w 3130564"/>
              <a:gd name="connsiteY16" fmla="*/ 2592764 h 4611686"/>
              <a:gd name="connsiteX17" fmla="*/ 720041 w 3130564"/>
              <a:gd name="connsiteY17" fmla="*/ 2242714 h 4611686"/>
              <a:gd name="connsiteX18" fmla="*/ 584081 w 3130564"/>
              <a:gd name="connsiteY18" fmla="*/ 1781742 h 4611686"/>
              <a:gd name="connsiteX19" fmla="*/ 334473 w 3130564"/>
              <a:gd name="connsiteY19" fmla="*/ 1469510 h 4611686"/>
              <a:gd name="connsiteX20" fmla="*/ 135435 w 3130564"/>
              <a:gd name="connsiteY20" fmla="*/ 1245938 h 4611686"/>
              <a:gd name="connsiteX21" fmla="*/ 23007 w 3130564"/>
              <a:gd name="connsiteY21" fmla="*/ 616882 h 4611686"/>
              <a:gd name="connsiteX0" fmla="*/ 23007 w 3130564"/>
              <a:gd name="connsiteY0" fmla="*/ 616882 h 4611686"/>
              <a:gd name="connsiteX1" fmla="*/ 336319 w 3130564"/>
              <a:gd name="connsiteY1" fmla="*/ 190501 h 4611686"/>
              <a:gd name="connsiteX2" fmla="*/ 863369 w 3130564"/>
              <a:gd name="connsiteY2" fmla="*/ 0 h 4611686"/>
              <a:gd name="connsiteX3" fmla="*/ 1193049 w 3130564"/>
              <a:gd name="connsiteY3" fmla="*/ 68976 h 4611686"/>
              <a:gd name="connsiteX4" fmla="*/ 1545611 w 3130564"/>
              <a:gd name="connsiteY4" fmla="*/ 314986 h 4611686"/>
              <a:gd name="connsiteX5" fmla="*/ 2318775 w 3130564"/>
              <a:gd name="connsiteY5" fmla="*/ 1084593 h 4611686"/>
              <a:gd name="connsiteX6" fmla="*/ 2916444 w 3130564"/>
              <a:gd name="connsiteY6" fmla="*/ 1692170 h 4611686"/>
              <a:gd name="connsiteX7" fmla="*/ 3130043 w 3130564"/>
              <a:gd name="connsiteY7" fmla="*/ 2293885 h 4611686"/>
              <a:gd name="connsiteX8" fmla="*/ 2952520 w 3130564"/>
              <a:gd name="connsiteY8" fmla="*/ 2882901 h 4611686"/>
              <a:gd name="connsiteX9" fmla="*/ 2412631 w 3130564"/>
              <a:gd name="connsiteY9" fmla="*/ 3448050 h 4611686"/>
              <a:gd name="connsiteX10" fmla="*/ 1415032 w 3130564"/>
              <a:gd name="connsiteY10" fmla="*/ 4416425 h 4611686"/>
              <a:gd name="connsiteX11" fmla="*/ 903426 w 3130564"/>
              <a:gd name="connsiteY11" fmla="*/ 4610584 h 4611686"/>
              <a:gd name="connsiteX12" fmla="*/ 288942 w 3130564"/>
              <a:gd name="connsiteY12" fmla="*/ 4398830 h 4611686"/>
              <a:gd name="connsiteX13" fmla="*/ 727 w 3130564"/>
              <a:gd name="connsiteY13" fmla="*/ 3845874 h 4611686"/>
              <a:gd name="connsiteX14" fmla="*/ 215669 w 3130564"/>
              <a:gd name="connsiteY14" fmla="*/ 3309938 h 4611686"/>
              <a:gd name="connsiteX15" fmla="*/ 565165 w 3130564"/>
              <a:gd name="connsiteY15" fmla="*/ 2901950 h 4611686"/>
              <a:gd name="connsiteX16" fmla="*/ 739028 w 3130564"/>
              <a:gd name="connsiteY16" fmla="*/ 2592764 h 4611686"/>
              <a:gd name="connsiteX17" fmla="*/ 720041 w 3130564"/>
              <a:gd name="connsiteY17" fmla="*/ 2242714 h 4611686"/>
              <a:gd name="connsiteX18" fmla="*/ 584081 w 3130564"/>
              <a:gd name="connsiteY18" fmla="*/ 1781742 h 4611686"/>
              <a:gd name="connsiteX19" fmla="*/ 334473 w 3130564"/>
              <a:gd name="connsiteY19" fmla="*/ 1469510 h 4611686"/>
              <a:gd name="connsiteX20" fmla="*/ 135435 w 3130564"/>
              <a:gd name="connsiteY20" fmla="*/ 1245938 h 4611686"/>
              <a:gd name="connsiteX21" fmla="*/ 23007 w 3130564"/>
              <a:gd name="connsiteY21" fmla="*/ 616882 h 4611686"/>
              <a:gd name="connsiteX0" fmla="*/ 23007 w 3130564"/>
              <a:gd name="connsiteY0" fmla="*/ 616882 h 4610584"/>
              <a:gd name="connsiteX1" fmla="*/ 336319 w 3130564"/>
              <a:gd name="connsiteY1" fmla="*/ 190501 h 4610584"/>
              <a:gd name="connsiteX2" fmla="*/ 863369 w 3130564"/>
              <a:gd name="connsiteY2" fmla="*/ 0 h 4610584"/>
              <a:gd name="connsiteX3" fmla="*/ 1193049 w 3130564"/>
              <a:gd name="connsiteY3" fmla="*/ 68976 h 4610584"/>
              <a:gd name="connsiteX4" fmla="*/ 1545611 w 3130564"/>
              <a:gd name="connsiteY4" fmla="*/ 314986 h 4610584"/>
              <a:gd name="connsiteX5" fmla="*/ 2318775 w 3130564"/>
              <a:gd name="connsiteY5" fmla="*/ 1084593 h 4610584"/>
              <a:gd name="connsiteX6" fmla="*/ 2916444 w 3130564"/>
              <a:gd name="connsiteY6" fmla="*/ 1692170 h 4610584"/>
              <a:gd name="connsiteX7" fmla="*/ 3130043 w 3130564"/>
              <a:gd name="connsiteY7" fmla="*/ 2293885 h 4610584"/>
              <a:gd name="connsiteX8" fmla="*/ 2952520 w 3130564"/>
              <a:gd name="connsiteY8" fmla="*/ 2882901 h 4610584"/>
              <a:gd name="connsiteX9" fmla="*/ 2412631 w 3130564"/>
              <a:gd name="connsiteY9" fmla="*/ 3448050 h 4610584"/>
              <a:gd name="connsiteX10" fmla="*/ 1415032 w 3130564"/>
              <a:gd name="connsiteY10" fmla="*/ 4416425 h 4610584"/>
              <a:gd name="connsiteX11" fmla="*/ 903426 w 3130564"/>
              <a:gd name="connsiteY11" fmla="*/ 4610584 h 4610584"/>
              <a:gd name="connsiteX12" fmla="*/ 288942 w 3130564"/>
              <a:gd name="connsiteY12" fmla="*/ 4398830 h 4610584"/>
              <a:gd name="connsiteX13" fmla="*/ 727 w 3130564"/>
              <a:gd name="connsiteY13" fmla="*/ 3845874 h 4610584"/>
              <a:gd name="connsiteX14" fmla="*/ 215669 w 3130564"/>
              <a:gd name="connsiteY14" fmla="*/ 3309938 h 4610584"/>
              <a:gd name="connsiteX15" fmla="*/ 565165 w 3130564"/>
              <a:gd name="connsiteY15" fmla="*/ 2901950 h 4610584"/>
              <a:gd name="connsiteX16" fmla="*/ 739028 w 3130564"/>
              <a:gd name="connsiteY16" fmla="*/ 2592764 h 4610584"/>
              <a:gd name="connsiteX17" fmla="*/ 720041 w 3130564"/>
              <a:gd name="connsiteY17" fmla="*/ 2242714 h 4610584"/>
              <a:gd name="connsiteX18" fmla="*/ 584081 w 3130564"/>
              <a:gd name="connsiteY18" fmla="*/ 1781742 h 4610584"/>
              <a:gd name="connsiteX19" fmla="*/ 334473 w 3130564"/>
              <a:gd name="connsiteY19" fmla="*/ 1469510 h 4610584"/>
              <a:gd name="connsiteX20" fmla="*/ 135435 w 3130564"/>
              <a:gd name="connsiteY20" fmla="*/ 1245938 h 4610584"/>
              <a:gd name="connsiteX21" fmla="*/ 23007 w 3130564"/>
              <a:gd name="connsiteY21" fmla="*/ 616882 h 4610584"/>
              <a:gd name="connsiteX0" fmla="*/ 23007 w 3130564"/>
              <a:gd name="connsiteY0" fmla="*/ 616882 h 4610584"/>
              <a:gd name="connsiteX1" fmla="*/ 336319 w 3130564"/>
              <a:gd name="connsiteY1" fmla="*/ 190501 h 4610584"/>
              <a:gd name="connsiteX2" fmla="*/ 863369 w 3130564"/>
              <a:gd name="connsiteY2" fmla="*/ 0 h 4610584"/>
              <a:gd name="connsiteX3" fmla="*/ 1193049 w 3130564"/>
              <a:gd name="connsiteY3" fmla="*/ 68976 h 4610584"/>
              <a:gd name="connsiteX4" fmla="*/ 1545611 w 3130564"/>
              <a:gd name="connsiteY4" fmla="*/ 314986 h 4610584"/>
              <a:gd name="connsiteX5" fmla="*/ 2318775 w 3130564"/>
              <a:gd name="connsiteY5" fmla="*/ 1084593 h 4610584"/>
              <a:gd name="connsiteX6" fmla="*/ 2916444 w 3130564"/>
              <a:gd name="connsiteY6" fmla="*/ 1692170 h 4610584"/>
              <a:gd name="connsiteX7" fmla="*/ 3130043 w 3130564"/>
              <a:gd name="connsiteY7" fmla="*/ 2293885 h 4610584"/>
              <a:gd name="connsiteX8" fmla="*/ 2952520 w 3130564"/>
              <a:gd name="connsiteY8" fmla="*/ 2882901 h 4610584"/>
              <a:gd name="connsiteX9" fmla="*/ 2412631 w 3130564"/>
              <a:gd name="connsiteY9" fmla="*/ 3448050 h 4610584"/>
              <a:gd name="connsiteX10" fmla="*/ 1415032 w 3130564"/>
              <a:gd name="connsiteY10" fmla="*/ 4416425 h 4610584"/>
              <a:gd name="connsiteX11" fmla="*/ 903426 w 3130564"/>
              <a:gd name="connsiteY11" fmla="*/ 4610584 h 4610584"/>
              <a:gd name="connsiteX12" fmla="*/ 288942 w 3130564"/>
              <a:gd name="connsiteY12" fmla="*/ 4398830 h 4610584"/>
              <a:gd name="connsiteX13" fmla="*/ 727 w 3130564"/>
              <a:gd name="connsiteY13" fmla="*/ 3845874 h 4610584"/>
              <a:gd name="connsiteX14" fmla="*/ 215669 w 3130564"/>
              <a:gd name="connsiteY14" fmla="*/ 3309938 h 4610584"/>
              <a:gd name="connsiteX15" fmla="*/ 565165 w 3130564"/>
              <a:gd name="connsiteY15" fmla="*/ 2901950 h 4610584"/>
              <a:gd name="connsiteX16" fmla="*/ 739028 w 3130564"/>
              <a:gd name="connsiteY16" fmla="*/ 2592764 h 4610584"/>
              <a:gd name="connsiteX17" fmla="*/ 720041 w 3130564"/>
              <a:gd name="connsiteY17" fmla="*/ 2242714 h 4610584"/>
              <a:gd name="connsiteX18" fmla="*/ 584081 w 3130564"/>
              <a:gd name="connsiteY18" fmla="*/ 1781742 h 4610584"/>
              <a:gd name="connsiteX19" fmla="*/ 334473 w 3130564"/>
              <a:gd name="connsiteY19" fmla="*/ 1469510 h 4610584"/>
              <a:gd name="connsiteX20" fmla="*/ 135435 w 3130564"/>
              <a:gd name="connsiteY20" fmla="*/ 1245938 h 4610584"/>
              <a:gd name="connsiteX21" fmla="*/ 23007 w 3130564"/>
              <a:gd name="connsiteY21" fmla="*/ 616882 h 4610584"/>
              <a:gd name="connsiteX0" fmla="*/ 23007 w 3130564"/>
              <a:gd name="connsiteY0" fmla="*/ 616882 h 4610584"/>
              <a:gd name="connsiteX1" fmla="*/ 336319 w 3130564"/>
              <a:gd name="connsiteY1" fmla="*/ 190501 h 4610584"/>
              <a:gd name="connsiteX2" fmla="*/ 863369 w 3130564"/>
              <a:gd name="connsiteY2" fmla="*/ 0 h 4610584"/>
              <a:gd name="connsiteX3" fmla="*/ 1193049 w 3130564"/>
              <a:gd name="connsiteY3" fmla="*/ 68976 h 4610584"/>
              <a:gd name="connsiteX4" fmla="*/ 1545611 w 3130564"/>
              <a:gd name="connsiteY4" fmla="*/ 314986 h 4610584"/>
              <a:gd name="connsiteX5" fmla="*/ 2318775 w 3130564"/>
              <a:gd name="connsiteY5" fmla="*/ 1084593 h 4610584"/>
              <a:gd name="connsiteX6" fmla="*/ 2916444 w 3130564"/>
              <a:gd name="connsiteY6" fmla="*/ 1692170 h 4610584"/>
              <a:gd name="connsiteX7" fmla="*/ 3130043 w 3130564"/>
              <a:gd name="connsiteY7" fmla="*/ 2293885 h 4610584"/>
              <a:gd name="connsiteX8" fmla="*/ 2952520 w 3130564"/>
              <a:gd name="connsiteY8" fmla="*/ 2882901 h 4610584"/>
              <a:gd name="connsiteX9" fmla="*/ 2412631 w 3130564"/>
              <a:gd name="connsiteY9" fmla="*/ 3448050 h 4610584"/>
              <a:gd name="connsiteX10" fmla="*/ 1415032 w 3130564"/>
              <a:gd name="connsiteY10" fmla="*/ 4416425 h 4610584"/>
              <a:gd name="connsiteX11" fmla="*/ 903426 w 3130564"/>
              <a:gd name="connsiteY11" fmla="*/ 4610584 h 4610584"/>
              <a:gd name="connsiteX12" fmla="*/ 288942 w 3130564"/>
              <a:gd name="connsiteY12" fmla="*/ 4398830 h 4610584"/>
              <a:gd name="connsiteX13" fmla="*/ 727 w 3130564"/>
              <a:gd name="connsiteY13" fmla="*/ 3845874 h 4610584"/>
              <a:gd name="connsiteX14" fmla="*/ 215669 w 3130564"/>
              <a:gd name="connsiteY14" fmla="*/ 3309938 h 4610584"/>
              <a:gd name="connsiteX15" fmla="*/ 565165 w 3130564"/>
              <a:gd name="connsiteY15" fmla="*/ 2901950 h 4610584"/>
              <a:gd name="connsiteX16" fmla="*/ 739028 w 3130564"/>
              <a:gd name="connsiteY16" fmla="*/ 2592764 h 4610584"/>
              <a:gd name="connsiteX17" fmla="*/ 720041 w 3130564"/>
              <a:gd name="connsiteY17" fmla="*/ 2242714 h 4610584"/>
              <a:gd name="connsiteX18" fmla="*/ 584081 w 3130564"/>
              <a:gd name="connsiteY18" fmla="*/ 1781742 h 4610584"/>
              <a:gd name="connsiteX19" fmla="*/ 334473 w 3130564"/>
              <a:gd name="connsiteY19" fmla="*/ 1469510 h 4610584"/>
              <a:gd name="connsiteX20" fmla="*/ 135435 w 3130564"/>
              <a:gd name="connsiteY20" fmla="*/ 1245938 h 4610584"/>
              <a:gd name="connsiteX21" fmla="*/ 23007 w 3130564"/>
              <a:gd name="connsiteY21" fmla="*/ 616882 h 4610584"/>
              <a:gd name="connsiteX0" fmla="*/ 23007 w 3130564"/>
              <a:gd name="connsiteY0" fmla="*/ 616882 h 4617702"/>
              <a:gd name="connsiteX1" fmla="*/ 336319 w 3130564"/>
              <a:gd name="connsiteY1" fmla="*/ 190501 h 4617702"/>
              <a:gd name="connsiteX2" fmla="*/ 863369 w 3130564"/>
              <a:gd name="connsiteY2" fmla="*/ 0 h 4617702"/>
              <a:gd name="connsiteX3" fmla="*/ 1193049 w 3130564"/>
              <a:gd name="connsiteY3" fmla="*/ 68976 h 4617702"/>
              <a:gd name="connsiteX4" fmla="*/ 1545611 w 3130564"/>
              <a:gd name="connsiteY4" fmla="*/ 314986 h 4617702"/>
              <a:gd name="connsiteX5" fmla="*/ 2318775 w 3130564"/>
              <a:gd name="connsiteY5" fmla="*/ 1084593 h 4617702"/>
              <a:gd name="connsiteX6" fmla="*/ 2916444 w 3130564"/>
              <a:gd name="connsiteY6" fmla="*/ 1692170 h 4617702"/>
              <a:gd name="connsiteX7" fmla="*/ 3130043 w 3130564"/>
              <a:gd name="connsiteY7" fmla="*/ 2293885 h 4617702"/>
              <a:gd name="connsiteX8" fmla="*/ 2952520 w 3130564"/>
              <a:gd name="connsiteY8" fmla="*/ 2882901 h 4617702"/>
              <a:gd name="connsiteX9" fmla="*/ 2412631 w 3130564"/>
              <a:gd name="connsiteY9" fmla="*/ 3448050 h 4617702"/>
              <a:gd name="connsiteX10" fmla="*/ 1415032 w 3130564"/>
              <a:gd name="connsiteY10" fmla="*/ 4416425 h 4617702"/>
              <a:gd name="connsiteX11" fmla="*/ 899868 w 3130564"/>
              <a:gd name="connsiteY11" fmla="*/ 4617702 h 4617702"/>
              <a:gd name="connsiteX12" fmla="*/ 288942 w 3130564"/>
              <a:gd name="connsiteY12" fmla="*/ 4398830 h 4617702"/>
              <a:gd name="connsiteX13" fmla="*/ 727 w 3130564"/>
              <a:gd name="connsiteY13" fmla="*/ 3845874 h 4617702"/>
              <a:gd name="connsiteX14" fmla="*/ 215669 w 3130564"/>
              <a:gd name="connsiteY14" fmla="*/ 3309938 h 4617702"/>
              <a:gd name="connsiteX15" fmla="*/ 565165 w 3130564"/>
              <a:gd name="connsiteY15" fmla="*/ 2901950 h 4617702"/>
              <a:gd name="connsiteX16" fmla="*/ 739028 w 3130564"/>
              <a:gd name="connsiteY16" fmla="*/ 2592764 h 4617702"/>
              <a:gd name="connsiteX17" fmla="*/ 720041 w 3130564"/>
              <a:gd name="connsiteY17" fmla="*/ 2242714 h 4617702"/>
              <a:gd name="connsiteX18" fmla="*/ 584081 w 3130564"/>
              <a:gd name="connsiteY18" fmla="*/ 1781742 h 4617702"/>
              <a:gd name="connsiteX19" fmla="*/ 334473 w 3130564"/>
              <a:gd name="connsiteY19" fmla="*/ 1469510 h 4617702"/>
              <a:gd name="connsiteX20" fmla="*/ 135435 w 3130564"/>
              <a:gd name="connsiteY20" fmla="*/ 1245938 h 4617702"/>
              <a:gd name="connsiteX21" fmla="*/ 23007 w 3130564"/>
              <a:gd name="connsiteY21" fmla="*/ 616882 h 4617702"/>
              <a:gd name="connsiteX0" fmla="*/ 23007 w 3130564"/>
              <a:gd name="connsiteY0" fmla="*/ 616882 h 4610584"/>
              <a:gd name="connsiteX1" fmla="*/ 336319 w 3130564"/>
              <a:gd name="connsiteY1" fmla="*/ 190501 h 4610584"/>
              <a:gd name="connsiteX2" fmla="*/ 863369 w 3130564"/>
              <a:gd name="connsiteY2" fmla="*/ 0 h 4610584"/>
              <a:gd name="connsiteX3" fmla="*/ 1193049 w 3130564"/>
              <a:gd name="connsiteY3" fmla="*/ 68976 h 4610584"/>
              <a:gd name="connsiteX4" fmla="*/ 1545611 w 3130564"/>
              <a:gd name="connsiteY4" fmla="*/ 314986 h 4610584"/>
              <a:gd name="connsiteX5" fmla="*/ 2318775 w 3130564"/>
              <a:gd name="connsiteY5" fmla="*/ 1084593 h 4610584"/>
              <a:gd name="connsiteX6" fmla="*/ 2916444 w 3130564"/>
              <a:gd name="connsiteY6" fmla="*/ 1692170 h 4610584"/>
              <a:gd name="connsiteX7" fmla="*/ 3130043 w 3130564"/>
              <a:gd name="connsiteY7" fmla="*/ 2293885 h 4610584"/>
              <a:gd name="connsiteX8" fmla="*/ 2952520 w 3130564"/>
              <a:gd name="connsiteY8" fmla="*/ 2882901 h 4610584"/>
              <a:gd name="connsiteX9" fmla="*/ 2412631 w 3130564"/>
              <a:gd name="connsiteY9" fmla="*/ 3448050 h 4610584"/>
              <a:gd name="connsiteX10" fmla="*/ 1415032 w 3130564"/>
              <a:gd name="connsiteY10" fmla="*/ 4416425 h 4610584"/>
              <a:gd name="connsiteX11" fmla="*/ 899868 w 3130564"/>
              <a:gd name="connsiteY11" fmla="*/ 4610584 h 4610584"/>
              <a:gd name="connsiteX12" fmla="*/ 288942 w 3130564"/>
              <a:gd name="connsiteY12" fmla="*/ 4398830 h 4610584"/>
              <a:gd name="connsiteX13" fmla="*/ 727 w 3130564"/>
              <a:gd name="connsiteY13" fmla="*/ 3845874 h 4610584"/>
              <a:gd name="connsiteX14" fmla="*/ 215669 w 3130564"/>
              <a:gd name="connsiteY14" fmla="*/ 3309938 h 4610584"/>
              <a:gd name="connsiteX15" fmla="*/ 565165 w 3130564"/>
              <a:gd name="connsiteY15" fmla="*/ 2901950 h 4610584"/>
              <a:gd name="connsiteX16" fmla="*/ 739028 w 3130564"/>
              <a:gd name="connsiteY16" fmla="*/ 2592764 h 4610584"/>
              <a:gd name="connsiteX17" fmla="*/ 720041 w 3130564"/>
              <a:gd name="connsiteY17" fmla="*/ 2242714 h 4610584"/>
              <a:gd name="connsiteX18" fmla="*/ 584081 w 3130564"/>
              <a:gd name="connsiteY18" fmla="*/ 1781742 h 4610584"/>
              <a:gd name="connsiteX19" fmla="*/ 334473 w 3130564"/>
              <a:gd name="connsiteY19" fmla="*/ 1469510 h 4610584"/>
              <a:gd name="connsiteX20" fmla="*/ 135435 w 3130564"/>
              <a:gd name="connsiteY20" fmla="*/ 1245938 h 4610584"/>
              <a:gd name="connsiteX21" fmla="*/ 23007 w 3130564"/>
              <a:gd name="connsiteY21" fmla="*/ 616882 h 4610584"/>
              <a:gd name="connsiteX0" fmla="*/ 23007 w 3130564"/>
              <a:gd name="connsiteY0" fmla="*/ 616882 h 4611203"/>
              <a:gd name="connsiteX1" fmla="*/ 336319 w 3130564"/>
              <a:gd name="connsiteY1" fmla="*/ 190501 h 4611203"/>
              <a:gd name="connsiteX2" fmla="*/ 863369 w 3130564"/>
              <a:gd name="connsiteY2" fmla="*/ 0 h 4611203"/>
              <a:gd name="connsiteX3" fmla="*/ 1193049 w 3130564"/>
              <a:gd name="connsiteY3" fmla="*/ 68976 h 4611203"/>
              <a:gd name="connsiteX4" fmla="*/ 1545611 w 3130564"/>
              <a:gd name="connsiteY4" fmla="*/ 314986 h 4611203"/>
              <a:gd name="connsiteX5" fmla="*/ 2318775 w 3130564"/>
              <a:gd name="connsiteY5" fmla="*/ 1084593 h 4611203"/>
              <a:gd name="connsiteX6" fmla="*/ 2916444 w 3130564"/>
              <a:gd name="connsiteY6" fmla="*/ 1692170 h 4611203"/>
              <a:gd name="connsiteX7" fmla="*/ 3130043 w 3130564"/>
              <a:gd name="connsiteY7" fmla="*/ 2293885 h 4611203"/>
              <a:gd name="connsiteX8" fmla="*/ 2952520 w 3130564"/>
              <a:gd name="connsiteY8" fmla="*/ 2882901 h 4611203"/>
              <a:gd name="connsiteX9" fmla="*/ 2412631 w 3130564"/>
              <a:gd name="connsiteY9" fmla="*/ 3448050 h 4611203"/>
              <a:gd name="connsiteX10" fmla="*/ 1415032 w 3130564"/>
              <a:gd name="connsiteY10" fmla="*/ 4416425 h 4611203"/>
              <a:gd name="connsiteX11" fmla="*/ 899868 w 3130564"/>
              <a:gd name="connsiteY11" fmla="*/ 4610584 h 4611203"/>
              <a:gd name="connsiteX12" fmla="*/ 288942 w 3130564"/>
              <a:gd name="connsiteY12" fmla="*/ 4398830 h 4611203"/>
              <a:gd name="connsiteX13" fmla="*/ 727 w 3130564"/>
              <a:gd name="connsiteY13" fmla="*/ 3845874 h 4611203"/>
              <a:gd name="connsiteX14" fmla="*/ 215669 w 3130564"/>
              <a:gd name="connsiteY14" fmla="*/ 3309938 h 4611203"/>
              <a:gd name="connsiteX15" fmla="*/ 565165 w 3130564"/>
              <a:gd name="connsiteY15" fmla="*/ 2901950 h 4611203"/>
              <a:gd name="connsiteX16" fmla="*/ 739028 w 3130564"/>
              <a:gd name="connsiteY16" fmla="*/ 2592764 h 4611203"/>
              <a:gd name="connsiteX17" fmla="*/ 720041 w 3130564"/>
              <a:gd name="connsiteY17" fmla="*/ 2242714 h 4611203"/>
              <a:gd name="connsiteX18" fmla="*/ 584081 w 3130564"/>
              <a:gd name="connsiteY18" fmla="*/ 1781742 h 4611203"/>
              <a:gd name="connsiteX19" fmla="*/ 334473 w 3130564"/>
              <a:gd name="connsiteY19" fmla="*/ 1469510 h 4611203"/>
              <a:gd name="connsiteX20" fmla="*/ 135435 w 3130564"/>
              <a:gd name="connsiteY20" fmla="*/ 1245938 h 4611203"/>
              <a:gd name="connsiteX21" fmla="*/ 23007 w 3130564"/>
              <a:gd name="connsiteY21" fmla="*/ 616882 h 4611203"/>
              <a:gd name="connsiteX0" fmla="*/ 23007 w 3130564"/>
              <a:gd name="connsiteY0" fmla="*/ 616882 h 4614704"/>
              <a:gd name="connsiteX1" fmla="*/ 336319 w 3130564"/>
              <a:gd name="connsiteY1" fmla="*/ 190501 h 4614704"/>
              <a:gd name="connsiteX2" fmla="*/ 863369 w 3130564"/>
              <a:gd name="connsiteY2" fmla="*/ 0 h 4614704"/>
              <a:gd name="connsiteX3" fmla="*/ 1193049 w 3130564"/>
              <a:gd name="connsiteY3" fmla="*/ 68976 h 4614704"/>
              <a:gd name="connsiteX4" fmla="*/ 1545611 w 3130564"/>
              <a:gd name="connsiteY4" fmla="*/ 314986 h 4614704"/>
              <a:gd name="connsiteX5" fmla="*/ 2318775 w 3130564"/>
              <a:gd name="connsiteY5" fmla="*/ 1084593 h 4614704"/>
              <a:gd name="connsiteX6" fmla="*/ 2916444 w 3130564"/>
              <a:gd name="connsiteY6" fmla="*/ 1692170 h 4614704"/>
              <a:gd name="connsiteX7" fmla="*/ 3130043 w 3130564"/>
              <a:gd name="connsiteY7" fmla="*/ 2293885 h 4614704"/>
              <a:gd name="connsiteX8" fmla="*/ 2952520 w 3130564"/>
              <a:gd name="connsiteY8" fmla="*/ 2882901 h 4614704"/>
              <a:gd name="connsiteX9" fmla="*/ 2412631 w 3130564"/>
              <a:gd name="connsiteY9" fmla="*/ 3448050 h 4614704"/>
              <a:gd name="connsiteX10" fmla="*/ 1415032 w 3130564"/>
              <a:gd name="connsiteY10" fmla="*/ 4416425 h 4614704"/>
              <a:gd name="connsiteX11" fmla="*/ 896309 w 3130564"/>
              <a:gd name="connsiteY11" fmla="*/ 4614143 h 4614704"/>
              <a:gd name="connsiteX12" fmla="*/ 288942 w 3130564"/>
              <a:gd name="connsiteY12" fmla="*/ 4398830 h 4614704"/>
              <a:gd name="connsiteX13" fmla="*/ 727 w 3130564"/>
              <a:gd name="connsiteY13" fmla="*/ 3845874 h 4614704"/>
              <a:gd name="connsiteX14" fmla="*/ 215669 w 3130564"/>
              <a:gd name="connsiteY14" fmla="*/ 3309938 h 4614704"/>
              <a:gd name="connsiteX15" fmla="*/ 565165 w 3130564"/>
              <a:gd name="connsiteY15" fmla="*/ 2901950 h 4614704"/>
              <a:gd name="connsiteX16" fmla="*/ 739028 w 3130564"/>
              <a:gd name="connsiteY16" fmla="*/ 2592764 h 4614704"/>
              <a:gd name="connsiteX17" fmla="*/ 720041 w 3130564"/>
              <a:gd name="connsiteY17" fmla="*/ 2242714 h 4614704"/>
              <a:gd name="connsiteX18" fmla="*/ 584081 w 3130564"/>
              <a:gd name="connsiteY18" fmla="*/ 1781742 h 4614704"/>
              <a:gd name="connsiteX19" fmla="*/ 334473 w 3130564"/>
              <a:gd name="connsiteY19" fmla="*/ 1469510 h 4614704"/>
              <a:gd name="connsiteX20" fmla="*/ 135435 w 3130564"/>
              <a:gd name="connsiteY20" fmla="*/ 1245938 h 4614704"/>
              <a:gd name="connsiteX21" fmla="*/ 23007 w 3130564"/>
              <a:gd name="connsiteY21" fmla="*/ 616882 h 4614704"/>
              <a:gd name="connsiteX0" fmla="*/ 23007 w 3130564"/>
              <a:gd name="connsiteY0" fmla="*/ 616882 h 4615476"/>
              <a:gd name="connsiteX1" fmla="*/ 336319 w 3130564"/>
              <a:gd name="connsiteY1" fmla="*/ 190501 h 4615476"/>
              <a:gd name="connsiteX2" fmla="*/ 863369 w 3130564"/>
              <a:gd name="connsiteY2" fmla="*/ 0 h 4615476"/>
              <a:gd name="connsiteX3" fmla="*/ 1193049 w 3130564"/>
              <a:gd name="connsiteY3" fmla="*/ 68976 h 4615476"/>
              <a:gd name="connsiteX4" fmla="*/ 1545611 w 3130564"/>
              <a:gd name="connsiteY4" fmla="*/ 314986 h 4615476"/>
              <a:gd name="connsiteX5" fmla="*/ 2318775 w 3130564"/>
              <a:gd name="connsiteY5" fmla="*/ 1084593 h 4615476"/>
              <a:gd name="connsiteX6" fmla="*/ 2916444 w 3130564"/>
              <a:gd name="connsiteY6" fmla="*/ 1692170 h 4615476"/>
              <a:gd name="connsiteX7" fmla="*/ 3130043 w 3130564"/>
              <a:gd name="connsiteY7" fmla="*/ 2293885 h 4615476"/>
              <a:gd name="connsiteX8" fmla="*/ 2952520 w 3130564"/>
              <a:gd name="connsiteY8" fmla="*/ 2882901 h 4615476"/>
              <a:gd name="connsiteX9" fmla="*/ 2412631 w 3130564"/>
              <a:gd name="connsiteY9" fmla="*/ 3448050 h 4615476"/>
              <a:gd name="connsiteX10" fmla="*/ 1415032 w 3130564"/>
              <a:gd name="connsiteY10" fmla="*/ 4416425 h 4615476"/>
              <a:gd name="connsiteX11" fmla="*/ 896309 w 3130564"/>
              <a:gd name="connsiteY11" fmla="*/ 4614143 h 4615476"/>
              <a:gd name="connsiteX12" fmla="*/ 288942 w 3130564"/>
              <a:gd name="connsiteY12" fmla="*/ 4398830 h 4615476"/>
              <a:gd name="connsiteX13" fmla="*/ 727 w 3130564"/>
              <a:gd name="connsiteY13" fmla="*/ 3845874 h 4615476"/>
              <a:gd name="connsiteX14" fmla="*/ 215669 w 3130564"/>
              <a:gd name="connsiteY14" fmla="*/ 3309938 h 4615476"/>
              <a:gd name="connsiteX15" fmla="*/ 565165 w 3130564"/>
              <a:gd name="connsiteY15" fmla="*/ 2901950 h 4615476"/>
              <a:gd name="connsiteX16" fmla="*/ 739028 w 3130564"/>
              <a:gd name="connsiteY16" fmla="*/ 2592764 h 4615476"/>
              <a:gd name="connsiteX17" fmla="*/ 720041 w 3130564"/>
              <a:gd name="connsiteY17" fmla="*/ 2242714 h 4615476"/>
              <a:gd name="connsiteX18" fmla="*/ 584081 w 3130564"/>
              <a:gd name="connsiteY18" fmla="*/ 1781742 h 4615476"/>
              <a:gd name="connsiteX19" fmla="*/ 334473 w 3130564"/>
              <a:gd name="connsiteY19" fmla="*/ 1469510 h 4615476"/>
              <a:gd name="connsiteX20" fmla="*/ 135435 w 3130564"/>
              <a:gd name="connsiteY20" fmla="*/ 1245938 h 4615476"/>
              <a:gd name="connsiteX21" fmla="*/ 23007 w 3130564"/>
              <a:gd name="connsiteY21" fmla="*/ 616882 h 4615476"/>
              <a:gd name="connsiteX0" fmla="*/ 23007 w 3130564"/>
              <a:gd name="connsiteY0" fmla="*/ 616882 h 4615476"/>
              <a:gd name="connsiteX1" fmla="*/ 336319 w 3130564"/>
              <a:gd name="connsiteY1" fmla="*/ 190501 h 4615476"/>
              <a:gd name="connsiteX2" fmla="*/ 863369 w 3130564"/>
              <a:gd name="connsiteY2" fmla="*/ 0 h 4615476"/>
              <a:gd name="connsiteX3" fmla="*/ 1193049 w 3130564"/>
              <a:gd name="connsiteY3" fmla="*/ 68976 h 4615476"/>
              <a:gd name="connsiteX4" fmla="*/ 1545611 w 3130564"/>
              <a:gd name="connsiteY4" fmla="*/ 314986 h 4615476"/>
              <a:gd name="connsiteX5" fmla="*/ 2318775 w 3130564"/>
              <a:gd name="connsiteY5" fmla="*/ 1084593 h 4615476"/>
              <a:gd name="connsiteX6" fmla="*/ 2916444 w 3130564"/>
              <a:gd name="connsiteY6" fmla="*/ 1692170 h 4615476"/>
              <a:gd name="connsiteX7" fmla="*/ 3130043 w 3130564"/>
              <a:gd name="connsiteY7" fmla="*/ 2293885 h 4615476"/>
              <a:gd name="connsiteX8" fmla="*/ 2952520 w 3130564"/>
              <a:gd name="connsiteY8" fmla="*/ 2882901 h 4615476"/>
              <a:gd name="connsiteX9" fmla="*/ 2412631 w 3130564"/>
              <a:gd name="connsiteY9" fmla="*/ 3448050 h 4615476"/>
              <a:gd name="connsiteX10" fmla="*/ 1415032 w 3130564"/>
              <a:gd name="connsiteY10" fmla="*/ 4416425 h 4615476"/>
              <a:gd name="connsiteX11" fmla="*/ 896309 w 3130564"/>
              <a:gd name="connsiteY11" fmla="*/ 4614143 h 4615476"/>
              <a:gd name="connsiteX12" fmla="*/ 288942 w 3130564"/>
              <a:gd name="connsiteY12" fmla="*/ 4398830 h 4615476"/>
              <a:gd name="connsiteX13" fmla="*/ 727 w 3130564"/>
              <a:gd name="connsiteY13" fmla="*/ 3845874 h 4615476"/>
              <a:gd name="connsiteX14" fmla="*/ 215669 w 3130564"/>
              <a:gd name="connsiteY14" fmla="*/ 3309938 h 4615476"/>
              <a:gd name="connsiteX15" fmla="*/ 565165 w 3130564"/>
              <a:gd name="connsiteY15" fmla="*/ 2901950 h 4615476"/>
              <a:gd name="connsiteX16" fmla="*/ 739028 w 3130564"/>
              <a:gd name="connsiteY16" fmla="*/ 2592764 h 4615476"/>
              <a:gd name="connsiteX17" fmla="*/ 720041 w 3130564"/>
              <a:gd name="connsiteY17" fmla="*/ 2242714 h 4615476"/>
              <a:gd name="connsiteX18" fmla="*/ 584081 w 3130564"/>
              <a:gd name="connsiteY18" fmla="*/ 1781742 h 4615476"/>
              <a:gd name="connsiteX19" fmla="*/ 334473 w 3130564"/>
              <a:gd name="connsiteY19" fmla="*/ 1469510 h 4615476"/>
              <a:gd name="connsiteX20" fmla="*/ 135435 w 3130564"/>
              <a:gd name="connsiteY20" fmla="*/ 1245938 h 4615476"/>
              <a:gd name="connsiteX21" fmla="*/ 23007 w 3130564"/>
              <a:gd name="connsiteY21" fmla="*/ 616882 h 4615476"/>
              <a:gd name="connsiteX0" fmla="*/ 23007 w 3130564"/>
              <a:gd name="connsiteY0" fmla="*/ 616882 h 4615476"/>
              <a:gd name="connsiteX1" fmla="*/ 336319 w 3130564"/>
              <a:gd name="connsiteY1" fmla="*/ 190501 h 4615476"/>
              <a:gd name="connsiteX2" fmla="*/ 863369 w 3130564"/>
              <a:gd name="connsiteY2" fmla="*/ 0 h 4615476"/>
              <a:gd name="connsiteX3" fmla="*/ 1193049 w 3130564"/>
              <a:gd name="connsiteY3" fmla="*/ 68976 h 4615476"/>
              <a:gd name="connsiteX4" fmla="*/ 1545611 w 3130564"/>
              <a:gd name="connsiteY4" fmla="*/ 314986 h 4615476"/>
              <a:gd name="connsiteX5" fmla="*/ 2318775 w 3130564"/>
              <a:gd name="connsiteY5" fmla="*/ 1084593 h 4615476"/>
              <a:gd name="connsiteX6" fmla="*/ 2916444 w 3130564"/>
              <a:gd name="connsiteY6" fmla="*/ 1692170 h 4615476"/>
              <a:gd name="connsiteX7" fmla="*/ 3130043 w 3130564"/>
              <a:gd name="connsiteY7" fmla="*/ 2293885 h 4615476"/>
              <a:gd name="connsiteX8" fmla="*/ 2952520 w 3130564"/>
              <a:gd name="connsiteY8" fmla="*/ 2882901 h 4615476"/>
              <a:gd name="connsiteX9" fmla="*/ 2412631 w 3130564"/>
              <a:gd name="connsiteY9" fmla="*/ 3448050 h 4615476"/>
              <a:gd name="connsiteX10" fmla="*/ 1415032 w 3130564"/>
              <a:gd name="connsiteY10" fmla="*/ 4416425 h 4615476"/>
              <a:gd name="connsiteX11" fmla="*/ 896309 w 3130564"/>
              <a:gd name="connsiteY11" fmla="*/ 4614143 h 4615476"/>
              <a:gd name="connsiteX12" fmla="*/ 288942 w 3130564"/>
              <a:gd name="connsiteY12" fmla="*/ 4398830 h 4615476"/>
              <a:gd name="connsiteX13" fmla="*/ 727 w 3130564"/>
              <a:gd name="connsiteY13" fmla="*/ 3845874 h 4615476"/>
              <a:gd name="connsiteX14" fmla="*/ 215669 w 3130564"/>
              <a:gd name="connsiteY14" fmla="*/ 3309938 h 4615476"/>
              <a:gd name="connsiteX15" fmla="*/ 565165 w 3130564"/>
              <a:gd name="connsiteY15" fmla="*/ 2901950 h 4615476"/>
              <a:gd name="connsiteX16" fmla="*/ 739028 w 3130564"/>
              <a:gd name="connsiteY16" fmla="*/ 2592764 h 4615476"/>
              <a:gd name="connsiteX17" fmla="*/ 720041 w 3130564"/>
              <a:gd name="connsiteY17" fmla="*/ 2242714 h 4615476"/>
              <a:gd name="connsiteX18" fmla="*/ 584081 w 3130564"/>
              <a:gd name="connsiteY18" fmla="*/ 1781742 h 4615476"/>
              <a:gd name="connsiteX19" fmla="*/ 334473 w 3130564"/>
              <a:gd name="connsiteY19" fmla="*/ 1469510 h 4615476"/>
              <a:gd name="connsiteX20" fmla="*/ 135435 w 3130564"/>
              <a:gd name="connsiteY20" fmla="*/ 1245938 h 4615476"/>
              <a:gd name="connsiteX21" fmla="*/ 23007 w 3130564"/>
              <a:gd name="connsiteY21" fmla="*/ 616882 h 4615476"/>
              <a:gd name="connsiteX0" fmla="*/ 23007 w 3130564"/>
              <a:gd name="connsiteY0" fmla="*/ 616882 h 4615476"/>
              <a:gd name="connsiteX1" fmla="*/ 336319 w 3130564"/>
              <a:gd name="connsiteY1" fmla="*/ 190501 h 4615476"/>
              <a:gd name="connsiteX2" fmla="*/ 863369 w 3130564"/>
              <a:gd name="connsiteY2" fmla="*/ 0 h 4615476"/>
              <a:gd name="connsiteX3" fmla="*/ 1193049 w 3130564"/>
              <a:gd name="connsiteY3" fmla="*/ 68976 h 4615476"/>
              <a:gd name="connsiteX4" fmla="*/ 1545611 w 3130564"/>
              <a:gd name="connsiteY4" fmla="*/ 314986 h 4615476"/>
              <a:gd name="connsiteX5" fmla="*/ 2318775 w 3130564"/>
              <a:gd name="connsiteY5" fmla="*/ 1084593 h 4615476"/>
              <a:gd name="connsiteX6" fmla="*/ 2916444 w 3130564"/>
              <a:gd name="connsiteY6" fmla="*/ 1692170 h 4615476"/>
              <a:gd name="connsiteX7" fmla="*/ 3130043 w 3130564"/>
              <a:gd name="connsiteY7" fmla="*/ 2293885 h 4615476"/>
              <a:gd name="connsiteX8" fmla="*/ 2952520 w 3130564"/>
              <a:gd name="connsiteY8" fmla="*/ 2882901 h 4615476"/>
              <a:gd name="connsiteX9" fmla="*/ 2412631 w 3130564"/>
              <a:gd name="connsiteY9" fmla="*/ 3448050 h 4615476"/>
              <a:gd name="connsiteX10" fmla="*/ 1415032 w 3130564"/>
              <a:gd name="connsiteY10" fmla="*/ 4416425 h 4615476"/>
              <a:gd name="connsiteX11" fmla="*/ 896309 w 3130564"/>
              <a:gd name="connsiteY11" fmla="*/ 4614143 h 4615476"/>
              <a:gd name="connsiteX12" fmla="*/ 288942 w 3130564"/>
              <a:gd name="connsiteY12" fmla="*/ 4398830 h 4615476"/>
              <a:gd name="connsiteX13" fmla="*/ 727 w 3130564"/>
              <a:gd name="connsiteY13" fmla="*/ 3845874 h 4615476"/>
              <a:gd name="connsiteX14" fmla="*/ 215669 w 3130564"/>
              <a:gd name="connsiteY14" fmla="*/ 3309938 h 4615476"/>
              <a:gd name="connsiteX15" fmla="*/ 565165 w 3130564"/>
              <a:gd name="connsiteY15" fmla="*/ 2901950 h 4615476"/>
              <a:gd name="connsiteX16" fmla="*/ 739028 w 3130564"/>
              <a:gd name="connsiteY16" fmla="*/ 2592764 h 4615476"/>
              <a:gd name="connsiteX17" fmla="*/ 720041 w 3130564"/>
              <a:gd name="connsiteY17" fmla="*/ 2242714 h 4615476"/>
              <a:gd name="connsiteX18" fmla="*/ 584081 w 3130564"/>
              <a:gd name="connsiteY18" fmla="*/ 1781742 h 4615476"/>
              <a:gd name="connsiteX19" fmla="*/ 334473 w 3130564"/>
              <a:gd name="connsiteY19" fmla="*/ 1469510 h 4615476"/>
              <a:gd name="connsiteX20" fmla="*/ 135435 w 3130564"/>
              <a:gd name="connsiteY20" fmla="*/ 1245938 h 4615476"/>
              <a:gd name="connsiteX21" fmla="*/ 23007 w 3130564"/>
              <a:gd name="connsiteY21" fmla="*/ 616882 h 4615476"/>
              <a:gd name="connsiteX0" fmla="*/ 23007 w 3130564"/>
              <a:gd name="connsiteY0" fmla="*/ 616882 h 4615476"/>
              <a:gd name="connsiteX1" fmla="*/ 336319 w 3130564"/>
              <a:gd name="connsiteY1" fmla="*/ 190501 h 4615476"/>
              <a:gd name="connsiteX2" fmla="*/ 863369 w 3130564"/>
              <a:gd name="connsiteY2" fmla="*/ 0 h 4615476"/>
              <a:gd name="connsiteX3" fmla="*/ 1193049 w 3130564"/>
              <a:gd name="connsiteY3" fmla="*/ 68976 h 4615476"/>
              <a:gd name="connsiteX4" fmla="*/ 1545611 w 3130564"/>
              <a:gd name="connsiteY4" fmla="*/ 314986 h 4615476"/>
              <a:gd name="connsiteX5" fmla="*/ 2318775 w 3130564"/>
              <a:gd name="connsiteY5" fmla="*/ 1084593 h 4615476"/>
              <a:gd name="connsiteX6" fmla="*/ 2916444 w 3130564"/>
              <a:gd name="connsiteY6" fmla="*/ 1692170 h 4615476"/>
              <a:gd name="connsiteX7" fmla="*/ 3130043 w 3130564"/>
              <a:gd name="connsiteY7" fmla="*/ 2293885 h 4615476"/>
              <a:gd name="connsiteX8" fmla="*/ 2952520 w 3130564"/>
              <a:gd name="connsiteY8" fmla="*/ 2882901 h 4615476"/>
              <a:gd name="connsiteX9" fmla="*/ 2412631 w 3130564"/>
              <a:gd name="connsiteY9" fmla="*/ 3448050 h 4615476"/>
              <a:gd name="connsiteX10" fmla="*/ 1415032 w 3130564"/>
              <a:gd name="connsiteY10" fmla="*/ 4416425 h 4615476"/>
              <a:gd name="connsiteX11" fmla="*/ 896309 w 3130564"/>
              <a:gd name="connsiteY11" fmla="*/ 4614143 h 4615476"/>
              <a:gd name="connsiteX12" fmla="*/ 288942 w 3130564"/>
              <a:gd name="connsiteY12" fmla="*/ 4398830 h 4615476"/>
              <a:gd name="connsiteX13" fmla="*/ 727 w 3130564"/>
              <a:gd name="connsiteY13" fmla="*/ 3845874 h 4615476"/>
              <a:gd name="connsiteX14" fmla="*/ 215669 w 3130564"/>
              <a:gd name="connsiteY14" fmla="*/ 3309938 h 4615476"/>
              <a:gd name="connsiteX15" fmla="*/ 565165 w 3130564"/>
              <a:gd name="connsiteY15" fmla="*/ 2901950 h 4615476"/>
              <a:gd name="connsiteX16" fmla="*/ 739028 w 3130564"/>
              <a:gd name="connsiteY16" fmla="*/ 2592764 h 4615476"/>
              <a:gd name="connsiteX17" fmla="*/ 720041 w 3130564"/>
              <a:gd name="connsiteY17" fmla="*/ 2242714 h 4615476"/>
              <a:gd name="connsiteX18" fmla="*/ 584081 w 3130564"/>
              <a:gd name="connsiteY18" fmla="*/ 1781742 h 4615476"/>
              <a:gd name="connsiteX19" fmla="*/ 334473 w 3130564"/>
              <a:gd name="connsiteY19" fmla="*/ 1469510 h 4615476"/>
              <a:gd name="connsiteX20" fmla="*/ 135435 w 3130564"/>
              <a:gd name="connsiteY20" fmla="*/ 1245938 h 4615476"/>
              <a:gd name="connsiteX21" fmla="*/ 23007 w 3130564"/>
              <a:gd name="connsiteY21" fmla="*/ 616882 h 4615476"/>
              <a:gd name="connsiteX0" fmla="*/ 23007 w 3130564"/>
              <a:gd name="connsiteY0" fmla="*/ 616882 h 4615011"/>
              <a:gd name="connsiteX1" fmla="*/ 336319 w 3130564"/>
              <a:gd name="connsiteY1" fmla="*/ 190501 h 4615011"/>
              <a:gd name="connsiteX2" fmla="*/ 863369 w 3130564"/>
              <a:gd name="connsiteY2" fmla="*/ 0 h 4615011"/>
              <a:gd name="connsiteX3" fmla="*/ 1193049 w 3130564"/>
              <a:gd name="connsiteY3" fmla="*/ 68976 h 4615011"/>
              <a:gd name="connsiteX4" fmla="*/ 1545611 w 3130564"/>
              <a:gd name="connsiteY4" fmla="*/ 314986 h 4615011"/>
              <a:gd name="connsiteX5" fmla="*/ 2318775 w 3130564"/>
              <a:gd name="connsiteY5" fmla="*/ 1084593 h 4615011"/>
              <a:gd name="connsiteX6" fmla="*/ 2916444 w 3130564"/>
              <a:gd name="connsiteY6" fmla="*/ 1692170 h 4615011"/>
              <a:gd name="connsiteX7" fmla="*/ 3130043 w 3130564"/>
              <a:gd name="connsiteY7" fmla="*/ 2293885 h 4615011"/>
              <a:gd name="connsiteX8" fmla="*/ 2952520 w 3130564"/>
              <a:gd name="connsiteY8" fmla="*/ 2882901 h 4615011"/>
              <a:gd name="connsiteX9" fmla="*/ 2412631 w 3130564"/>
              <a:gd name="connsiteY9" fmla="*/ 3448050 h 4615011"/>
              <a:gd name="connsiteX10" fmla="*/ 1415032 w 3130564"/>
              <a:gd name="connsiteY10" fmla="*/ 4416425 h 4615011"/>
              <a:gd name="connsiteX11" fmla="*/ 896309 w 3130564"/>
              <a:gd name="connsiteY11" fmla="*/ 4614143 h 4615011"/>
              <a:gd name="connsiteX12" fmla="*/ 288942 w 3130564"/>
              <a:gd name="connsiteY12" fmla="*/ 4398830 h 4615011"/>
              <a:gd name="connsiteX13" fmla="*/ 727 w 3130564"/>
              <a:gd name="connsiteY13" fmla="*/ 3845874 h 4615011"/>
              <a:gd name="connsiteX14" fmla="*/ 215669 w 3130564"/>
              <a:gd name="connsiteY14" fmla="*/ 3309938 h 4615011"/>
              <a:gd name="connsiteX15" fmla="*/ 565165 w 3130564"/>
              <a:gd name="connsiteY15" fmla="*/ 2901950 h 4615011"/>
              <a:gd name="connsiteX16" fmla="*/ 739028 w 3130564"/>
              <a:gd name="connsiteY16" fmla="*/ 2592764 h 4615011"/>
              <a:gd name="connsiteX17" fmla="*/ 720041 w 3130564"/>
              <a:gd name="connsiteY17" fmla="*/ 2242714 h 4615011"/>
              <a:gd name="connsiteX18" fmla="*/ 584081 w 3130564"/>
              <a:gd name="connsiteY18" fmla="*/ 1781742 h 4615011"/>
              <a:gd name="connsiteX19" fmla="*/ 334473 w 3130564"/>
              <a:gd name="connsiteY19" fmla="*/ 1469510 h 4615011"/>
              <a:gd name="connsiteX20" fmla="*/ 135435 w 3130564"/>
              <a:gd name="connsiteY20" fmla="*/ 1245938 h 4615011"/>
              <a:gd name="connsiteX21" fmla="*/ 23007 w 3130564"/>
              <a:gd name="connsiteY21" fmla="*/ 616882 h 4615011"/>
              <a:gd name="connsiteX0" fmla="*/ 23007 w 3130564"/>
              <a:gd name="connsiteY0" fmla="*/ 616882 h 4614800"/>
              <a:gd name="connsiteX1" fmla="*/ 336319 w 3130564"/>
              <a:gd name="connsiteY1" fmla="*/ 190501 h 4614800"/>
              <a:gd name="connsiteX2" fmla="*/ 863369 w 3130564"/>
              <a:gd name="connsiteY2" fmla="*/ 0 h 4614800"/>
              <a:gd name="connsiteX3" fmla="*/ 1193049 w 3130564"/>
              <a:gd name="connsiteY3" fmla="*/ 68976 h 4614800"/>
              <a:gd name="connsiteX4" fmla="*/ 1545611 w 3130564"/>
              <a:gd name="connsiteY4" fmla="*/ 314986 h 4614800"/>
              <a:gd name="connsiteX5" fmla="*/ 2318775 w 3130564"/>
              <a:gd name="connsiteY5" fmla="*/ 1084593 h 4614800"/>
              <a:gd name="connsiteX6" fmla="*/ 2916444 w 3130564"/>
              <a:gd name="connsiteY6" fmla="*/ 1692170 h 4614800"/>
              <a:gd name="connsiteX7" fmla="*/ 3130043 w 3130564"/>
              <a:gd name="connsiteY7" fmla="*/ 2293885 h 4614800"/>
              <a:gd name="connsiteX8" fmla="*/ 2952520 w 3130564"/>
              <a:gd name="connsiteY8" fmla="*/ 2882901 h 4614800"/>
              <a:gd name="connsiteX9" fmla="*/ 2412631 w 3130564"/>
              <a:gd name="connsiteY9" fmla="*/ 3448050 h 4614800"/>
              <a:gd name="connsiteX10" fmla="*/ 1415032 w 3130564"/>
              <a:gd name="connsiteY10" fmla="*/ 4416425 h 4614800"/>
              <a:gd name="connsiteX11" fmla="*/ 896309 w 3130564"/>
              <a:gd name="connsiteY11" fmla="*/ 4614143 h 4614800"/>
              <a:gd name="connsiteX12" fmla="*/ 288942 w 3130564"/>
              <a:gd name="connsiteY12" fmla="*/ 4398830 h 4614800"/>
              <a:gd name="connsiteX13" fmla="*/ 727 w 3130564"/>
              <a:gd name="connsiteY13" fmla="*/ 3845874 h 4614800"/>
              <a:gd name="connsiteX14" fmla="*/ 215669 w 3130564"/>
              <a:gd name="connsiteY14" fmla="*/ 3309938 h 4614800"/>
              <a:gd name="connsiteX15" fmla="*/ 565165 w 3130564"/>
              <a:gd name="connsiteY15" fmla="*/ 2901950 h 4614800"/>
              <a:gd name="connsiteX16" fmla="*/ 739028 w 3130564"/>
              <a:gd name="connsiteY16" fmla="*/ 2592764 h 4614800"/>
              <a:gd name="connsiteX17" fmla="*/ 720041 w 3130564"/>
              <a:gd name="connsiteY17" fmla="*/ 2242714 h 4614800"/>
              <a:gd name="connsiteX18" fmla="*/ 584081 w 3130564"/>
              <a:gd name="connsiteY18" fmla="*/ 1781742 h 4614800"/>
              <a:gd name="connsiteX19" fmla="*/ 334473 w 3130564"/>
              <a:gd name="connsiteY19" fmla="*/ 1469510 h 4614800"/>
              <a:gd name="connsiteX20" fmla="*/ 135435 w 3130564"/>
              <a:gd name="connsiteY20" fmla="*/ 1245938 h 4614800"/>
              <a:gd name="connsiteX21" fmla="*/ 23007 w 3130564"/>
              <a:gd name="connsiteY21" fmla="*/ 616882 h 4614800"/>
              <a:gd name="connsiteX0" fmla="*/ 23007 w 3130564"/>
              <a:gd name="connsiteY0" fmla="*/ 616882 h 4615058"/>
              <a:gd name="connsiteX1" fmla="*/ 336319 w 3130564"/>
              <a:gd name="connsiteY1" fmla="*/ 190501 h 4615058"/>
              <a:gd name="connsiteX2" fmla="*/ 863369 w 3130564"/>
              <a:gd name="connsiteY2" fmla="*/ 0 h 4615058"/>
              <a:gd name="connsiteX3" fmla="*/ 1193049 w 3130564"/>
              <a:gd name="connsiteY3" fmla="*/ 68976 h 4615058"/>
              <a:gd name="connsiteX4" fmla="*/ 1545611 w 3130564"/>
              <a:gd name="connsiteY4" fmla="*/ 314986 h 4615058"/>
              <a:gd name="connsiteX5" fmla="*/ 2318775 w 3130564"/>
              <a:gd name="connsiteY5" fmla="*/ 1084593 h 4615058"/>
              <a:gd name="connsiteX6" fmla="*/ 2916444 w 3130564"/>
              <a:gd name="connsiteY6" fmla="*/ 1692170 h 4615058"/>
              <a:gd name="connsiteX7" fmla="*/ 3130043 w 3130564"/>
              <a:gd name="connsiteY7" fmla="*/ 2293885 h 4615058"/>
              <a:gd name="connsiteX8" fmla="*/ 2952520 w 3130564"/>
              <a:gd name="connsiteY8" fmla="*/ 2882901 h 4615058"/>
              <a:gd name="connsiteX9" fmla="*/ 2412631 w 3130564"/>
              <a:gd name="connsiteY9" fmla="*/ 3448050 h 4615058"/>
              <a:gd name="connsiteX10" fmla="*/ 1415032 w 3130564"/>
              <a:gd name="connsiteY10" fmla="*/ 4416425 h 4615058"/>
              <a:gd name="connsiteX11" fmla="*/ 896309 w 3130564"/>
              <a:gd name="connsiteY11" fmla="*/ 4614143 h 4615058"/>
              <a:gd name="connsiteX12" fmla="*/ 288942 w 3130564"/>
              <a:gd name="connsiteY12" fmla="*/ 4398830 h 4615058"/>
              <a:gd name="connsiteX13" fmla="*/ 727 w 3130564"/>
              <a:gd name="connsiteY13" fmla="*/ 3845874 h 4615058"/>
              <a:gd name="connsiteX14" fmla="*/ 215669 w 3130564"/>
              <a:gd name="connsiteY14" fmla="*/ 3309938 h 4615058"/>
              <a:gd name="connsiteX15" fmla="*/ 565165 w 3130564"/>
              <a:gd name="connsiteY15" fmla="*/ 2901950 h 4615058"/>
              <a:gd name="connsiteX16" fmla="*/ 739028 w 3130564"/>
              <a:gd name="connsiteY16" fmla="*/ 2592764 h 4615058"/>
              <a:gd name="connsiteX17" fmla="*/ 720041 w 3130564"/>
              <a:gd name="connsiteY17" fmla="*/ 2242714 h 4615058"/>
              <a:gd name="connsiteX18" fmla="*/ 584081 w 3130564"/>
              <a:gd name="connsiteY18" fmla="*/ 1781742 h 4615058"/>
              <a:gd name="connsiteX19" fmla="*/ 334473 w 3130564"/>
              <a:gd name="connsiteY19" fmla="*/ 1469510 h 4615058"/>
              <a:gd name="connsiteX20" fmla="*/ 135435 w 3130564"/>
              <a:gd name="connsiteY20" fmla="*/ 1245938 h 4615058"/>
              <a:gd name="connsiteX21" fmla="*/ 23007 w 3130564"/>
              <a:gd name="connsiteY21" fmla="*/ 616882 h 4615058"/>
              <a:gd name="connsiteX0" fmla="*/ 23007 w 3130564"/>
              <a:gd name="connsiteY0" fmla="*/ 616882 h 4614774"/>
              <a:gd name="connsiteX1" fmla="*/ 336319 w 3130564"/>
              <a:gd name="connsiteY1" fmla="*/ 190501 h 4614774"/>
              <a:gd name="connsiteX2" fmla="*/ 863369 w 3130564"/>
              <a:gd name="connsiteY2" fmla="*/ 0 h 4614774"/>
              <a:gd name="connsiteX3" fmla="*/ 1193049 w 3130564"/>
              <a:gd name="connsiteY3" fmla="*/ 68976 h 4614774"/>
              <a:gd name="connsiteX4" fmla="*/ 1545611 w 3130564"/>
              <a:gd name="connsiteY4" fmla="*/ 314986 h 4614774"/>
              <a:gd name="connsiteX5" fmla="*/ 2318775 w 3130564"/>
              <a:gd name="connsiteY5" fmla="*/ 1084593 h 4614774"/>
              <a:gd name="connsiteX6" fmla="*/ 2916444 w 3130564"/>
              <a:gd name="connsiteY6" fmla="*/ 1692170 h 4614774"/>
              <a:gd name="connsiteX7" fmla="*/ 3130043 w 3130564"/>
              <a:gd name="connsiteY7" fmla="*/ 2293885 h 4614774"/>
              <a:gd name="connsiteX8" fmla="*/ 2952520 w 3130564"/>
              <a:gd name="connsiteY8" fmla="*/ 2882901 h 4614774"/>
              <a:gd name="connsiteX9" fmla="*/ 2412631 w 3130564"/>
              <a:gd name="connsiteY9" fmla="*/ 3448050 h 4614774"/>
              <a:gd name="connsiteX10" fmla="*/ 1415032 w 3130564"/>
              <a:gd name="connsiteY10" fmla="*/ 4416425 h 4614774"/>
              <a:gd name="connsiteX11" fmla="*/ 896309 w 3130564"/>
              <a:gd name="connsiteY11" fmla="*/ 4614143 h 4614774"/>
              <a:gd name="connsiteX12" fmla="*/ 288942 w 3130564"/>
              <a:gd name="connsiteY12" fmla="*/ 4398830 h 4614774"/>
              <a:gd name="connsiteX13" fmla="*/ 727 w 3130564"/>
              <a:gd name="connsiteY13" fmla="*/ 3845874 h 4614774"/>
              <a:gd name="connsiteX14" fmla="*/ 215669 w 3130564"/>
              <a:gd name="connsiteY14" fmla="*/ 3309938 h 4614774"/>
              <a:gd name="connsiteX15" fmla="*/ 565165 w 3130564"/>
              <a:gd name="connsiteY15" fmla="*/ 2901950 h 4614774"/>
              <a:gd name="connsiteX16" fmla="*/ 739028 w 3130564"/>
              <a:gd name="connsiteY16" fmla="*/ 2592764 h 4614774"/>
              <a:gd name="connsiteX17" fmla="*/ 720041 w 3130564"/>
              <a:gd name="connsiteY17" fmla="*/ 2242714 h 4614774"/>
              <a:gd name="connsiteX18" fmla="*/ 584081 w 3130564"/>
              <a:gd name="connsiteY18" fmla="*/ 1781742 h 4614774"/>
              <a:gd name="connsiteX19" fmla="*/ 334473 w 3130564"/>
              <a:gd name="connsiteY19" fmla="*/ 1469510 h 4614774"/>
              <a:gd name="connsiteX20" fmla="*/ 135435 w 3130564"/>
              <a:gd name="connsiteY20" fmla="*/ 1245938 h 4614774"/>
              <a:gd name="connsiteX21" fmla="*/ 23007 w 3130564"/>
              <a:gd name="connsiteY21" fmla="*/ 616882 h 4614774"/>
              <a:gd name="connsiteX0" fmla="*/ 23888 w 3131445"/>
              <a:gd name="connsiteY0" fmla="*/ 616882 h 4614774"/>
              <a:gd name="connsiteX1" fmla="*/ 337200 w 3131445"/>
              <a:gd name="connsiteY1" fmla="*/ 190501 h 4614774"/>
              <a:gd name="connsiteX2" fmla="*/ 864250 w 3131445"/>
              <a:gd name="connsiteY2" fmla="*/ 0 h 4614774"/>
              <a:gd name="connsiteX3" fmla="*/ 1193930 w 3131445"/>
              <a:gd name="connsiteY3" fmla="*/ 68976 h 4614774"/>
              <a:gd name="connsiteX4" fmla="*/ 1546492 w 3131445"/>
              <a:gd name="connsiteY4" fmla="*/ 314986 h 4614774"/>
              <a:gd name="connsiteX5" fmla="*/ 2319656 w 3131445"/>
              <a:gd name="connsiteY5" fmla="*/ 1084593 h 4614774"/>
              <a:gd name="connsiteX6" fmla="*/ 2917325 w 3131445"/>
              <a:gd name="connsiteY6" fmla="*/ 1692170 h 4614774"/>
              <a:gd name="connsiteX7" fmla="*/ 3130924 w 3131445"/>
              <a:gd name="connsiteY7" fmla="*/ 2293885 h 4614774"/>
              <a:gd name="connsiteX8" fmla="*/ 2953401 w 3131445"/>
              <a:gd name="connsiteY8" fmla="*/ 2882901 h 4614774"/>
              <a:gd name="connsiteX9" fmla="*/ 2413512 w 3131445"/>
              <a:gd name="connsiteY9" fmla="*/ 3448050 h 4614774"/>
              <a:gd name="connsiteX10" fmla="*/ 1415913 w 3131445"/>
              <a:gd name="connsiteY10" fmla="*/ 4416425 h 4614774"/>
              <a:gd name="connsiteX11" fmla="*/ 897190 w 3131445"/>
              <a:gd name="connsiteY11" fmla="*/ 4614143 h 4614774"/>
              <a:gd name="connsiteX12" fmla="*/ 289823 w 3131445"/>
              <a:gd name="connsiteY12" fmla="*/ 4398830 h 4614774"/>
              <a:gd name="connsiteX13" fmla="*/ 1608 w 3131445"/>
              <a:gd name="connsiteY13" fmla="*/ 3845874 h 4614774"/>
              <a:gd name="connsiteX14" fmla="*/ 188081 w 3131445"/>
              <a:gd name="connsiteY14" fmla="*/ 3306380 h 4614774"/>
              <a:gd name="connsiteX15" fmla="*/ 566046 w 3131445"/>
              <a:gd name="connsiteY15" fmla="*/ 2901950 h 4614774"/>
              <a:gd name="connsiteX16" fmla="*/ 739909 w 3131445"/>
              <a:gd name="connsiteY16" fmla="*/ 2592764 h 4614774"/>
              <a:gd name="connsiteX17" fmla="*/ 720922 w 3131445"/>
              <a:gd name="connsiteY17" fmla="*/ 2242714 h 4614774"/>
              <a:gd name="connsiteX18" fmla="*/ 584962 w 3131445"/>
              <a:gd name="connsiteY18" fmla="*/ 1781742 h 4614774"/>
              <a:gd name="connsiteX19" fmla="*/ 335354 w 3131445"/>
              <a:gd name="connsiteY19" fmla="*/ 1469510 h 4614774"/>
              <a:gd name="connsiteX20" fmla="*/ 136316 w 3131445"/>
              <a:gd name="connsiteY20" fmla="*/ 1245938 h 4614774"/>
              <a:gd name="connsiteX21" fmla="*/ 23888 w 3131445"/>
              <a:gd name="connsiteY21" fmla="*/ 616882 h 4614774"/>
              <a:gd name="connsiteX0" fmla="*/ 24234 w 3131791"/>
              <a:gd name="connsiteY0" fmla="*/ 616882 h 4614774"/>
              <a:gd name="connsiteX1" fmla="*/ 337546 w 3131791"/>
              <a:gd name="connsiteY1" fmla="*/ 190501 h 4614774"/>
              <a:gd name="connsiteX2" fmla="*/ 864596 w 3131791"/>
              <a:gd name="connsiteY2" fmla="*/ 0 h 4614774"/>
              <a:gd name="connsiteX3" fmla="*/ 1194276 w 3131791"/>
              <a:gd name="connsiteY3" fmla="*/ 68976 h 4614774"/>
              <a:gd name="connsiteX4" fmla="*/ 1546838 w 3131791"/>
              <a:gd name="connsiteY4" fmla="*/ 314986 h 4614774"/>
              <a:gd name="connsiteX5" fmla="*/ 2320002 w 3131791"/>
              <a:gd name="connsiteY5" fmla="*/ 1084593 h 4614774"/>
              <a:gd name="connsiteX6" fmla="*/ 2917671 w 3131791"/>
              <a:gd name="connsiteY6" fmla="*/ 1692170 h 4614774"/>
              <a:gd name="connsiteX7" fmla="*/ 3131270 w 3131791"/>
              <a:gd name="connsiteY7" fmla="*/ 2293885 h 4614774"/>
              <a:gd name="connsiteX8" fmla="*/ 2953747 w 3131791"/>
              <a:gd name="connsiteY8" fmla="*/ 2882901 h 4614774"/>
              <a:gd name="connsiteX9" fmla="*/ 2413858 w 3131791"/>
              <a:gd name="connsiteY9" fmla="*/ 3448050 h 4614774"/>
              <a:gd name="connsiteX10" fmla="*/ 1416259 w 3131791"/>
              <a:gd name="connsiteY10" fmla="*/ 4416425 h 4614774"/>
              <a:gd name="connsiteX11" fmla="*/ 897536 w 3131791"/>
              <a:gd name="connsiteY11" fmla="*/ 4614143 h 4614774"/>
              <a:gd name="connsiteX12" fmla="*/ 290169 w 3131791"/>
              <a:gd name="connsiteY12" fmla="*/ 4398830 h 4614774"/>
              <a:gd name="connsiteX13" fmla="*/ 1954 w 3131791"/>
              <a:gd name="connsiteY13" fmla="*/ 3845874 h 4614774"/>
              <a:gd name="connsiteX14" fmla="*/ 188427 w 3131791"/>
              <a:gd name="connsiteY14" fmla="*/ 3306380 h 4614774"/>
              <a:gd name="connsiteX15" fmla="*/ 566392 w 3131791"/>
              <a:gd name="connsiteY15" fmla="*/ 2901950 h 4614774"/>
              <a:gd name="connsiteX16" fmla="*/ 740255 w 3131791"/>
              <a:gd name="connsiteY16" fmla="*/ 2592764 h 4614774"/>
              <a:gd name="connsiteX17" fmla="*/ 721268 w 3131791"/>
              <a:gd name="connsiteY17" fmla="*/ 2242714 h 4614774"/>
              <a:gd name="connsiteX18" fmla="*/ 585308 w 3131791"/>
              <a:gd name="connsiteY18" fmla="*/ 1781742 h 4614774"/>
              <a:gd name="connsiteX19" fmla="*/ 335700 w 3131791"/>
              <a:gd name="connsiteY19" fmla="*/ 1469510 h 4614774"/>
              <a:gd name="connsiteX20" fmla="*/ 136662 w 3131791"/>
              <a:gd name="connsiteY20" fmla="*/ 1245938 h 4614774"/>
              <a:gd name="connsiteX21" fmla="*/ 24234 w 3131791"/>
              <a:gd name="connsiteY21" fmla="*/ 616882 h 4614774"/>
              <a:gd name="connsiteX0" fmla="*/ 24234 w 3131791"/>
              <a:gd name="connsiteY0" fmla="*/ 616882 h 4614774"/>
              <a:gd name="connsiteX1" fmla="*/ 337546 w 3131791"/>
              <a:gd name="connsiteY1" fmla="*/ 190501 h 4614774"/>
              <a:gd name="connsiteX2" fmla="*/ 864596 w 3131791"/>
              <a:gd name="connsiteY2" fmla="*/ 0 h 4614774"/>
              <a:gd name="connsiteX3" fmla="*/ 1194276 w 3131791"/>
              <a:gd name="connsiteY3" fmla="*/ 68976 h 4614774"/>
              <a:gd name="connsiteX4" fmla="*/ 1546838 w 3131791"/>
              <a:gd name="connsiteY4" fmla="*/ 314986 h 4614774"/>
              <a:gd name="connsiteX5" fmla="*/ 2320002 w 3131791"/>
              <a:gd name="connsiteY5" fmla="*/ 1084593 h 4614774"/>
              <a:gd name="connsiteX6" fmla="*/ 2917671 w 3131791"/>
              <a:gd name="connsiteY6" fmla="*/ 1692170 h 4614774"/>
              <a:gd name="connsiteX7" fmla="*/ 3131270 w 3131791"/>
              <a:gd name="connsiteY7" fmla="*/ 2293885 h 4614774"/>
              <a:gd name="connsiteX8" fmla="*/ 2953747 w 3131791"/>
              <a:gd name="connsiteY8" fmla="*/ 2882901 h 4614774"/>
              <a:gd name="connsiteX9" fmla="*/ 2413858 w 3131791"/>
              <a:gd name="connsiteY9" fmla="*/ 3448050 h 4614774"/>
              <a:gd name="connsiteX10" fmla="*/ 1416259 w 3131791"/>
              <a:gd name="connsiteY10" fmla="*/ 4416425 h 4614774"/>
              <a:gd name="connsiteX11" fmla="*/ 897536 w 3131791"/>
              <a:gd name="connsiteY11" fmla="*/ 4614143 h 4614774"/>
              <a:gd name="connsiteX12" fmla="*/ 290169 w 3131791"/>
              <a:gd name="connsiteY12" fmla="*/ 4398830 h 4614774"/>
              <a:gd name="connsiteX13" fmla="*/ 1954 w 3131791"/>
              <a:gd name="connsiteY13" fmla="*/ 3845874 h 4614774"/>
              <a:gd name="connsiteX14" fmla="*/ 188427 w 3131791"/>
              <a:gd name="connsiteY14" fmla="*/ 3306380 h 4614774"/>
              <a:gd name="connsiteX15" fmla="*/ 537924 w 3131791"/>
              <a:gd name="connsiteY15" fmla="*/ 2887716 h 4614774"/>
              <a:gd name="connsiteX16" fmla="*/ 740255 w 3131791"/>
              <a:gd name="connsiteY16" fmla="*/ 2592764 h 4614774"/>
              <a:gd name="connsiteX17" fmla="*/ 721268 w 3131791"/>
              <a:gd name="connsiteY17" fmla="*/ 2242714 h 4614774"/>
              <a:gd name="connsiteX18" fmla="*/ 585308 w 3131791"/>
              <a:gd name="connsiteY18" fmla="*/ 1781742 h 4614774"/>
              <a:gd name="connsiteX19" fmla="*/ 335700 w 3131791"/>
              <a:gd name="connsiteY19" fmla="*/ 1469510 h 4614774"/>
              <a:gd name="connsiteX20" fmla="*/ 136662 w 3131791"/>
              <a:gd name="connsiteY20" fmla="*/ 1245938 h 4614774"/>
              <a:gd name="connsiteX21" fmla="*/ 24234 w 3131791"/>
              <a:gd name="connsiteY21" fmla="*/ 616882 h 4614774"/>
              <a:gd name="connsiteX0" fmla="*/ 24234 w 3131791"/>
              <a:gd name="connsiteY0" fmla="*/ 616882 h 4614774"/>
              <a:gd name="connsiteX1" fmla="*/ 337546 w 3131791"/>
              <a:gd name="connsiteY1" fmla="*/ 190501 h 4614774"/>
              <a:gd name="connsiteX2" fmla="*/ 864596 w 3131791"/>
              <a:gd name="connsiteY2" fmla="*/ 0 h 4614774"/>
              <a:gd name="connsiteX3" fmla="*/ 1194276 w 3131791"/>
              <a:gd name="connsiteY3" fmla="*/ 68976 h 4614774"/>
              <a:gd name="connsiteX4" fmla="*/ 1546838 w 3131791"/>
              <a:gd name="connsiteY4" fmla="*/ 314986 h 4614774"/>
              <a:gd name="connsiteX5" fmla="*/ 2320002 w 3131791"/>
              <a:gd name="connsiteY5" fmla="*/ 1084593 h 4614774"/>
              <a:gd name="connsiteX6" fmla="*/ 2917671 w 3131791"/>
              <a:gd name="connsiteY6" fmla="*/ 1692170 h 4614774"/>
              <a:gd name="connsiteX7" fmla="*/ 3131270 w 3131791"/>
              <a:gd name="connsiteY7" fmla="*/ 2293885 h 4614774"/>
              <a:gd name="connsiteX8" fmla="*/ 2953747 w 3131791"/>
              <a:gd name="connsiteY8" fmla="*/ 2882901 h 4614774"/>
              <a:gd name="connsiteX9" fmla="*/ 2413858 w 3131791"/>
              <a:gd name="connsiteY9" fmla="*/ 3448050 h 4614774"/>
              <a:gd name="connsiteX10" fmla="*/ 1416259 w 3131791"/>
              <a:gd name="connsiteY10" fmla="*/ 4416425 h 4614774"/>
              <a:gd name="connsiteX11" fmla="*/ 897536 w 3131791"/>
              <a:gd name="connsiteY11" fmla="*/ 4614143 h 4614774"/>
              <a:gd name="connsiteX12" fmla="*/ 290169 w 3131791"/>
              <a:gd name="connsiteY12" fmla="*/ 4398830 h 4614774"/>
              <a:gd name="connsiteX13" fmla="*/ 1954 w 3131791"/>
              <a:gd name="connsiteY13" fmla="*/ 3845874 h 4614774"/>
              <a:gd name="connsiteX14" fmla="*/ 188427 w 3131791"/>
              <a:gd name="connsiteY14" fmla="*/ 3306380 h 4614774"/>
              <a:gd name="connsiteX15" fmla="*/ 537924 w 3131791"/>
              <a:gd name="connsiteY15" fmla="*/ 2887716 h 4614774"/>
              <a:gd name="connsiteX16" fmla="*/ 740255 w 3131791"/>
              <a:gd name="connsiteY16" fmla="*/ 2592764 h 4614774"/>
              <a:gd name="connsiteX17" fmla="*/ 721268 w 3131791"/>
              <a:gd name="connsiteY17" fmla="*/ 2242714 h 4614774"/>
              <a:gd name="connsiteX18" fmla="*/ 585308 w 3131791"/>
              <a:gd name="connsiteY18" fmla="*/ 1781742 h 4614774"/>
              <a:gd name="connsiteX19" fmla="*/ 335700 w 3131791"/>
              <a:gd name="connsiteY19" fmla="*/ 1469510 h 4614774"/>
              <a:gd name="connsiteX20" fmla="*/ 136662 w 3131791"/>
              <a:gd name="connsiteY20" fmla="*/ 1245938 h 4614774"/>
              <a:gd name="connsiteX21" fmla="*/ 24234 w 3131791"/>
              <a:gd name="connsiteY21" fmla="*/ 616882 h 4614774"/>
              <a:gd name="connsiteX0" fmla="*/ 24234 w 3131791"/>
              <a:gd name="connsiteY0" fmla="*/ 616882 h 4614774"/>
              <a:gd name="connsiteX1" fmla="*/ 337546 w 3131791"/>
              <a:gd name="connsiteY1" fmla="*/ 190501 h 4614774"/>
              <a:gd name="connsiteX2" fmla="*/ 864596 w 3131791"/>
              <a:gd name="connsiteY2" fmla="*/ 0 h 4614774"/>
              <a:gd name="connsiteX3" fmla="*/ 1194276 w 3131791"/>
              <a:gd name="connsiteY3" fmla="*/ 68976 h 4614774"/>
              <a:gd name="connsiteX4" fmla="*/ 1546838 w 3131791"/>
              <a:gd name="connsiteY4" fmla="*/ 314986 h 4614774"/>
              <a:gd name="connsiteX5" fmla="*/ 2320002 w 3131791"/>
              <a:gd name="connsiteY5" fmla="*/ 1084593 h 4614774"/>
              <a:gd name="connsiteX6" fmla="*/ 2917671 w 3131791"/>
              <a:gd name="connsiteY6" fmla="*/ 1692170 h 4614774"/>
              <a:gd name="connsiteX7" fmla="*/ 3131270 w 3131791"/>
              <a:gd name="connsiteY7" fmla="*/ 2293885 h 4614774"/>
              <a:gd name="connsiteX8" fmla="*/ 2953747 w 3131791"/>
              <a:gd name="connsiteY8" fmla="*/ 2882901 h 4614774"/>
              <a:gd name="connsiteX9" fmla="*/ 2413858 w 3131791"/>
              <a:gd name="connsiteY9" fmla="*/ 3448050 h 4614774"/>
              <a:gd name="connsiteX10" fmla="*/ 1416259 w 3131791"/>
              <a:gd name="connsiteY10" fmla="*/ 4416425 h 4614774"/>
              <a:gd name="connsiteX11" fmla="*/ 897536 w 3131791"/>
              <a:gd name="connsiteY11" fmla="*/ 4614143 h 4614774"/>
              <a:gd name="connsiteX12" fmla="*/ 290169 w 3131791"/>
              <a:gd name="connsiteY12" fmla="*/ 4398830 h 4614774"/>
              <a:gd name="connsiteX13" fmla="*/ 1954 w 3131791"/>
              <a:gd name="connsiteY13" fmla="*/ 3845874 h 4614774"/>
              <a:gd name="connsiteX14" fmla="*/ 188427 w 3131791"/>
              <a:gd name="connsiteY14" fmla="*/ 3306380 h 4614774"/>
              <a:gd name="connsiteX15" fmla="*/ 537924 w 3131791"/>
              <a:gd name="connsiteY15" fmla="*/ 2887716 h 4614774"/>
              <a:gd name="connsiteX16" fmla="*/ 683318 w 3131791"/>
              <a:gd name="connsiteY16" fmla="*/ 2589206 h 4614774"/>
              <a:gd name="connsiteX17" fmla="*/ 721268 w 3131791"/>
              <a:gd name="connsiteY17" fmla="*/ 2242714 h 4614774"/>
              <a:gd name="connsiteX18" fmla="*/ 585308 w 3131791"/>
              <a:gd name="connsiteY18" fmla="*/ 1781742 h 4614774"/>
              <a:gd name="connsiteX19" fmla="*/ 335700 w 3131791"/>
              <a:gd name="connsiteY19" fmla="*/ 1469510 h 4614774"/>
              <a:gd name="connsiteX20" fmla="*/ 136662 w 3131791"/>
              <a:gd name="connsiteY20" fmla="*/ 1245938 h 4614774"/>
              <a:gd name="connsiteX21" fmla="*/ 24234 w 3131791"/>
              <a:gd name="connsiteY21" fmla="*/ 616882 h 4614774"/>
              <a:gd name="connsiteX0" fmla="*/ 24234 w 3131791"/>
              <a:gd name="connsiteY0" fmla="*/ 616882 h 4614774"/>
              <a:gd name="connsiteX1" fmla="*/ 337546 w 3131791"/>
              <a:gd name="connsiteY1" fmla="*/ 190501 h 4614774"/>
              <a:gd name="connsiteX2" fmla="*/ 864596 w 3131791"/>
              <a:gd name="connsiteY2" fmla="*/ 0 h 4614774"/>
              <a:gd name="connsiteX3" fmla="*/ 1194276 w 3131791"/>
              <a:gd name="connsiteY3" fmla="*/ 68976 h 4614774"/>
              <a:gd name="connsiteX4" fmla="*/ 1546838 w 3131791"/>
              <a:gd name="connsiteY4" fmla="*/ 314986 h 4614774"/>
              <a:gd name="connsiteX5" fmla="*/ 2320002 w 3131791"/>
              <a:gd name="connsiteY5" fmla="*/ 1084593 h 4614774"/>
              <a:gd name="connsiteX6" fmla="*/ 2917671 w 3131791"/>
              <a:gd name="connsiteY6" fmla="*/ 1692170 h 4614774"/>
              <a:gd name="connsiteX7" fmla="*/ 3131270 w 3131791"/>
              <a:gd name="connsiteY7" fmla="*/ 2293885 h 4614774"/>
              <a:gd name="connsiteX8" fmla="*/ 2953747 w 3131791"/>
              <a:gd name="connsiteY8" fmla="*/ 2882901 h 4614774"/>
              <a:gd name="connsiteX9" fmla="*/ 2413858 w 3131791"/>
              <a:gd name="connsiteY9" fmla="*/ 3448050 h 4614774"/>
              <a:gd name="connsiteX10" fmla="*/ 1416259 w 3131791"/>
              <a:gd name="connsiteY10" fmla="*/ 4416425 h 4614774"/>
              <a:gd name="connsiteX11" fmla="*/ 897536 w 3131791"/>
              <a:gd name="connsiteY11" fmla="*/ 4614143 h 4614774"/>
              <a:gd name="connsiteX12" fmla="*/ 290169 w 3131791"/>
              <a:gd name="connsiteY12" fmla="*/ 4398830 h 4614774"/>
              <a:gd name="connsiteX13" fmla="*/ 1954 w 3131791"/>
              <a:gd name="connsiteY13" fmla="*/ 3845874 h 4614774"/>
              <a:gd name="connsiteX14" fmla="*/ 188427 w 3131791"/>
              <a:gd name="connsiteY14" fmla="*/ 3306380 h 4614774"/>
              <a:gd name="connsiteX15" fmla="*/ 537924 w 3131791"/>
              <a:gd name="connsiteY15" fmla="*/ 2887716 h 4614774"/>
              <a:gd name="connsiteX16" fmla="*/ 683318 w 3131791"/>
              <a:gd name="connsiteY16" fmla="*/ 2589206 h 4614774"/>
              <a:gd name="connsiteX17" fmla="*/ 721268 w 3131791"/>
              <a:gd name="connsiteY17" fmla="*/ 2242714 h 4614774"/>
              <a:gd name="connsiteX18" fmla="*/ 585308 w 3131791"/>
              <a:gd name="connsiteY18" fmla="*/ 1781742 h 4614774"/>
              <a:gd name="connsiteX19" fmla="*/ 335700 w 3131791"/>
              <a:gd name="connsiteY19" fmla="*/ 1469510 h 4614774"/>
              <a:gd name="connsiteX20" fmla="*/ 136662 w 3131791"/>
              <a:gd name="connsiteY20" fmla="*/ 1245938 h 4614774"/>
              <a:gd name="connsiteX21" fmla="*/ 24234 w 3131791"/>
              <a:gd name="connsiteY21" fmla="*/ 616882 h 4614774"/>
              <a:gd name="connsiteX0" fmla="*/ 24234 w 3131791"/>
              <a:gd name="connsiteY0" fmla="*/ 616882 h 4614774"/>
              <a:gd name="connsiteX1" fmla="*/ 337546 w 3131791"/>
              <a:gd name="connsiteY1" fmla="*/ 190501 h 4614774"/>
              <a:gd name="connsiteX2" fmla="*/ 864596 w 3131791"/>
              <a:gd name="connsiteY2" fmla="*/ 0 h 4614774"/>
              <a:gd name="connsiteX3" fmla="*/ 1194276 w 3131791"/>
              <a:gd name="connsiteY3" fmla="*/ 68976 h 4614774"/>
              <a:gd name="connsiteX4" fmla="*/ 1546838 w 3131791"/>
              <a:gd name="connsiteY4" fmla="*/ 314986 h 4614774"/>
              <a:gd name="connsiteX5" fmla="*/ 2320002 w 3131791"/>
              <a:gd name="connsiteY5" fmla="*/ 1084593 h 4614774"/>
              <a:gd name="connsiteX6" fmla="*/ 2917671 w 3131791"/>
              <a:gd name="connsiteY6" fmla="*/ 1692170 h 4614774"/>
              <a:gd name="connsiteX7" fmla="*/ 3131270 w 3131791"/>
              <a:gd name="connsiteY7" fmla="*/ 2293885 h 4614774"/>
              <a:gd name="connsiteX8" fmla="*/ 2953747 w 3131791"/>
              <a:gd name="connsiteY8" fmla="*/ 2882901 h 4614774"/>
              <a:gd name="connsiteX9" fmla="*/ 2413858 w 3131791"/>
              <a:gd name="connsiteY9" fmla="*/ 3448050 h 4614774"/>
              <a:gd name="connsiteX10" fmla="*/ 1416259 w 3131791"/>
              <a:gd name="connsiteY10" fmla="*/ 4416425 h 4614774"/>
              <a:gd name="connsiteX11" fmla="*/ 897536 w 3131791"/>
              <a:gd name="connsiteY11" fmla="*/ 4614143 h 4614774"/>
              <a:gd name="connsiteX12" fmla="*/ 290169 w 3131791"/>
              <a:gd name="connsiteY12" fmla="*/ 4398830 h 4614774"/>
              <a:gd name="connsiteX13" fmla="*/ 1954 w 3131791"/>
              <a:gd name="connsiteY13" fmla="*/ 3845874 h 4614774"/>
              <a:gd name="connsiteX14" fmla="*/ 188427 w 3131791"/>
              <a:gd name="connsiteY14" fmla="*/ 3306380 h 4614774"/>
              <a:gd name="connsiteX15" fmla="*/ 537924 w 3131791"/>
              <a:gd name="connsiteY15" fmla="*/ 2887716 h 4614774"/>
              <a:gd name="connsiteX16" fmla="*/ 683318 w 3131791"/>
              <a:gd name="connsiteY16" fmla="*/ 2589206 h 4614774"/>
              <a:gd name="connsiteX17" fmla="*/ 721268 w 3131791"/>
              <a:gd name="connsiteY17" fmla="*/ 2242714 h 4614774"/>
              <a:gd name="connsiteX18" fmla="*/ 585308 w 3131791"/>
              <a:gd name="connsiteY18" fmla="*/ 1781742 h 4614774"/>
              <a:gd name="connsiteX19" fmla="*/ 332141 w 3131791"/>
              <a:gd name="connsiteY19" fmla="*/ 1490861 h 4614774"/>
              <a:gd name="connsiteX20" fmla="*/ 136662 w 3131791"/>
              <a:gd name="connsiteY20" fmla="*/ 1245938 h 4614774"/>
              <a:gd name="connsiteX21" fmla="*/ 24234 w 3131791"/>
              <a:gd name="connsiteY21" fmla="*/ 616882 h 4614774"/>
              <a:gd name="connsiteX0" fmla="*/ 24234 w 3131791"/>
              <a:gd name="connsiteY0" fmla="*/ 616882 h 4614774"/>
              <a:gd name="connsiteX1" fmla="*/ 337546 w 3131791"/>
              <a:gd name="connsiteY1" fmla="*/ 190501 h 4614774"/>
              <a:gd name="connsiteX2" fmla="*/ 864596 w 3131791"/>
              <a:gd name="connsiteY2" fmla="*/ 0 h 4614774"/>
              <a:gd name="connsiteX3" fmla="*/ 1194276 w 3131791"/>
              <a:gd name="connsiteY3" fmla="*/ 68976 h 4614774"/>
              <a:gd name="connsiteX4" fmla="*/ 1546838 w 3131791"/>
              <a:gd name="connsiteY4" fmla="*/ 314986 h 4614774"/>
              <a:gd name="connsiteX5" fmla="*/ 2320002 w 3131791"/>
              <a:gd name="connsiteY5" fmla="*/ 1084593 h 4614774"/>
              <a:gd name="connsiteX6" fmla="*/ 2917671 w 3131791"/>
              <a:gd name="connsiteY6" fmla="*/ 1692170 h 4614774"/>
              <a:gd name="connsiteX7" fmla="*/ 3131270 w 3131791"/>
              <a:gd name="connsiteY7" fmla="*/ 2293885 h 4614774"/>
              <a:gd name="connsiteX8" fmla="*/ 2953747 w 3131791"/>
              <a:gd name="connsiteY8" fmla="*/ 2882901 h 4614774"/>
              <a:gd name="connsiteX9" fmla="*/ 2413858 w 3131791"/>
              <a:gd name="connsiteY9" fmla="*/ 3448050 h 4614774"/>
              <a:gd name="connsiteX10" fmla="*/ 1416259 w 3131791"/>
              <a:gd name="connsiteY10" fmla="*/ 4416425 h 4614774"/>
              <a:gd name="connsiteX11" fmla="*/ 897536 w 3131791"/>
              <a:gd name="connsiteY11" fmla="*/ 4614143 h 4614774"/>
              <a:gd name="connsiteX12" fmla="*/ 290169 w 3131791"/>
              <a:gd name="connsiteY12" fmla="*/ 4398830 h 4614774"/>
              <a:gd name="connsiteX13" fmla="*/ 1954 w 3131791"/>
              <a:gd name="connsiteY13" fmla="*/ 3845874 h 4614774"/>
              <a:gd name="connsiteX14" fmla="*/ 188427 w 3131791"/>
              <a:gd name="connsiteY14" fmla="*/ 3306380 h 4614774"/>
              <a:gd name="connsiteX15" fmla="*/ 537924 w 3131791"/>
              <a:gd name="connsiteY15" fmla="*/ 2887716 h 4614774"/>
              <a:gd name="connsiteX16" fmla="*/ 683318 w 3131791"/>
              <a:gd name="connsiteY16" fmla="*/ 2589206 h 4614774"/>
              <a:gd name="connsiteX17" fmla="*/ 721268 w 3131791"/>
              <a:gd name="connsiteY17" fmla="*/ 2242714 h 4614774"/>
              <a:gd name="connsiteX18" fmla="*/ 585308 w 3131791"/>
              <a:gd name="connsiteY18" fmla="*/ 1781742 h 4614774"/>
              <a:gd name="connsiteX19" fmla="*/ 332141 w 3131791"/>
              <a:gd name="connsiteY19" fmla="*/ 1490861 h 4614774"/>
              <a:gd name="connsiteX20" fmla="*/ 136662 w 3131791"/>
              <a:gd name="connsiteY20" fmla="*/ 1245938 h 4614774"/>
              <a:gd name="connsiteX21" fmla="*/ 24234 w 3131791"/>
              <a:gd name="connsiteY21" fmla="*/ 616882 h 4614774"/>
              <a:gd name="connsiteX0" fmla="*/ 24234 w 3131791"/>
              <a:gd name="connsiteY0" fmla="*/ 616882 h 4614774"/>
              <a:gd name="connsiteX1" fmla="*/ 337546 w 3131791"/>
              <a:gd name="connsiteY1" fmla="*/ 190501 h 4614774"/>
              <a:gd name="connsiteX2" fmla="*/ 864596 w 3131791"/>
              <a:gd name="connsiteY2" fmla="*/ 0 h 4614774"/>
              <a:gd name="connsiteX3" fmla="*/ 1194276 w 3131791"/>
              <a:gd name="connsiteY3" fmla="*/ 68976 h 4614774"/>
              <a:gd name="connsiteX4" fmla="*/ 1546838 w 3131791"/>
              <a:gd name="connsiteY4" fmla="*/ 314986 h 4614774"/>
              <a:gd name="connsiteX5" fmla="*/ 2320002 w 3131791"/>
              <a:gd name="connsiteY5" fmla="*/ 1084593 h 4614774"/>
              <a:gd name="connsiteX6" fmla="*/ 2917671 w 3131791"/>
              <a:gd name="connsiteY6" fmla="*/ 1692170 h 4614774"/>
              <a:gd name="connsiteX7" fmla="*/ 3131270 w 3131791"/>
              <a:gd name="connsiteY7" fmla="*/ 2293885 h 4614774"/>
              <a:gd name="connsiteX8" fmla="*/ 2953747 w 3131791"/>
              <a:gd name="connsiteY8" fmla="*/ 2882901 h 4614774"/>
              <a:gd name="connsiteX9" fmla="*/ 2413858 w 3131791"/>
              <a:gd name="connsiteY9" fmla="*/ 3448050 h 4614774"/>
              <a:gd name="connsiteX10" fmla="*/ 1416259 w 3131791"/>
              <a:gd name="connsiteY10" fmla="*/ 4416425 h 4614774"/>
              <a:gd name="connsiteX11" fmla="*/ 897536 w 3131791"/>
              <a:gd name="connsiteY11" fmla="*/ 4614143 h 4614774"/>
              <a:gd name="connsiteX12" fmla="*/ 290169 w 3131791"/>
              <a:gd name="connsiteY12" fmla="*/ 4398830 h 4614774"/>
              <a:gd name="connsiteX13" fmla="*/ 1954 w 3131791"/>
              <a:gd name="connsiteY13" fmla="*/ 3845874 h 4614774"/>
              <a:gd name="connsiteX14" fmla="*/ 188427 w 3131791"/>
              <a:gd name="connsiteY14" fmla="*/ 3306380 h 4614774"/>
              <a:gd name="connsiteX15" fmla="*/ 537924 w 3131791"/>
              <a:gd name="connsiteY15" fmla="*/ 2887716 h 4614774"/>
              <a:gd name="connsiteX16" fmla="*/ 683318 w 3131791"/>
              <a:gd name="connsiteY16" fmla="*/ 2589206 h 4614774"/>
              <a:gd name="connsiteX17" fmla="*/ 721268 w 3131791"/>
              <a:gd name="connsiteY17" fmla="*/ 2242714 h 4614774"/>
              <a:gd name="connsiteX18" fmla="*/ 585308 w 3131791"/>
              <a:gd name="connsiteY18" fmla="*/ 1781742 h 4614774"/>
              <a:gd name="connsiteX19" fmla="*/ 332141 w 3131791"/>
              <a:gd name="connsiteY19" fmla="*/ 1490861 h 4614774"/>
              <a:gd name="connsiteX20" fmla="*/ 136662 w 3131791"/>
              <a:gd name="connsiteY20" fmla="*/ 1245938 h 4614774"/>
              <a:gd name="connsiteX21" fmla="*/ 24234 w 3131791"/>
              <a:gd name="connsiteY21" fmla="*/ 616882 h 4614774"/>
              <a:gd name="connsiteX0" fmla="*/ 24234 w 3131791"/>
              <a:gd name="connsiteY0" fmla="*/ 616882 h 4614834"/>
              <a:gd name="connsiteX1" fmla="*/ 337546 w 3131791"/>
              <a:gd name="connsiteY1" fmla="*/ 190501 h 4614834"/>
              <a:gd name="connsiteX2" fmla="*/ 864596 w 3131791"/>
              <a:gd name="connsiteY2" fmla="*/ 0 h 4614834"/>
              <a:gd name="connsiteX3" fmla="*/ 1194276 w 3131791"/>
              <a:gd name="connsiteY3" fmla="*/ 68976 h 4614834"/>
              <a:gd name="connsiteX4" fmla="*/ 1546838 w 3131791"/>
              <a:gd name="connsiteY4" fmla="*/ 314986 h 4614834"/>
              <a:gd name="connsiteX5" fmla="*/ 2320002 w 3131791"/>
              <a:gd name="connsiteY5" fmla="*/ 1084593 h 4614834"/>
              <a:gd name="connsiteX6" fmla="*/ 2917671 w 3131791"/>
              <a:gd name="connsiteY6" fmla="*/ 1692170 h 4614834"/>
              <a:gd name="connsiteX7" fmla="*/ 3131270 w 3131791"/>
              <a:gd name="connsiteY7" fmla="*/ 2293885 h 4614834"/>
              <a:gd name="connsiteX8" fmla="*/ 2953747 w 3131791"/>
              <a:gd name="connsiteY8" fmla="*/ 2882901 h 4614834"/>
              <a:gd name="connsiteX9" fmla="*/ 2413858 w 3131791"/>
              <a:gd name="connsiteY9" fmla="*/ 3448050 h 4614834"/>
              <a:gd name="connsiteX10" fmla="*/ 1416259 w 3131791"/>
              <a:gd name="connsiteY10" fmla="*/ 4416425 h 4614834"/>
              <a:gd name="connsiteX11" fmla="*/ 897536 w 3131791"/>
              <a:gd name="connsiteY11" fmla="*/ 4614143 h 4614834"/>
              <a:gd name="connsiteX12" fmla="*/ 290169 w 3131791"/>
              <a:gd name="connsiteY12" fmla="*/ 4398830 h 4614834"/>
              <a:gd name="connsiteX13" fmla="*/ 1954 w 3131791"/>
              <a:gd name="connsiteY13" fmla="*/ 3845874 h 4614834"/>
              <a:gd name="connsiteX14" fmla="*/ 188427 w 3131791"/>
              <a:gd name="connsiteY14" fmla="*/ 3306380 h 4614834"/>
              <a:gd name="connsiteX15" fmla="*/ 537924 w 3131791"/>
              <a:gd name="connsiteY15" fmla="*/ 2887716 h 4614834"/>
              <a:gd name="connsiteX16" fmla="*/ 683318 w 3131791"/>
              <a:gd name="connsiteY16" fmla="*/ 2589206 h 4614834"/>
              <a:gd name="connsiteX17" fmla="*/ 721268 w 3131791"/>
              <a:gd name="connsiteY17" fmla="*/ 2242714 h 4614834"/>
              <a:gd name="connsiteX18" fmla="*/ 585308 w 3131791"/>
              <a:gd name="connsiteY18" fmla="*/ 1781742 h 4614834"/>
              <a:gd name="connsiteX19" fmla="*/ 332141 w 3131791"/>
              <a:gd name="connsiteY19" fmla="*/ 1490861 h 4614834"/>
              <a:gd name="connsiteX20" fmla="*/ 136662 w 3131791"/>
              <a:gd name="connsiteY20" fmla="*/ 1245938 h 4614834"/>
              <a:gd name="connsiteX21" fmla="*/ 24234 w 3131791"/>
              <a:gd name="connsiteY21" fmla="*/ 616882 h 4614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131791" h="4614834">
                <a:moveTo>
                  <a:pt x="24234" y="616882"/>
                </a:moveTo>
                <a:cubicBezTo>
                  <a:pt x="124694" y="352815"/>
                  <a:pt x="218036" y="286809"/>
                  <a:pt x="337546" y="190501"/>
                </a:cubicBezTo>
                <a:cubicBezTo>
                  <a:pt x="602129" y="6351"/>
                  <a:pt x="739713" y="19050"/>
                  <a:pt x="864596" y="0"/>
                </a:cubicBezTo>
                <a:cubicBezTo>
                  <a:pt x="1002261" y="3175"/>
                  <a:pt x="1088361" y="27701"/>
                  <a:pt x="1194276" y="68976"/>
                </a:cubicBezTo>
                <a:cubicBezTo>
                  <a:pt x="1308576" y="118718"/>
                  <a:pt x="1357437" y="145124"/>
                  <a:pt x="1546838" y="314986"/>
                </a:cubicBezTo>
                <a:cubicBezTo>
                  <a:pt x="1653689" y="421348"/>
                  <a:pt x="1997699" y="756510"/>
                  <a:pt x="2320002" y="1084593"/>
                </a:cubicBezTo>
                <a:cubicBezTo>
                  <a:pt x="2536961" y="1323776"/>
                  <a:pt x="2773738" y="1528128"/>
                  <a:pt x="2917671" y="1692170"/>
                </a:cubicBezTo>
                <a:cubicBezTo>
                  <a:pt x="3081698" y="1917475"/>
                  <a:pt x="3137923" y="2133068"/>
                  <a:pt x="3131270" y="2293885"/>
                </a:cubicBezTo>
                <a:cubicBezTo>
                  <a:pt x="3124617" y="2454702"/>
                  <a:pt x="3122510" y="2656418"/>
                  <a:pt x="2953747" y="2882901"/>
                </a:cubicBezTo>
                <a:cubicBezTo>
                  <a:pt x="2772284" y="3083984"/>
                  <a:pt x="2672051" y="3169179"/>
                  <a:pt x="2413858" y="3448050"/>
                </a:cubicBezTo>
                <a:cubicBezTo>
                  <a:pt x="2074133" y="3770842"/>
                  <a:pt x="1569770" y="4305248"/>
                  <a:pt x="1416259" y="4416425"/>
                </a:cubicBezTo>
                <a:cubicBezTo>
                  <a:pt x="1295596" y="4510233"/>
                  <a:pt x="1091929" y="4620567"/>
                  <a:pt x="897536" y="4614143"/>
                </a:cubicBezTo>
                <a:cubicBezTo>
                  <a:pt x="745605" y="4622630"/>
                  <a:pt x="465856" y="4553067"/>
                  <a:pt x="290169" y="4398830"/>
                </a:cubicBezTo>
                <a:cubicBezTo>
                  <a:pt x="96152" y="4242814"/>
                  <a:pt x="18911" y="4027949"/>
                  <a:pt x="1954" y="3845874"/>
                </a:cubicBezTo>
                <a:cubicBezTo>
                  <a:pt x="-15003" y="3663799"/>
                  <a:pt x="80967" y="3476718"/>
                  <a:pt x="188427" y="3306380"/>
                </a:cubicBezTo>
                <a:cubicBezTo>
                  <a:pt x="330326" y="3125934"/>
                  <a:pt x="369368" y="3073745"/>
                  <a:pt x="537924" y="2887716"/>
                </a:cubicBezTo>
                <a:cubicBezTo>
                  <a:pt x="620646" y="2766686"/>
                  <a:pt x="627684" y="2734151"/>
                  <a:pt x="683318" y="2589206"/>
                </a:cubicBezTo>
                <a:cubicBezTo>
                  <a:pt x="707420" y="2489305"/>
                  <a:pt x="726497" y="2408130"/>
                  <a:pt x="721268" y="2242714"/>
                </a:cubicBezTo>
                <a:cubicBezTo>
                  <a:pt x="701239" y="2019587"/>
                  <a:pt x="670688" y="1948536"/>
                  <a:pt x="585308" y="1781742"/>
                </a:cubicBezTo>
                <a:cubicBezTo>
                  <a:pt x="513467" y="1693113"/>
                  <a:pt x="427451" y="1609850"/>
                  <a:pt x="332141" y="1490861"/>
                </a:cubicBezTo>
                <a:cubicBezTo>
                  <a:pt x="248783" y="1410786"/>
                  <a:pt x="243812" y="1394326"/>
                  <a:pt x="136662" y="1245938"/>
                </a:cubicBezTo>
                <a:cubicBezTo>
                  <a:pt x="-14090" y="1021920"/>
                  <a:pt x="-10748" y="797292"/>
                  <a:pt x="24234" y="616882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98601899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83667" y="3806656"/>
            <a:ext cx="2894814" cy="466725"/>
          </a:xfrm>
        </p:spPr>
        <p:txBody>
          <a:bodyPr/>
          <a:lstStyle/>
          <a:p>
            <a:r>
              <a:rPr lang="en-US" sz="2400" dirty="0" smtClean="0"/>
              <a:t>Network Services</a:t>
            </a:r>
            <a:endParaRPr lang="en-IN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1945938" y="6605588"/>
            <a:ext cx="246062" cy="225425"/>
          </a:xfrm>
        </p:spPr>
        <p:txBody>
          <a:bodyPr/>
          <a:lstStyle/>
          <a:p>
            <a:fld id="{86CB4B4D-7CA3-9044-876B-883B54F8677D}" type="slidenum">
              <a:rPr lang="en-IN" smtClean="0"/>
              <a:t>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0" y="6605588"/>
            <a:ext cx="2773363" cy="279400"/>
          </a:xfrm>
        </p:spPr>
        <p:txBody>
          <a:bodyPr/>
          <a:lstStyle/>
          <a:p>
            <a:r>
              <a:rPr lang="en-US"/>
              <a:t>© 2019-2020 </a:t>
            </a:r>
            <a:r>
              <a:rPr lang="en-IN"/>
              <a:t>Sterlite Technologies Limited</a:t>
            </a:r>
            <a:endParaRPr lang="en-US" dirty="0"/>
          </a:p>
        </p:txBody>
      </p:sp>
      <p:cxnSp>
        <p:nvCxnSpPr>
          <p:cNvPr id="5" name="Straight Connector 4"/>
          <p:cNvCxnSpPr>
            <a:cxnSpLocks/>
          </p:cNvCxnSpPr>
          <p:nvPr/>
        </p:nvCxnSpPr>
        <p:spPr>
          <a:xfrm flipV="1">
            <a:off x="1417828" y="2004289"/>
            <a:ext cx="2088329" cy="1014526"/>
          </a:xfrm>
          <a:prstGeom prst="line">
            <a:avLst/>
          </a:prstGeom>
          <a:ln w="19050">
            <a:solidFill>
              <a:schemeClr val="bg2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/>
          <p:cNvCxnSpPr>
            <a:cxnSpLocks/>
          </p:cNvCxnSpPr>
          <p:nvPr/>
        </p:nvCxnSpPr>
        <p:spPr>
          <a:xfrm>
            <a:off x="1417828" y="4656762"/>
            <a:ext cx="2088329" cy="1228211"/>
          </a:xfrm>
          <a:prstGeom prst="line">
            <a:avLst/>
          </a:prstGeom>
          <a:ln w="19050">
            <a:solidFill>
              <a:schemeClr val="bg2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463DADCE-D593-2B4C-ACB9-3FC9C22734E1}"/>
              </a:ext>
            </a:extLst>
          </p:cNvPr>
          <p:cNvGrpSpPr/>
          <p:nvPr/>
        </p:nvGrpSpPr>
        <p:grpSpPr>
          <a:xfrm>
            <a:off x="348097" y="3323700"/>
            <a:ext cx="2444261" cy="341368"/>
            <a:chOff x="3849992" y="3047091"/>
            <a:chExt cx="5620502" cy="784968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DC84A69-80E3-194A-AEB4-140592EB208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849992" y="3085785"/>
              <a:ext cx="1841640" cy="71747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84A5E78-5DD6-3141-ACA9-462B3D026C09}"/>
                </a:ext>
              </a:extLst>
            </p:cNvPr>
            <p:cNvSpPr txBox="1"/>
            <p:nvPr userDrawn="1"/>
          </p:nvSpPr>
          <p:spPr>
            <a:xfrm>
              <a:off x="5969233" y="3112243"/>
              <a:ext cx="3501261" cy="7077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IN" sz="14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Calibri"/>
                </a:rPr>
                <a:t>beyond tomorrow</a:t>
              </a:r>
              <a:endParaRPr kumimoji="0" 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Calibri"/>
              </a:endParaRP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0CCB8ED5-85E8-6D42-BE05-EF3E861F038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888037" y="3047091"/>
              <a:ext cx="0" cy="784968"/>
            </a:xfrm>
            <a:prstGeom prst="line">
              <a:avLst/>
            </a:prstGeom>
            <a:noFill/>
            <a:ln w="12700" cap="flat">
              <a:solidFill>
                <a:schemeClr val="bg2">
                  <a:lumMod val="75000"/>
                </a:schemeClr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sp>
        <p:nvSpPr>
          <p:cNvPr id="13" name="Rectangle 12"/>
          <p:cNvSpPr/>
          <p:nvPr/>
        </p:nvSpPr>
        <p:spPr>
          <a:xfrm>
            <a:off x="6326907" y="2150297"/>
            <a:ext cx="565090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hangingPunct="0"/>
            <a:r>
              <a:rPr lang="en-IN" sz="3200" b="1" u="sng" dirty="0" smtClean="0">
                <a:solidFill>
                  <a:srgbClr val="1B47C5"/>
                </a:solidFill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Network Services </a:t>
            </a:r>
            <a:r>
              <a:rPr lang="en-IN" sz="3200" b="1" u="sng" dirty="0">
                <a:solidFill>
                  <a:srgbClr val="1B47C5"/>
                </a:solidFill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Business </a:t>
            </a:r>
          </a:p>
        </p:txBody>
      </p:sp>
      <p:sp>
        <p:nvSpPr>
          <p:cNvPr id="17" name="Rectangle 16"/>
          <p:cNvSpPr/>
          <p:nvPr/>
        </p:nvSpPr>
        <p:spPr>
          <a:xfrm>
            <a:off x="6403042" y="3612671"/>
            <a:ext cx="3609573" cy="603708"/>
          </a:xfrm>
          <a:prstGeom prst="rect">
            <a:avLst/>
          </a:prstGeom>
          <a:noFill/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/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IN" sz="3200" i="0" u="none" strike="noStrike" cap="none" spc="0" normalizeH="0" baseline="0" dirty="0" smtClean="0">
                <a:ln>
                  <a:noFill/>
                </a:ln>
                <a:solidFill>
                  <a:schemeClr val="accent3">
                    <a:lumMod val="60000"/>
                    <a:lumOff val="40000"/>
                  </a:schemeClr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Our </a:t>
            </a:r>
            <a:r>
              <a:rPr kumimoji="0" lang="en-IN" sz="3200" i="0" u="none" strike="noStrike" cap="none" spc="0" normalizeH="0" baseline="0" dirty="0" smtClean="0">
                <a:ln>
                  <a:noFill/>
                </a:ln>
                <a:solidFill>
                  <a:schemeClr val="accent3">
                    <a:lumMod val="60000"/>
                    <a:lumOff val="40000"/>
                  </a:schemeClr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O</a:t>
            </a:r>
            <a:r>
              <a:rPr kumimoji="0" lang="en-IN" sz="3200" i="0" u="none" strike="noStrike" cap="none" spc="0" normalizeH="0" dirty="0" smtClean="0">
                <a:ln>
                  <a:noFill/>
                </a:ln>
                <a:solidFill>
                  <a:schemeClr val="accent3">
                    <a:lumMod val="60000"/>
                    <a:lumOff val="40000"/>
                  </a:schemeClr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fferings</a:t>
            </a:r>
            <a:endParaRPr kumimoji="0" lang="en-IN" sz="3200" i="0" u="none" strike="noStrike" cap="none" spc="0" normalizeH="0" dirty="0">
              <a:ln>
                <a:noFill/>
              </a:ln>
              <a:solidFill>
                <a:schemeClr val="accent3">
                  <a:lumMod val="60000"/>
                  <a:lumOff val="40000"/>
                </a:schemeClr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Calibri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6403042" y="5093979"/>
            <a:ext cx="5697518" cy="491659"/>
          </a:xfrm>
          <a:prstGeom prst="rect">
            <a:avLst/>
          </a:prstGeom>
          <a:noFill/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/>
          <a:p>
            <a:pPr hangingPunct="0"/>
            <a:r>
              <a:rPr lang="en-IN" sz="32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Our </a:t>
            </a:r>
            <a:r>
              <a:rPr lang="en-IN" sz="32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Experience </a:t>
            </a:r>
            <a:r>
              <a:rPr lang="en-IN" sz="32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&amp; </a:t>
            </a:r>
            <a:r>
              <a:rPr lang="en-IN" sz="32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Credentials</a:t>
            </a:r>
            <a:endParaRPr lang="en-IN" sz="3200" dirty="0">
              <a:solidFill>
                <a:schemeClr val="accent3">
                  <a:lumMod val="60000"/>
                  <a:lumOff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Calibri"/>
            </a:endParaRPr>
          </a:p>
        </p:txBody>
      </p:sp>
      <p:pic>
        <p:nvPicPr>
          <p:cNvPr id="27" name="Picture Placeholder 9">
            <a:extLst>
              <a:ext uri="{FF2B5EF4-FFF2-40B4-BE49-F238E27FC236}">
                <a16:creationId xmlns:a16="http://schemas.microsoft.com/office/drawing/2014/main" id="{C10E6E08-3DBE-874A-8D34-034F7E32258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36211" y="1817263"/>
            <a:ext cx="2700072" cy="3978785"/>
          </a:xfrm>
          <a:custGeom>
            <a:avLst/>
            <a:gdLst>
              <a:gd name="connsiteX0" fmla="*/ 0 w 4552950"/>
              <a:gd name="connsiteY0" fmla="*/ 0 h 4260850"/>
              <a:gd name="connsiteX1" fmla="*/ 2422525 w 4552950"/>
              <a:gd name="connsiteY1" fmla="*/ 0 h 4260850"/>
              <a:gd name="connsiteX2" fmla="*/ 4552950 w 4552950"/>
              <a:gd name="connsiteY2" fmla="*/ 2130425 h 4260850"/>
              <a:gd name="connsiteX3" fmla="*/ 2422525 w 4552950"/>
              <a:gd name="connsiteY3" fmla="*/ 4260850 h 4260850"/>
              <a:gd name="connsiteX4" fmla="*/ 0 w 4552950"/>
              <a:gd name="connsiteY4" fmla="*/ 4260850 h 4260850"/>
              <a:gd name="connsiteX5" fmla="*/ 2130425 w 4552950"/>
              <a:gd name="connsiteY5" fmla="*/ 2130425 h 4260850"/>
              <a:gd name="connsiteX6" fmla="*/ 0 w 4552950"/>
              <a:gd name="connsiteY6" fmla="*/ 0 h 4260850"/>
              <a:gd name="connsiteX0" fmla="*/ 0 w 4552950"/>
              <a:gd name="connsiteY0" fmla="*/ 107950 h 4368800"/>
              <a:gd name="connsiteX1" fmla="*/ 2225675 w 4552950"/>
              <a:gd name="connsiteY1" fmla="*/ 0 h 4368800"/>
              <a:gd name="connsiteX2" fmla="*/ 4552950 w 4552950"/>
              <a:gd name="connsiteY2" fmla="*/ 2238375 h 4368800"/>
              <a:gd name="connsiteX3" fmla="*/ 2422525 w 4552950"/>
              <a:gd name="connsiteY3" fmla="*/ 4368800 h 4368800"/>
              <a:gd name="connsiteX4" fmla="*/ 0 w 4552950"/>
              <a:gd name="connsiteY4" fmla="*/ 4368800 h 4368800"/>
              <a:gd name="connsiteX5" fmla="*/ 2130425 w 4552950"/>
              <a:gd name="connsiteY5" fmla="*/ 2238375 h 4368800"/>
              <a:gd name="connsiteX6" fmla="*/ 0 w 4552950"/>
              <a:gd name="connsiteY6" fmla="*/ 107950 h 4368800"/>
              <a:gd name="connsiteX0" fmla="*/ 0 w 4552950"/>
              <a:gd name="connsiteY0" fmla="*/ 107950 h 4368800"/>
              <a:gd name="connsiteX1" fmla="*/ 2225675 w 4552950"/>
              <a:gd name="connsiteY1" fmla="*/ 0 h 4368800"/>
              <a:gd name="connsiteX2" fmla="*/ 4552950 w 4552950"/>
              <a:gd name="connsiteY2" fmla="*/ 2238375 h 4368800"/>
              <a:gd name="connsiteX3" fmla="*/ 2422525 w 4552950"/>
              <a:gd name="connsiteY3" fmla="*/ 4368800 h 4368800"/>
              <a:gd name="connsiteX4" fmla="*/ 0 w 4552950"/>
              <a:gd name="connsiteY4" fmla="*/ 4368800 h 4368800"/>
              <a:gd name="connsiteX5" fmla="*/ 2130425 w 4552950"/>
              <a:gd name="connsiteY5" fmla="*/ 2238375 h 4368800"/>
              <a:gd name="connsiteX6" fmla="*/ 0 w 4552950"/>
              <a:gd name="connsiteY6" fmla="*/ 107950 h 4368800"/>
              <a:gd name="connsiteX0" fmla="*/ 0 w 4576594"/>
              <a:gd name="connsiteY0" fmla="*/ 107950 h 4368800"/>
              <a:gd name="connsiteX1" fmla="*/ 2225675 w 4576594"/>
              <a:gd name="connsiteY1" fmla="*/ 0 h 4368800"/>
              <a:gd name="connsiteX2" fmla="*/ 3482729 w 4576594"/>
              <a:gd name="connsiteY2" fmla="*/ 1184275 h 4368800"/>
              <a:gd name="connsiteX3" fmla="*/ 4552950 w 4576594"/>
              <a:gd name="connsiteY3" fmla="*/ 2238375 h 4368800"/>
              <a:gd name="connsiteX4" fmla="*/ 2422525 w 4576594"/>
              <a:gd name="connsiteY4" fmla="*/ 4368800 h 4368800"/>
              <a:gd name="connsiteX5" fmla="*/ 0 w 4576594"/>
              <a:gd name="connsiteY5" fmla="*/ 4368800 h 4368800"/>
              <a:gd name="connsiteX6" fmla="*/ 2130425 w 4576594"/>
              <a:gd name="connsiteY6" fmla="*/ 2238375 h 4368800"/>
              <a:gd name="connsiteX7" fmla="*/ 0 w 4576594"/>
              <a:gd name="connsiteY7" fmla="*/ 107950 h 4368800"/>
              <a:gd name="connsiteX0" fmla="*/ 0 w 4574056"/>
              <a:gd name="connsiteY0" fmla="*/ 107950 h 4368800"/>
              <a:gd name="connsiteX1" fmla="*/ 2225675 w 4574056"/>
              <a:gd name="connsiteY1" fmla="*/ 0 h 4368800"/>
              <a:gd name="connsiteX2" fmla="*/ 3362079 w 4574056"/>
              <a:gd name="connsiteY2" fmla="*/ 1019175 h 4368800"/>
              <a:gd name="connsiteX3" fmla="*/ 4552950 w 4574056"/>
              <a:gd name="connsiteY3" fmla="*/ 2238375 h 4368800"/>
              <a:gd name="connsiteX4" fmla="*/ 2422525 w 4574056"/>
              <a:gd name="connsiteY4" fmla="*/ 4368800 h 4368800"/>
              <a:gd name="connsiteX5" fmla="*/ 0 w 4574056"/>
              <a:gd name="connsiteY5" fmla="*/ 4368800 h 4368800"/>
              <a:gd name="connsiteX6" fmla="*/ 2130425 w 4574056"/>
              <a:gd name="connsiteY6" fmla="*/ 2238375 h 4368800"/>
              <a:gd name="connsiteX7" fmla="*/ 0 w 4574056"/>
              <a:gd name="connsiteY7" fmla="*/ 107950 h 4368800"/>
              <a:gd name="connsiteX0" fmla="*/ 0 w 4574056"/>
              <a:gd name="connsiteY0" fmla="*/ 107950 h 4368800"/>
              <a:gd name="connsiteX1" fmla="*/ 1946029 w 4574056"/>
              <a:gd name="connsiteY1" fmla="*/ 15875 h 4368800"/>
              <a:gd name="connsiteX2" fmla="*/ 2225675 w 4574056"/>
              <a:gd name="connsiteY2" fmla="*/ 0 h 4368800"/>
              <a:gd name="connsiteX3" fmla="*/ 3362079 w 4574056"/>
              <a:gd name="connsiteY3" fmla="*/ 1019175 h 4368800"/>
              <a:gd name="connsiteX4" fmla="*/ 4552950 w 4574056"/>
              <a:gd name="connsiteY4" fmla="*/ 2238375 h 4368800"/>
              <a:gd name="connsiteX5" fmla="*/ 2422525 w 4574056"/>
              <a:gd name="connsiteY5" fmla="*/ 4368800 h 4368800"/>
              <a:gd name="connsiteX6" fmla="*/ 0 w 4574056"/>
              <a:gd name="connsiteY6" fmla="*/ 4368800 h 4368800"/>
              <a:gd name="connsiteX7" fmla="*/ 2130425 w 4574056"/>
              <a:gd name="connsiteY7" fmla="*/ 2238375 h 4368800"/>
              <a:gd name="connsiteX8" fmla="*/ 0 w 4574056"/>
              <a:gd name="connsiteY8" fmla="*/ 107950 h 4368800"/>
              <a:gd name="connsiteX0" fmla="*/ 0 w 4574056"/>
              <a:gd name="connsiteY0" fmla="*/ 155575 h 4416425"/>
              <a:gd name="connsiteX1" fmla="*/ 1888879 w 4574056"/>
              <a:gd name="connsiteY1" fmla="*/ 0 h 4416425"/>
              <a:gd name="connsiteX2" fmla="*/ 2225675 w 4574056"/>
              <a:gd name="connsiteY2" fmla="*/ 47625 h 4416425"/>
              <a:gd name="connsiteX3" fmla="*/ 3362079 w 4574056"/>
              <a:gd name="connsiteY3" fmla="*/ 1066800 h 4416425"/>
              <a:gd name="connsiteX4" fmla="*/ 4552950 w 4574056"/>
              <a:gd name="connsiteY4" fmla="*/ 2286000 h 4416425"/>
              <a:gd name="connsiteX5" fmla="*/ 2422525 w 4574056"/>
              <a:gd name="connsiteY5" fmla="*/ 4416425 h 4416425"/>
              <a:gd name="connsiteX6" fmla="*/ 0 w 4574056"/>
              <a:gd name="connsiteY6" fmla="*/ 4416425 h 4416425"/>
              <a:gd name="connsiteX7" fmla="*/ 2130425 w 4574056"/>
              <a:gd name="connsiteY7" fmla="*/ 2286000 h 4416425"/>
              <a:gd name="connsiteX8" fmla="*/ 0 w 4574056"/>
              <a:gd name="connsiteY8" fmla="*/ 155575 h 4416425"/>
              <a:gd name="connsiteX0" fmla="*/ 0 w 4574056"/>
              <a:gd name="connsiteY0" fmla="*/ 155575 h 4416425"/>
              <a:gd name="connsiteX1" fmla="*/ 1888879 w 4574056"/>
              <a:gd name="connsiteY1" fmla="*/ 0 h 4416425"/>
              <a:gd name="connsiteX2" fmla="*/ 2225675 w 4574056"/>
              <a:gd name="connsiteY2" fmla="*/ 47625 h 4416425"/>
              <a:gd name="connsiteX3" fmla="*/ 3362079 w 4574056"/>
              <a:gd name="connsiteY3" fmla="*/ 1066800 h 4416425"/>
              <a:gd name="connsiteX4" fmla="*/ 4552950 w 4574056"/>
              <a:gd name="connsiteY4" fmla="*/ 2286000 h 4416425"/>
              <a:gd name="connsiteX5" fmla="*/ 2422525 w 4574056"/>
              <a:gd name="connsiteY5" fmla="*/ 4416425 h 4416425"/>
              <a:gd name="connsiteX6" fmla="*/ 0 w 4574056"/>
              <a:gd name="connsiteY6" fmla="*/ 4416425 h 4416425"/>
              <a:gd name="connsiteX7" fmla="*/ 2130425 w 4574056"/>
              <a:gd name="connsiteY7" fmla="*/ 2286000 h 4416425"/>
              <a:gd name="connsiteX8" fmla="*/ 0 w 4574056"/>
              <a:gd name="connsiteY8" fmla="*/ 155575 h 4416425"/>
              <a:gd name="connsiteX0" fmla="*/ 0 w 4574056"/>
              <a:gd name="connsiteY0" fmla="*/ 155575 h 4416425"/>
              <a:gd name="connsiteX1" fmla="*/ 1888879 w 4574056"/>
              <a:gd name="connsiteY1" fmla="*/ 0 h 4416425"/>
              <a:gd name="connsiteX2" fmla="*/ 2225675 w 4574056"/>
              <a:gd name="connsiteY2" fmla="*/ 47625 h 4416425"/>
              <a:gd name="connsiteX3" fmla="*/ 3362079 w 4574056"/>
              <a:gd name="connsiteY3" fmla="*/ 1066800 h 4416425"/>
              <a:gd name="connsiteX4" fmla="*/ 4552950 w 4574056"/>
              <a:gd name="connsiteY4" fmla="*/ 2286000 h 4416425"/>
              <a:gd name="connsiteX5" fmla="*/ 2422525 w 4574056"/>
              <a:gd name="connsiteY5" fmla="*/ 4416425 h 4416425"/>
              <a:gd name="connsiteX6" fmla="*/ 0 w 4574056"/>
              <a:gd name="connsiteY6" fmla="*/ 4416425 h 4416425"/>
              <a:gd name="connsiteX7" fmla="*/ 2130425 w 4574056"/>
              <a:gd name="connsiteY7" fmla="*/ 2286000 h 4416425"/>
              <a:gd name="connsiteX8" fmla="*/ 0 w 4574056"/>
              <a:gd name="connsiteY8" fmla="*/ 155575 h 4416425"/>
              <a:gd name="connsiteX0" fmla="*/ 0 w 3614049"/>
              <a:gd name="connsiteY0" fmla="*/ 155575 h 4416425"/>
              <a:gd name="connsiteX1" fmla="*/ 1888879 w 3614049"/>
              <a:gd name="connsiteY1" fmla="*/ 0 h 4416425"/>
              <a:gd name="connsiteX2" fmla="*/ 2225675 w 3614049"/>
              <a:gd name="connsiteY2" fmla="*/ 47625 h 4416425"/>
              <a:gd name="connsiteX3" fmla="*/ 3362079 w 3614049"/>
              <a:gd name="connsiteY3" fmla="*/ 1066800 h 4416425"/>
              <a:gd name="connsiteX4" fmla="*/ 3441700 w 3614049"/>
              <a:gd name="connsiteY4" fmla="*/ 3448050 h 4416425"/>
              <a:gd name="connsiteX5" fmla="*/ 2422525 w 3614049"/>
              <a:gd name="connsiteY5" fmla="*/ 4416425 h 4416425"/>
              <a:gd name="connsiteX6" fmla="*/ 0 w 3614049"/>
              <a:gd name="connsiteY6" fmla="*/ 4416425 h 4416425"/>
              <a:gd name="connsiteX7" fmla="*/ 2130425 w 3614049"/>
              <a:gd name="connsiteY7" fmla="*/ 2286000 h 4416425"/>
              <a:gd name="connsiteX8" fmla="*/ 0 w 3614049"/>
              <a:gd name="connsiteY8" fmla="*/ 155575 h 4416425"/>
              <a:gd name="connsiteX0" fmla="*/ 0 w 4199688"/>
              <a:gd name="connsiteY0" fmla="*/ 155575 h 4416425"/>
              <a:gd name="connsiteX1" fmla="*/ 1888879 w 4199688"/>
              <a:gd name="connsiteY1" fmla="*/ 0 h 4416425"/>
              <a:gd name="connsiteX2" fmla="*/ 2225675 w 4199688"/>
              <a:gd name="connsiteY2" fmla="*/ 47625 h 4416425"/>
              <a:gd name="connsiteX3" fmla="*/ 3362079 w 4199688"/>
              <a:gd name="connsiteY3" fmla="*/ 1066800 h 4416425"/>
              <a:gd name="connsiteX4" fmla="*/ 3441700 w 4199688"/>
              <a:gd name="connsiteY4" fmla="*/ 3448050 h 4416425"/>
              <a:gd name="connsiteX5" fmla="*/ 2422525 w 4199688"/>
              <a:gd name="connsiteY5" fmla="*/ 4416425 h 4416425"/>
              <a:gd name="connsiteX6" fmla="*/ 0 w 4199688"/>
              <a:gd name="connsiteY6" fmla="*/ 4416425 h 4416425"/>
              <a:gd name="connsiteX7" fmla="*/ 2130425 w 4199688"/>
              <a:gd name="connsiteY7" fmla="*/ 2286000 h 4416425"/>
              <a:gd name="connsiteX8" fmla="*/ 0 w 4199688"/>
              <a:gd name="connsiteY8" fmla="*/ 155575 h 4416425"/>
              <a:gd name="connsiteX0" fmla="*/ 0 w 4199688"/>
              <a:gd name="connsiteY0" fmla="*/ 155575 h 4416425"/>
              <a:gd name="connsiteX1" fmla="*/ 1888879 w 4199688"/>
              <a:gd name="connsiteY1" fmla="*/ 0 h 4416425"/>
              <a:gd name="connsiteX2" fmla="*/ 2225675 w 4199688"/>
              <a:gd name="connsiteY2" fmla="*/ 47625 h 4416425"/>
              <a:gd name="connsiteX3" fmla="*/ 3362079 w 4199688"/>
              <a:gd name="connsiteY3" fmla="*/ 1066800 h 4416425"/>
              <a:gd name="connsiteX4" fmla="*/ 3441700 w 4199688"/>
              <a:gd name="connsiteY4" fmla="*/ 3448050 h 4416425"/>
              <a:gd name="connsiteX5" fmla="*/ 2422525 w 4199688"/>
              <a:gd name="connsiteY5" fmla="*/ 4416425 h 4416425"/>
              <a:gd name="connsiteX6" fmla="*/ 0 w 4199688"/>
              <a:gd name="connsiteY6" fmla="*/ 4416425 h 4416425"/>
              <a:gd name="connsiteX7" fmla="*/ 1831975 w 4199688"/>
              <a:gd name="connsiteY7" fmla="*/ 2279650 h 4416425"/>
              <a:gd name="connsiteX8" fmla="*/ 0 w 4199688"/>
              <a:gd name="connsiteY8" fmla="*/ 155575 h 4416425"/>
              <a:gd name="connsiteX0" fmla="*/ 0 w 4199688"/>
              <a:gd name="connsiteY0" fmla="*/ 155575 h 4416425"/>
              <a:gd name="connsiteX1" fmla="*/ 1888879 w 4199688"/>
              <a:gd name="connsiteY1" fmla="*/ 0 h 4416425"/>
              <a:gd name="connsiteX2" fmla="*/ 2225675 w 4199688"/>
              <a:gd name="connsiteY2" fmla="*/ 47625 h 4416425"/>
              <a:gd name="connsiteX3" fmla="*/ 3362079 w 4199688"/>
              <a:gd name="connsiteY3" fmla="*/ 1066800 h 4416425"/>
              <a:gd name="connsiteX4" fmla="*/ 3441700 w 4199688"/>
              <a:gd name="connsiteY4" fmla="*/ 3448050 h 4416425"/>
              <a:gd name="connsiteX5" fmla="*/ 2422525 w 4199688"/>
              <a:gd name="connsiteY5" fmla="*/ 4416425 h 4416425"/>
              <a:gd name="connsiteX6" fmla="*/ 0 w 4199688"/>
              <a:gd name="connsiteY6" fmla="*/ 4416425 h 4416425"/>
              <a:gd name="connsiteX7" fmla="*/ 1590675 w 4199688"/>
              <a:gd name="connsiteY7" fmla="*/ 2901950 h 4416425"/>
              <a:gd name="connsiteX8" fmla="*/ 0 w 4199688"/>
              <a:gd name="connsiteY8" fmla="*/ 155575 h 4416425"/>
              <a:gd name="connsiteX0" fmla="*/ 0 w 4199688"/>
              <a:gd name="connsiteY0" fmla="*/ 155575 h 4416425"/>
              <a:gd name="connsiteX1" fmla="*/ 1888879 w 4199688"/>
              <a:gd name="connsiteY1" fmla="*/ 0 h 4416425"/>
              <a:gd name="connsiteX2" fmla="*/ 2225675 w 4199688"/>
              <a:gd name="connsiteY2" fmla="*/ 47625 h 4416425"/>
              <a:gd name="connsiteX3" fmla="*/ 3362079 w 4199688"/>
              <a:gd name="connsiteY3" fmla="*/ 1066800 h 4416425"/>
              <a:gd name="connsiteX4" fmla="*/ 3441700 w 4199688"/>
              <a:gd name="connsiteY4" fmla="*/ 3448050 h 4416425"/>
              <a:gd name="connsiteX5" fmla="*/ 2422525 w 4199688"/>
              <a:gd name="connsiteY5" fmla="*/ 4416425 h 4416425"/>
              <a:gd name="connsiteX6" fmla="*/ 0 w 4199688"/>
              <a:gd name="connsiteY6" fmla="*/ 4416425 h 4416425"/>
              <a:gd name="connsiteX7" fmla="*/ 1590675 w 4199688"/>
              <a:gd name="connsiteY7" fmla="*/ 2901950 h 4416425"/>
              <a:gd name="connsiteX8" fmla="*/ 834779 w 4199688"/>
              <a:gd name="connsiteY8" fmla="*/ 1606551 h 4416425"/>
              <a:gd name="connsiteX9" fmla="*/ 0 w 4199688"/>
              <a:gd name="connsiteY9" fmla="*/ 155575 h 4416425"/>
              <a:gd name="connsiteX0" fmla="*/ 0 w 4199688"/>
              <a:gd name="connsiteY0" fmla="*/ 155575 h 4416425"/>
              <a:gd name="connsiteX1" fmla="*/ 1888879 w 4199688"/>
              <a:gd name="connsiteY1" fmla="*/ 0 h 4416425"/>
              <a:gd name="connsiteX2" fmla="*/ 2225675 w 4199688"/>
              <a:gd name="connsiteY2" fmla="*/ 47625 h 4416425"/>
              <a:gd name="connsiteX3" fmla="*/ 3362079 w 4199688"/>
              <a:gd name="connsiteY3" fmla="*/ 1066800 h 4416425"/>
              <a:gd name="connsiteX4" fmla="*/ 3441700 w 4199688"/>
              <a:gd name="connsiteY4" fmla="*/ 3448050 h 4416425"/>
              <a:gd name="connsiteX5" fmla="*/ 2422525 w 4199688"/>
              <a:gd name="connsiteY5" fmla="*/ 4416425 h 4416425"/>
              <a:gd name="connsiteX6" fmla="*/ 0 w 4199688"/>
              <a:gd name="connsiteY6" fmla="*/ 4416425 h 4416425"/>
              <a:gd name="connsiteX7" fmla="*/ 1590675 w 4199688"/>
              <a:gd name="connsiteY7" fmla="*/ 2901950 h 4416425"/>
              <a:gd name="connsiteX8" fmla="*/ 1488829 w 4199688"/>
              <a:gd name="connsiteY8" fmla="*/ 1593851 h 4416425"/>
              <a:gd name="connsiteX9" fmla="*/ 0 w 4199688"/>
              <a:gd name="connsiteY9" fmla="*/ 155575 h 4416425"/>
              <a:gd name="connsiteX0" fmla="*/ 0 w 4199688"/>
              <a:gd name="connsiteY0" fmla="*/ 155575 h 4416425"/>
              <a:gd name="connsiteX1" fmla="*/ 1888879 w 4199688"/>
              <a:gd name="connsiteY1" fmla="*/ 0 h 4416425"/>
              <a:gd name="connsiteX2" fmla="*/ 2225675 w 4199688"/>
              <a:gd name="connsiteY2" fmla="*/ 47625 h 4416425"/>
              <a:gd name="connsiteX3" fmla="*/ 3362079 w 4199688"/>
              <a:gd name="connsiteY3" fmla="*/ 1066800 h 4416425"/>
              <a:gd name="connsiteX4" fmla="*/ 3441700 w 4199688"/>
              <a:gd name="connsiteY4" fmla="*/ 3448050 h 4416425"/>
              <a:gd name="connsiteX5" fmla="*/ 2422525 w 4199688"/>
              <a:gd name="connsiteY5" fmla="*/ 4416425 h 4416425"/>
              <a:gd name="connsiteX6" fmla="*/ 0 w 4199688"/>
              <a:gd name="connsiteY6" fmla="*/ 4416425 h 4416425"/>
              <a:gd name="connsiteX7" fmla="*/ 1590675 w 4199688"/>
              <a:gd name="connsiteY7" fmla="*/ 2901950 h 4416425"/>
              <a:gd name="connsiteX8" fmla="*/ 1526929 w 4199688"/>
              <a:gd name="connsiteY8" fmla="*/ 2190751 h 4416425"/>
              <a:gd name="connsiteX9" fmla="*/ 1488829 w 4199688"/>
              <a:gd name="connsiteY9" fmla="*/ 1593851 h 4416425"/>
              <a:gd name="connsiteX10" fmla="*/ 0 w 4199688"/>
              <a:gd name="connsiteY10" fmla="*/ 155575 h 4416425"/>
              <a:gd name="connsiteX0" fmla="*/ 0 w 4199688"/>
              <a:gd name="connsiteY0" fmla="*/ 155575 h 4416425"/>
              <a:gd name="connsiteX1" fmla="*/ 1888879 w 4199688"/>
              <a:gd name="connsiteY1" fmla="*/ 0 h 4416425"/>
              <a:gd name="connsiteX2" fmla="*/ 2225675 w 4199688"/>
              <a:gd name="connsiteY2" fmla="*/ 47625 h 4416425"/>
              <a:gd name="connsiteX3" fmla="*/ 3362079 w 4199688"/>
              <a:gd name="connsiteY3" fmla="*/ 1066800 h 4416425"/>
              <a:gd name="connsiteX4" fmla="*/ 3441700 w 4199688"/>
              <a:gd name="connsiteY4" fmla="*/ 3448050 h 4416425"/>
              <a:gd name="connsiteX5" fmla="*/ 2422525 w 4199688"/>
              <a:gd name="connsiteY5" fmla="*/ 4416425 h 4416425"/>
              <a:gd name="connsiteX6" fmla="*/ 0 w 4199688"/>
              <a:gd name="connsiteY6" fmla="*/ 4416425 h 4416425"/>
              <a:gd name="connsiteX7" fmla="*/ 1590675 w 4199688"/>
              <a:gd name="connsiteY7" fmla="*/ 2901950 h 4416425"/>
              <a:gd name="connsiteX8" fmla="*/ 1825379 w 4199688"/>
              <a:gd name="connsiteY8" fmla="*/ 2203451 h 4416425"/>
              <a:gd name="connsiteX9" fmla="*/ 1488829 w 4199688"/>
              <a:gd name="connsiteY9" fmla="*/ 1593851 h 4416425"/>
              <a:gd name="connsiteX10" fmla="*/ 0 w 4199688"/>
              <a:gd name="connsiteY10" fmla="*/ 155575 h 4416425"/>
              <a:gd name="connsiteX0" fmla="*/ 0 w 4199688"/>
              <a:gd name="connsiteY0" fmla="*/ 155575 h 4416425"/>
              <a:gd name="connsiteX1" fmla="*/ 1888879 w 4199688"/>
              <a:gd name="connsiteY1" fmla="*/ 0 h 4416425"/>
              <a:gd name="connsiteX2" fmla="*/ 2225675 w 4199688"/>
              <a:gd name="connsiteY2" fmla="*/ 47625 h 4416425"/>
              <a:gd name="connsiteX3" fmla="*/ 3362079 w 4199688"/>
              <a:gd name="connsiteY3" fmla="*/ 1066800 h 4416425"/>
              <a:gd name="connsiteX4" fmla="*/ 3441700 w 4199688"/>
              <a:gd name="connsiteY4" fmla="*/ 3448050 h 4416425"/>
              <a:gd name="connsiteX5" fmla="*/ 2422525 w 4199688"/>
              <a:gd name="connsiteY5" fmla="*/ 4416425 h 4416425"/>
              <a:gd name="connsiteX6" fmla="*/ 0 w 4199688"/>
              <a:gd name="connsiteY6" fmla="*/ 4416425 h 4416425"/>
              <a:gd name="connsiteX7" fmla="*/ 1590675 w 4199688"/>
              <a:gd name="connsiteY7" fmla="*/ 2901950 h 4416425"/>
              <a:gd name="connsiteX8" fmla="*/ 1825379 w 4199688"/>
              <a:gd name="connsiteY8" fmla="*/ 2203451 h 4416425"/>
              <a:gd name="connsiteX9" fmla="*/ 1488829 w 4199688"/>
              <a:gd name="connsiteY9" fmla="*/ 1593851 h 4416425"/>
              <a:gd name="connsiteX10" fmla="*/ 0 w 4199688"/>
              <a:gd name="connsiteY10" fmla="*/ 155575 h 4416425"/>
              <a:gd name="connsiteX0" fmla="*/ 0 w 4199688"/>
              <a:gd name="connsiteY0" fmla="*/ 155575 h 4416425"/>
              <a:gd name="connsiteX1" fmla="*/ 1888879 w 4199688"/>
              <a:gd name="connsiteY1" fmla="*/ 0 h 4416425"/>
              <a:gd name="connsiteX2" fmla="*/ 2225675 w 4199688"/>
              <a:gd name="connsiteY2" fmla="*/ 47625 h 4416425"/>
              <a:gd name="connsiteX3" fmla="*/ 3362079 w 4199688"/>
              <a:gd name="connsiteY3" fmla="*/ 1066800 h 4416425"/>
              <a:gd name="connsiteX4" fmla="*/ 3441700 w 4199688"/>
              <a:gd name="connsiteY4" fmla="*/ 3448050 h 4416425"/>
              <a:gd name="connsiteX5" fmla="*/ 2422525 w 4199688"/>
              <a:gd name="connsiteY5" fmla="*/ 4416425 h 4416425"/>
              <a:gd name="connsiteX6" fmla="*/ 0 w 4199688"/>
              <a:gd name="connsiteY6" fmla="*/ 4416425 h 4416425"/>
              <a:gd name="connsiteX7" fmla="*/ 1590675 w 4199688"/>
              <a:gd name="connsiteY7" fmla="*/ 2901950 h 4416425"/>
              <a:gd name="connsiteX8" fmla="*/ 1825379 w 4199688"/>
              <a:gd name="connsiteY8" fmla="*/ 2203451 h 4416425"/>
              <a:gd name="connsiteX9" fmla="*/ 1488829 w 4199688"/>
              <a:gd name="connsiteY9" fmla="*/ 1593851 h 4416425"/>
              <a:gd name="connsiteX10" fmla="*/ 0 w 4199688"/>
              <a:gd name="connsiteY10" fmla="*/ 155575 h 4416425"/>
              <a:gd name="connsiteX0" fmla="*/ 0 w 4199688"/>
              <a:gd name="connsiteY0" fmla="*/ 155575 h 4416425"/>
              <a:gd name="connsiteX1" fmla="*/ 1888879 w 4199688"/>
              <a:gd name="connsiteY1" fmla="*/ 0 h 4416425"/>
              <a:gd name="connsiteX2" fmla="*/ 2225675 w 4199688"/>
              <a:gd name="connsiteY2" fmla="*/ 47625 h 4416425"/>
              <a:gd name="connsiteX3" fmla="*/ 3362079 w 4199688"/>
              <a:gd name="connsiteY3" fmla="*/ 1066800 h 4416425"/>
              <a:gd name="connsiteX4" fmla="*/ 3441700 w 4199688"/>
              <a:gd name="connsiteY4" fmla="*/ 3448050 h 4416425"/>
              <a:gd name="connsiteX5" fmla="*/ 2422525 w 4199688"/>
              <a:gd name="connsiteY5" fmla="*/ 4416425 h 4416425"/>
              <a:gd name="connsiteX6" fmla="*/ 0 w 4199688"/>
              <a:gd name="connsiteY6" fmla="*/ 4416425 h 4416425"/>
              <a:gd name="connsiteX7" fmla="*/ 1590675 w 4199688"/>
              <a:gd name="connsiteY7" fmla="*/ 2901950 h 4416425"/>
              <a:gd name="connsiteX8" fmla="*/ 1825379 w 4199688"/>
              <a:gd name="connsiteY8" fmla="*/ 2203451 h 4416425"/>
              <a:gd name="connsiteX9" fmla="*/ 1647579 w 4199688"/>
              <a:gd name="connsiteY9" fmla="*/ 1739901 h 4416425"/>
              <a:gd name="connsiteX10" fmla="*/ 0 w 4199688"/>
              <a:gd name="connsiteY10" fmla="*/ 155575 h 4416425"/>
              <a:gd name="connsiteX0" fmla="*/ 0 w 4199688"/>
              <a:gd name="connsiteY0" fmla="*/ 155575 h 4416425"/>
              <a:gd name="connsiteX1" fmla="*/ 1888879 w 4199688"/>
              <a:gd name="connsiteY1" fmla="*/ 0 h 4416425"/>
              <a:gd name="connsiteX2" fmla="*/ 2225675 w 4199688"/>
              <a:gd name="connsiteY2" fmla="*/ 47625 h 4416425"/>
              <a:gd name="connsiteX3" fmla="*/ 3362079 w 4199688"/>
              <a:gd name="connsiteY3" fmla="*/ 1066800 h 4416425"/>
              <a:gd name="connsiteX4" fmla="*/ 3441700 w 4199688"/>
              <a:gd name="connsiteY4" fmla="*/ 3448050 h 4416425"/>
              <a:gd name="connsiteX5" fmla="*/ 2422525 w 4199688"/>
              <a:gd name="connsiteY5" fmla="*/ 4416425 h 4416425"/>
              <a:gd name="connsiteX6" fmla="*/ 0 w 4199688"/>
              <a:gd name="connsiteY6" fmla="*/ 4416425 h 4416425"/>
              <a:gd name="connsiteX7" fmla="*/ 1590675 w 4199688"/>
              <a:gd name="connsiteY7" fmla="*/ 2901950 h 4416425"/>
              <a:gd name="connsiteX8" fmla="*/ 1825379 w 4199688"/>
              <a:gd name="connsiteY8" fmla="*/ 2203451 h 4416425"/>
              <a:gd name="connsiteX9" fmla="*/ 1647579 w 4199688"/>
              <a:gd name="connsiteY9" fmla="*/ 1739901 h 4416425"/>
              <a:gd name="connsiteX10" fmla="*/ 0 w 4199688"/>
              <a:gd name="connsiteY10" fmla="*/ 155575 h 4416425"/>
              <a:gd name="connsiteX0" fmla="*/ 0 w 4199688"/>
              <a:gd name="connsiteY0" fmla="*/ 155575 h 4416425"/>
              <a:gd name="connsiteX1" fmla="*/ 1888879 w 4199688"/>
              <a:gd name="connsiteY1" fmla="*/ 0 h 4416425"/>
              <a:gd name="connsiteX2" fmla="*/ 2225675 w 4199688"/>
              <a:gd name="connsiteY2" fmla="*/ 47625 h 4416425"/>
              <a:gd name="connsiteX3" fmla="*/ 3362079 w 4199688"/>
              <a:gd name="connsiteY3" fmla="*/ 1066800 h 4416425"/>
              <a:gd name="connsiteX4" fmla="*/ 3441700 w 4199688"/>
              <a:gd name="connsiteY4" fmla="*/ 3448050 h 4416425"/>
              <a:gd name="connsiteX5" fmla="*/ 2422525 w 4199688"/>
              <a:gd name="connsiteY5" fmla="*/ 4416425 h 4416425"/>
              <a:gd name="connsiteX6" fmla="*/ 0 w 4199688"/>
              <a:gd name="connsiteY6" fmla="*/ 4416425 h 4416425"/>
              <a:gd name="connsiteX7" fmla="*/ 1590675 w 4199688"/>
              <a:gd name="connsiteY7" fmla="*/ 2901950 h 4416425"/>
              <a:gd name="connsiteX8" fmla="*/ 1825379 w 4199688"/>
              <a:gd name="connsiteY8" fmla="*/ 2203451 h 4416425"/>
              <a:gd name="connsiteX9" fmla="*/ 1647579 w 4199688"/>
              <a:gd name="connsiteY9" fmla="*/ 1739901 h 4416425"/>
              <a:gd name="connsiteX10" fmla="*/ 0 w 4199688"/>
              <a:gd name="connsiteY10" fmla="*/ 155575 h 4416425"/>
              <a:gd name="connsiteX0" fmla="*/ 0 w 4199688"/>
              <a:gd name="connsiteY0" fmla="*/ 155575 h 4416425"/>
              <a:gd name="connsiteX1" fmla="*/ 1888879 w 4199688"/>
              <a:gd name="connsiteY1" fmla="*/ 0 h 4416425"/>
              <a:gd name="connsiteX2" fmla="*/ 2225675 w 4199688"/>
              <a:gd name="connsiteY2" fmla="*/ 47625 h 4416425"/>
              <a:gd name="connsiteX3" fmla="*/ 3362079 w 4199688"/>
              <a:gd name="connsiteY3" fmla="*/ 1066800 h 4416425"/>
              <a:gd name="connsiteX4" fmla="*/ 3441700 w 4199688"/>
              <a:gd name="connsiteY4" fmla="*/ 3448050 h 4416425"/>
              <a:gd name="connsiteX5" fmla="*/ 2422525 w 4199688"/>
              <a:gd name="connsiteY5" fmla="*/ 4416425 h 4416425"/>
              <a:gd name="connsiteX6" fmla="*/ 0 w 4199688"/>
              <a:gd name="connsiteY6" fmla="*/ 4416425 h 4416425"/>
              <a:gd name="connsiteX7" fmla="*/ 1590675 w 4199688"/>
              <a:gd name="connsiteY7" fmla="*/ 2901950 h 4416425"/>
              <a:gd name="connsiteX8" fmla="*/ 1825379 w 4199688"/>
              <a:gd name="connsiteY8" fmla="*/ 2203451 h 4416425"/>
              <a:gd name="connsiteX9" fmla="*/ 1647579 w 4199688"/>
              <a:gd name="connsiteY9" fmla="*/ 1739901 h 4416425"/>
              <a:gd name="connsiteX10" fmla="*/ 0 w 4199688"/>
              <a:gd name="connsiteY10" fmla="*/ 155575 h 4416425"/>
              <a:gd name="connsiteX0" fmla="*/ 0 w 4199688"/>
              <a:gd name="connsiteY0" fmla="*/ 155575 h 4416425"/>
              <a:gd name="connsiteX1" fmla="*/ 1888879 w 4199688"/>
              <a:gd name="connsiteY1" fmla="*/ 0 h 4416425"/>
              <a:gd name="connsiteX2" fmla="*/ 2225675 w 4199688"/>
              <a:gd name="connsiteY2" fmla="*/ 47625 h 4416425"/>
              <a:gd name="connsiteX3" fmla="*/ 3362079 w 4199688"/>
              <a:gd name="connsiteY3" fmla="*/ 1066800 h 4416425"/>
              <a:gd name="connsiteX4" fmla="*/ 3441700 w 4199688"/>
              <a:gd name="connsiteY4" fmla="*/ 3448050 h 4416425"/>
              <a:gd name="connsiteX5" fmla="*/ 2422525 w 4199688"/>
              <a:gd name="connsiteY5" fmla="*/ 4416425 h 4416425"/>
              <a:gd name="connsiteX6" fmla="*/ 0 w 4199688"/>
              <a:gd name="connsiteY6" fmla="*/ 4416425 h 4416425"/>
              <a:gd name="connsiteX7" fmla="*/ 1590675 w 4199688"/>
              <a:gd name="connsiteY7" fmla="*/ 2901950 h 4416425"/>
              <a:gd name="connsiteX8" fmla="*/ 1825379 w 4199688"/>
              <a:gd name="connsiteY8" fmla="*/ 2203451 h 4416425"/>
              <a:gd name="connsiteX9" fmla="*/ 1647579 w 4199688"/>
              <a:gd name="connsiteY9" fmla="*/ 1739901 h 4416425"/>
              <a:gd name="connsiteX10" fmla="*/ 1355479 w 4199688"/>
              <a:gd name="connsiteY10" fmla="*/ 1460501 h 4416425"/>
              <a:gd name="connsiteX11" fmla="*/ 0 w 4199688"/>
              <a:gd name="connsiteY11" fmla="*/ 155575 h 4416425"/>
              <a:gd name="connsiteX0" fmla="*/ 1041400 w 4199688"/>
              <a:gd name="connsiteY0" fmla="*/ 574675 h 4416425"/>
              <a:gd name="connsiteX1" fmla="*/ 1888879 w 4199688"/>
              <a:gd name="connsiteY1" fmla="*/ 0 h 4416425"/>
              <a:gd name="connsiteX2" fmla="*/ 2225675 w 4199688"/>
              <a:gd name="connsiteY2" fmla="*/ 47625 h 4416425"/>
              <a:gd name="connsiteX3" fmla="*/ 3362079 w 4199688"/>
              <a:gd name="connsiteY3" fmla="*/ 1066800 h 4416425"/>
              <a:gd name="connsiteX4" fmla="*/ 3441700 w 4199688"/>
              <a:gd name="connsiteY4" fmla="*/ 3448050 h 4416425"/>
              <a:gd name="connsiteX5" fmla="*/ 2422525 w 4199688"/>
              <a:gd name="connsiteY5" fmla="*/ 4416425 h 4416425"/>
              <a:gd name="connsiteX6" fmla="*/ 0 w 4199688"/>
              <a:gd name="connsiteY6" fmla="*/ 4416425 h 4416425"/>
              <a:gd name="connsiteX7" fmla="*/ 1590675 w 4199688"/>
              <a:gd name="connsiteY7" fmla="*/ 2901950 h 4416425"/>
              <a:gd name="connsiteX8" fmla="*/ 1825379 w 4199688"/>
              <a:gd name="connsiteY8" fmla="*/ 2203451 h 4416425"/>
              <a:gd name="connsiteX9" fmla="*/ 1647579 w 4199688"/>
              <a:gd name="connsiteY9" fmla="*/ 1739901 h 4416425"/>
              <a:gd name="connsiteX10" fmla="*/ 1355479 w 4199688"/>
              <a:gd name="connsiteY10" fmla="*/ 1460501 h 4416425"/>
              <a:gd name="connsiteX11" fmla="*/ 1041400 w 4199688"/>
              <a:gd name="connsiteY11" fmla="*/ 574675 h 4416425"/>
              <a:gd name="connsiteX0" fmla="*/ 1041400 w 4199688"/>
              <a:gd name="connsiteY0" fmla="*/ 574675 h 4416425"/>
              <a:gd name="connsiteX1" fmla="*/ 1888879 w 4199688"/>
              <a:gd name="connsiteY1" fmla="*/ 0 h 4416425"/>
              <a:gd name="connsiteX2" fmla="*/ 2225675 w 4199688"/>
              <a:gd name="connsiteY2" fmla="*/ 47625 h 4416425"/>
              <a:gd name="connsiteX3" fmla="*/ 3362079 w 4199688"/>
              <a:gd name="connsiteY3" fmla="*/ 1066800 h 4416425"/>
              <a:gd name="connsiteX4" fmla="*/ 3441700 w 4199688"/>
              <a:gd name="connsiteY4" fmla="*/ 3448050 h 4416425"/>
              <a:gd name="connsiteX5" fmla="*/ 2422525 w 4199688"/>
              <a:gd name="connsiteY5" fmla="*/ 4416425 h 4416425"/>
              <a:gd name="connsiteX6" fmla="*/ 0 w 4199688"/>
              <a:gd name="connsiteY6" fmla="*/ 4416425 h 4416425"/>
              <a:gd name="connsiteX7" fmla="*/ 1590675 w 4199688"/>
              <a:gd name="connsiteY7" fmla="*/ 2901950 h 4416425"/>
              <a:gd name="connsiteX8" fmla="*/ 1825379 w 4199688"/>
              <a:gd name="connsiteY8" fmla="*/ 2203451 h 4416425"/>
              <a:gd name="connsiteX9" fmla="*/ 1647579 w 4199688"/>
              <a:gd name="connsiteY9" fmla="*/ 1739901 h 4416425"/>
              <a:gd name="connsiteX10" fmla="*/ 1355479 w 4199688"/>
              <a:gd name="connsiteY10" fmla="*/ 1460501 h 4416425"/>
              <a:gd name="connsiteX11" fmla="*/ 1041400 w 4199688"/>
              <a:gd name="connsiteY11" fmla="*/ 574675 h 4416425"/>
              <a:gd name="connsiteX0" fmla="*/ 1041400 w 4199688"/>
              <a:gd name="connsiteY0" fmla="*/ 574675 h 4416425"/>
              <a:gd name="connsiteX1" fmla="*/ 1888879 w 4199688"/>
              <a:gd name="connsiteY1" fmla="*/ 0 h 4416425"/>
              <a:gd name="connsiteX2" fmla="*/ 2225675 w 4199688"/>
              <a:gd name="connsiteY2" fmla="*/ 47625 h 4416425"/>
              <a:gd name="connsiteX3" fmla="*/ 3362079 w 4199688"/>
              <a:gd name="connsiteY3" fmla="*/ 1066800 h 4416425"/>
              <a:gd name="connsiteX4" fmla="*/ 3441700 w 4199688"/>
              <a:gd name="connsiteY4" fmla="*/ 3448050 h 4416425"/>
              <a:gd name="connsiteX5" fmla="*/ 2422525 w 4199688"/>
              <a:gd name="connsiteY5" fmla="*/ 4416425 h 4416425"/>
              <a:gd name="connsiteX6" fmla="*/ 0 w 4199688"/>
              <a:gd name="connsiteY6" fmla="*/ 4416425 h 4416425"/>
              <a:gd name="connsiteX7" fmla="*/ 1590675 w 4199688"/>
              <a:gd name="connsiteY7" fmla="*/ 2901950 h 4416425"/>
              <a:gd name="connsiteX8" fmla="*/ 1825379 w 4199688"/>
              <a:gd name="connsiteY8" fmla="*/ 2203451 h 4416425"/>
              <a:gd name="connsiteX9" fmla="*/ 1647579 w 4199688"/>
              <a:gd name="connsiteY9" fmla="*/ 1739901 h 4416425"/>
              <a:gd name="connsiteX10" fmla="*/ 1355479 w 4199688"/>
              <a:gd name="connsiteY10" fmla="*/ 1460501 h 4416425"/>
              <a:gd name="connsiteX11" fmla="*/ 1041400 w 4199688"/>
              <a:gd name="connsiteY11" fmla="*/ 574675 h 4416425"/>
              <a:gd name="connsiteX0" fmla="*/ 1041400 w 4199688"/>
              <a:gd name="connsiteY0" fmla="*/ 574675 h 4416425"/>
              <a:gd name="connsiteX1" fmla="*/ 1476129 w 4199688"/>
              <a:gd name="connsiteY1" fmla="*/ 279401 h 4416425"/>
              <a:gd name="connsiteX2" fmla="*/ 1888879 w 4199688"/>
              <a:gd name="connsiteY2" fmla="*/ 0 h 4416425"/>
              <a:gd name="connsiteX3" fmla="*/ 2225675 w 4199688"/>
              <a:gd name="connsiteY3" fmla="*/ 47625 h 4416425"/>
              <a:gd name="connsiteX4" fmla="*/ 3362079 w 4199688"/>
              <a:gd name="connsiteY4" fmla="*/ 1066800 h 4416425"/>
              <a:gd name="connsiteX5" fmla="*/ 3441700 w 4199688"/>
              <a:gd name="connsiteY5" fmla="*/ 3448050 h 4416425"/>
              <a:gd name="connsiteX6" fmla="*/ 2422525 w 4199688"/>
              <a:gd name="connsiteY6" fmla="*/ 4416425 h 4416425"/>
              <a:gd name="connsiteX7" fmla="*/ 0 w 4199688"/>
              <a:gd name="connsiteY7" fmla="*/ 4416425 h 4416425"/>
              <a:gd name="connsiteX8" fmla="*/ 1590675 w 4199688"/>
              <a:gd name="connsiteY8" fmla="*/ 2901950 h 4416425"/>
              <a:gd name="connsiteX9" fmla="*/ 1825379 w 4199688"/>
              <a:gd name="connsiteY9" fmla="*/ 2203451 h 4416425"/>
              <a:gd name="connsiteX10" fmla="*/ 1647579 w 4199688"/>
              <a:gd name="connsiteY10" fmla="*/ 1739901 h 4416425"/>
              <a:gd name="connsiteX11" fmla="*/ 1355479 w 4199688"/>
              <a:gd name="connsiteY11" fmla="*/ 1460501 h 4416425"/>
              <a:gd name="connsiteX12" fmla="*/ 1041400 w 4199688"/>
              <a:gd name="connsiteY12" fmla="*/ 574675 h 4416425"/>
              <a:gd name="connsiteX0" fmla="*/ 1041400 w 4199688"/>
              <a:gd name="connsiteY0" fmla="*/ 574675 h 4416425"/>
              <a:gd name="connsiteX1" fmla="*/ 1361829 w 4199688"/>
              <a:gd name="connsiteY1" fmla="*/ 190501 h 4416425"/>
              <a:gd name="connsiteX2" fmla="*/ 1888879 w 4199688"/>
              <a:gd name="connsiteY2" fmla="*/ 0 h 4416425"/>
              <a:gd name="connsiteX3" fmla="*/ 2225675 w 4199688"/>
              <a:gd name="connsiteY3" fmla="*/ 47625 h 4416425"/>
              <a:gd name="connsiteX4" fmla="*/ 3362079 w 4199688"/>
              <a:gd name="connsiteY4" fmla="*/ 1066800 h 4416425"/>
              <a:gd name="connsiteX5" fmla="*/ 3441700 w 4199688"/>
              <a:gd name="connsiteY5" fmla="*/ 3448050 h 4416425"/>
              <a:gd name="connsiteX6" fmla="*/ 2422525 w 4199688"/>
              <a:gd name="connsiteY6" fmla="*/ 4416425 h 4416425"/>
              <a:gd name="connsiteX7" fmla="*/ 0 w 4199688"/>
              <a:gd name="connsiteY7" fmla="*/ 4416425 h 4416425"/>
              <a:gd name="connsiteX8" fmla="*/ 1590675 w 4199688"/>
              <a:gd name="connsiteY8" fmla="*/ 2901950 h 4416425"/>
              <a:gd name="connsiteX9" fmla="*/ 1825379 w 4199688"/>
              <a:gd name="connsiteY9" fmla="*/ 2203451 h 4416425"/>
              <a:gd name="connsiteX10" fmla="*/ 1647579 w 4199688"/>
              <a:gd name="connsiteY10" fmla="*/ 1739901 h 4416425"/>
              <a:gd name="connsiteX11" fmla="*/ 1355479 w 4199688"/>
              <a:gd name="connsiteY11" fmla="*/ 1460501 h 4416425"/>
              <a:gd name="connsiteX12" fmla="*/ 1041400 w 4199688"/>
              <a:gd name="connsiteY12" fmla="*/ 574675 h 4416425"/>
              <a:gd name="connsiteX0" fmla="*/ 1041400 w 4199688"/>
              <a:gd name="connsiteY0" fmla="*/ 574675 h 4416425"/>
              <a:gd name="connsiteX1" fmla="*/ 1361829 w 4199688"/>
              <a:gd name="connsiteY1" fmla="*/ 190501 h 4416425"/>
              <a:gd name="connsiteX2" fmla="*/ 1888879 w 4199688"/>
              <a:gd name="connsiteY2" fmla="*/ 0 h 4416425"/>
              <a:gd name="connsiteX3" fmla="*/ 2225675 w 4199688"/>
              <a:gd name="connsiteY3" fmla="*/ 47625 h 4416425"/>
              <a:gd name="connsiteX4" fmla="*/ 3362079 w 4199688"/>
              <a:gd name="connsiteY4" fmla="*/ 1066800 h 4416425"/>
              <a:gd name="connsiteX5" fmla="*/ 3441700 w 4199688"/>
              <a:gd name="connsiteY5" fmla="*/ 3448050 h 4416425"/>
              <a:gd name="connsiteX6" fmla="*/ 2422525 w 4199688"/>
              <a:gd name="connsiteY6" fmla="*/ 4416425 h 4416425"/>
              <a:gd name="connsiteX7" fmla="*/ 0 w 4199688"/>
              <a:gd name="connsiteY7" fmla="*/ 4416425 h 4416425"/>
              <a:gd name="connsiteX8" fmla="*/ 1590675 w 4199688"/>
              <a:gd name="connsiteY8" fmla="*/ 2901950 h 4416425"/>
              <a:gd name="connsiteX9" fmla="*/ 1825379 w 4199688"/>
              <a:gd name="connsiteY9" fmla="*/ 2203451 h 4416425"/>
              <a:gd name="connsiteX10" fmla="*/ 1647579 w 4199688"/>
              <a:gd name="connsiteY10" fmla="*/ 1739901 h 4416425"/>
              <a:gd name="connsiteX11" fmla="*/ 1355479 w 4199688"/>
              <a:gd name="connsiteY11" fmla="*/ 1460501 h 4416425"/>
              <a:gd name="connsiteX12" fmla="*/ 1041400 w 4199688"/>
              <a:gd name="connsiteY12" fmla="*/ 574675 h 4416425"/>
              <a:gd name="connsiteX0" fmla="*/ 1041400 w 4199688"/>
              <a:gd name="connsiteY0" fmla="*/ 574675 h 4416425"/>
              <a:gd name="connsiteX1" fmla="*/ 1361829 w 4199688"/>
              <a:gd name="connsiteY1" fmla="*/ 190501 h 4416425"/>
              <a:gd name="connsiteX2" fmla="*/ 1888879 w 4199688"/>
              <a:gd name="connsiteY2" fmla="*/ 0 h 4416425"/>
              <a:gd name="connsiteX3" fmla="*/ 2225675 w 4199688"/>
              <a:gd name="connsiteY3" fmla="*/ 47625 h 4416425"/>
              <a:gd name="connsiteX4" fmla="*/ 3362079 w 4199688"/>
              <a:gd name="connsiteY4" fmla="*/ 1066800 h 4416425"/>
              <a:gd name="connsiteX5" fmla="*/ 3441700 w 4199688"/>
              <a:gd name="connsiteY5" fmla="*/ 3448050 h 4416425"/>
              <a:gd name="connsiteX6" fmla="*/ 2422525 w 4199688"/>
              <a:gd name="connsiteY6" fmla="*/ 4416425 h 4416425"/>
              <a:gd name="connsiteX7" fmla="*/ 0 w 4199688"/>
              <a:gd name="connsiteY7" fmla="*/ 4416425 h 4416425"/>
              <a:gd name="connsiteX8" fmla="*/ 1590675 w 4199688"/>
              <a:gd name="connsiteY8" fmla="*/ 2901950 h 4416425"/>
              <a:gd name="connsiteX9" fmla="*/ 1825379 w 4199688"/>
              <a:gd name="connsiteY9" fmla="*/ 2203451 h 4416425"/>
              <a:gd name="connsiteX10" fmla="*/ 1647579 w 4199688"/>
              <a:gd name="connsiteY10" fmla="*/ 1739901 h 4416425"/>
              <a:gd name="connsiteX11" fmla="*/ 1355479 w 4199688"/>
              <a:gd name="connsiteY11" fmla="*/ 1460501 h 4416425"/>
              <a:gd name="connsiteX12" fmla="*/ 1041400 w 4199688"/>
              <a:gd name="connsiteY12" fmla="*/ 574675 h 4416425"/>
              <a:gd name="connsiteX0" fmla="*/ 1041400 w 4199688"/>
              <a:gd name="connsiteY0" fmla="*/ 574675 h 4416425"/>
              <a:gd name="connsiteX1" fmla="*/ 1361829 w 4199688"/>
              <a:gd name="connsiteY1" fmla="*/ 190501 h 4416425"/>
              <a:gd name="connsiteX2" fmla="*/ 1888879 w 4199688"/>
              <a:gd name="connsiteY2" fmla="*/ 0 h 4416425"/>
              <a:gd name="connsiteX3" fmla="*/ 2225675 w 4199688"/>
              <a:gd name="connsiteY3" fmla="*/ 47625 h 4416425"/>
              <a:gd name="connsiteX4" fmla="*/ 3362079 w 4199688"/>
              <a:gd name="connsiteY4" fmla="*/ 1066800 h 4416425"/>
              <a:gd name="connsiteX5" fmla="*/ 3441700 w 4199688"/>
              <a:gd name="connsiteY5" fmla="*/ 3448050 h 4416425"/>
              <a:gd name="connsiteX6" fmla="*/ 2422525 w 4199688"/>
              <a:gd name="connsiteY6" fmla="*/ 4416425 h 4416425"/>
              <a:gd name="connsiteX7" fmla="*/ 0 w 4199688"/>
              <a:gd name="connsiteY7" fmla="*/ 4416425 h 4416425"/>
              <a:gd name="connsiteX8" fmla="*/ 1590675 w 4199688"/>
              <a:gd name="connsiteY8" fmla="*/ 2901950 h 4416425"/>
              <a:gd name="connsiteX9" fmla="*/ 1825379 w 4199688"/>
              <a:gd name="connsiteY9" fmla="*/ 2203451 h 4416425"/>
              <a:gd name="connsiteX10" fmla="*/ 1647579 w 4199688"/>
              <a:gd name="connsiteY10" fmla="*/ 1739901 h 4416425"/>
              <a:gd name="connsiteX11" fmla="*/ 1355479 w 4199688"/>
              <a:gd name="connsiteY11" fmla="*/ 1460501 h 4416425"/>
              <a:gd name="connsiteX12" fmla="*/ 1041400 w 4199688"/>
              <a:gd name="connsiteY12" fmla="*/ 574675 h 4416425"/>
              <a:gd name="connsiteX0" fmla="*/ 1041400 w 4199688"/>
              <a:gd name="connsiteY0" fmla="*/ 574675 h 4416425"/>
              <a:gd name="connsiteX1" fmla="*/ 1361829 w 4199688"/>
              <a:gd name="connsiteY1" fmla="*/ 190501 h 4416425"/>
              <a:gd name="connsiteX2" fmla="*/ 1888879 w 4199688"/>
              <a:gd name="connsiteY2" fmla="*/ 0 h 4416425"/>
              <a:gd name="connsiteX3" fmla="*/ 2225675 w 4199688"/>
              <a:gd name="connsiteY3" fmla="*/ 47625 h 4416425"/>
              <a:gd name="connsiteX4" fmla="*/ 3362079 w 4199688"/>
              <a:gd name="connsiteY4" fmla="*/ 1066800 h 4416425"/>
              <a:gd name="connsiteX5" fmla="*/ 3441700 w 4199688"/>
              <a:gd name="connsiteY5" fmla="*/ 3448050 h 4416425"/>
              <a:gd name="connsiteX6" fmla="*/ 2422525 w 4199688"/>
              <a:gd name="connsiteY6" fmla="*/ 4416425 h 4416425"/>
              <a:gd name="connsiteX7" fmla="*/ 0 w 4199688"/>
              <a:gd name="connsiteY7" fmla="*/ 4416425 h 4416425"/>
              <a:gd name="connsiteX8" fmla="*/ 1590675 w 4199688"/>
              <a:gd name="connsiteY8" fmla="*/ 2901950 h 4416425"/>
              <a:gd name="connsiteX9" fmla="*/ 1825379 w 4199688"/>
              <a:gd name="connsiteY9" fmla="*/ 2203451 h 4416425"/>
              <a:gd name="connsiteX10" fmla="*/ 1647579 w 4199688"/>
              <a:gd name="connsiteY10" fmla="*/ 1739901 h 4416425"/>
              <a:gd name="connsiteX11" fmla="*/ 1355479 w 4199688"/>
              <a:gd name="connsiteY11" fmla="*/ 1460501 h 4416425"/>
              <a:gd name="connsiteX12" fmla="*/ 1041400 w 4199688"/>
              <a:gd name="connsiteY12" fmla="*/ 574675 h 4416425"/>
              <a:gd name="connsiteX0" fmla="*/ 1041400 w 4199688"/>
              <a:gd name="connsiteY0" fmla="*/ 574675 h 4416425"/>
              <a:gd name="connsiteX1" fmla="*/ 1361829 w 4199688"/>
              <a:gd name="connsiteY1" fmla="*/ 190501 h 4416425"/>
              <a:gd name="connsiteX2" fmla="*/ 1888879 w 4199688"/>
              <a:gd name="connsiteY2" fmla="*/ 0 h 4416425"/>
              <a:gd name="connsiteX3" fmla="*/ 2225675 w 4199688"/>
              <a:gd name="connsiteY3" fmla="*/ 47625 h 4416425"/>
              <a:gd name="connsiteX4" fmla="*/ 3362079 w 4199688"/>
              <a:gd name="connsiteY4" fmla="*/ 1066800 h 4416425"/>
              <a:gd name="connsiteX5" fmla="*/ 3441700 w 4199688"/>
              <a:gd name="connsiteY5" fmla="*/ 3448050 h 4416425"/>
              <a:gd name="connsiteX6" fmla="*/ 2422525 w 4199688"/>
              <a:gd name="connsiteY6" fmla="*/ 4416425 h 4416425"/>
              <a:gd name="connsiteX7" fmla="*/ 0 w 4199688"/>
              <a:gd name="connsiteY7" fmla="*/ 4416425 h 4416425"/>
              <a:gd name="connsiteX8" fmla="*/ 1590675 w 4199688"/>
              <a:gd name="connsiteY8" fmla="*/ 2901950 h 4416425"/>
              <a:gd name="connsiteX9" fmla="*/ 1825379 w 4199688"/>
              <a:gd name="connsiteY9" fmla="*/ 2203451 h 4416425"/>
              <a:gd name="connsiteX10" fmla="*/ 1647579 w 4199688"/>
              <a:gd name="connsiteY10" fmla="*/ 1739901 h 4416425"/>
              <a:gd name="connsiteX11" fmla="*/ 1355479 w 4199688"/>
              <a:gd name="connsiteY11" fmla="*/ 1460501 h 4416425"/>
              <a:gd name="connsiteX12" fmla="*/ 1041400 w 4199688"/>
              <a:gd name="connsiteY12" fmla="*/ 574675 h 4416425"/>
              <a:gd name="connsiteX0" fmla="*/ 1041400 w 4199688"/>
              <a:gd name="connsiteY0" fmla="*/ 574675 h 4416425"/>
              <a:gd name="connsiteX1" fmla="*/ 1361829 w 4199688"/>
              <a:gd name="connsiteY1" fmla="*/ 190501 h 4416425"/>
              <a:gd name="connsiteX2" fmla="*/ 1888879 w 4199688"/>
              <a:gd name="connsiteY2" fmla="*/ 0 h 4416425"/>
              <a:gd name="connsiteX3" fmla="*/ 2225675 w 4199688"/>
              <a:gd name="connsiteY3" fmla="*/ 47625 h 4416425"/>
              <a:gd name="connsiteX4" fmla="*/ 3362079 w 4199688"/>
              <a:gd name="connsiteY4" fmla="*/ 1066800 h 4416425"/>
              <a:gd name="connsiteX5" fmla="*/ 3441700 w 4199688"/>
              <a:gd name="connsiteY5" fmla="*/ 3448050 h 4416425"/>
              <a:gd name="connsiteX6" fmla="*/ 2422525 w 4199688"/>
              <a:gd name="connsiteY6" fmla="*/ 4416425 h 4416425"/>
              <a:gd name="connsiteX7" fmla="*/ 0 w 4199688"/>
              <a:gd name="connsiteY7" fmla="*/ 4416425 h 4416425"/>
              <a:gd name="connsiteX8" fmla="*/ 1590675 w 4199688"/>
              <a:gd name="connsiteY8" fmla="*/ 2901950 h 4416425"/>
              <a:gd name="connsiteX9" fmla="*/ 1825379 w 4199688"/>
              <a:gd name="connsiteY9" fmla="*/ 2203451 h 4416425"/>
              <a:gd name="connsiteX10" fmla="*/ 1647579 w 4199688"/>
              <a:gd name="connsiteY10" fmla="*/ 1739901 h 4416425"/>
              <a:gd name="connsiteX11" fmla="*/ 1355479 w 4199688"/>
              <a:gd name="connsiteY11" fmla="*/ 1460501 h 4416425"/>
              <a:gd name="connsiteX12" fmla="*/ 1041400 w 4199688"/>
              <a:gd name="connsiteY12" fmla="*/ 574675 h 4416425"/>
              <a:gd name="connsiteX0" fmla="*/ 1041400 w 4199688"/>
              <a:gd name="connsiteY0" fmla="*/ 574675 h 4416425"/>
              <a:gd name="connsiteX1" fmla="*/ 1361829 w 4199688"/>
              <a:gd name="connsiteY1" fmla="*/ 190501 h 4416425"/>
              <a:gd name="connsiteX2" fmla="*/ 1888879 w 4199688"/>
              <a:gd name="connsiteY2" fmla="*/ 0 h 4416425"/>
              <a:gd name="connsiteX3" fmla="*/ 2225675 w 4199688"/>
              <a:gd name="connsiteY3" fmla="*/ 47625 h 4416425"/>
              <a:gd name="connsiteX4" fmla="*/ 3362079 w 4199688"/>
              <a:gd name="connsiteY4" fmla="*/ 1066800 h 4416425"/>
              <a:gd name="connsiteX5" fmla="*/ 3441700 w 4199688"/>
              <a:gd name="connsiteY5" fmla="*/ 3448050 h 4416425"/>
              <a:gd name="connsiteX6" fmla="*/ 2422525 w 4199688"/>
              <a:gd name="connsiteY6" fmla="*/ 4416425 h 4416425"/>
              <a:gd name="connsiteX7" fmla="*/ 0 w 4199688"/>
              <a:gd name="connsiteY7" fmla="*/ 4416425 h 4416425"/>
              <a:gd name="connsiteX8" fmla="*/ 1590675 w 4199688"/>
              <a:gd name="connsiteY8" fmla="*/ 2901950 h 4416425"/>
              <a:gd name="connsiteX9" fmla="*/ 1825379 w 4199688"/>
              <a:gd name="connsiteY9" fmla="*/ 2203451 h 4416425"/>
              <a:gd name="connsiteX10" fmla="*/ 1647579 w 4199688"/>
              <a:gd name="connsiteY10" fmla="*/ 1739901 h 4416425"/>
              <a:gd name="connsiteX11" fmla="*/ 1355479 w 4199688"/>
              <a:gd name="connsiteY11" fmla="*/ 1460501 h 4416425"/>
              <a:gd name="connsiteX12" fmla="*/ 1041400 w 4199688"/>
              <a:gd name="connsiteY12" fmla="*/ 574675 h 4416425"/>
              <a:gd name="connsiteX0" fmla="*/ 1041400 w 4141381"/>
              <a:gd name="connsiteY0" fmla="*/ 574675 h 4416425"/>
              <a:gd name="connsiteX1" fmla="*/ 1361829 w 4141381"/>
              <a:gd name="connsiteY1" fmla="*/ 190501 h 4416425"/>
              <a:gd name="connsiteX2" fmla="*/ 1888879 w 4141381"/>
              <a:gd name="connsiteY2" fmla="*/ 0 h 4416425"/>
              <a:gd name="connsiteX3" fmla="*/ 2225675 w 4141381"/>
              <a:gd name="connsiteY3" fmla="*/ 47625 h 4416425"/>
              <a:gd name="connsiteX4" fmla="*/ 2574679 w 4141381"/>
              <a:gd name="connsiteY4" fmla="*/ 298451 h 4416425"/>
              <a:gd name="connsiteX5" fmla="*/ 3362079 w 4141381"/>
              <a:gd name="connsiteY5" fmla="*/ 1066800 h 4416425"/>
              <a:gd name="connsiteX6" fmla="*/ 3441700 w 4141381"/>
              <a:gd name="connsiteY6" fmla="*/ 3448050 h 4416425"/>
              <a:gd name="connsiteX7" fmla="*/ 2422525 w 4141381"/>
              <a:gd name="connsiteY7" fmla="*/ 4416425 h 4416425"/>
              <a:gd name="connsiteX8" fmla="*/ 0 w 4141381"/>
              <a:gd name="connsiteY8" fmla="*/ 4416425 h 4416425"/>
              <a:gd name="connsiteX9" fmla="*/ 1590675 w 4141381"/>
              <a:gd name="connsiteY9" fmla="*/ 2901950 h 4416425"/>
              <a:gd name="connsiteX10" fmla="*/ 1825379 w 4141381"/>
              <a:gd name="connsiteY10" fmla="*/ 2203451 h 4416425"/>
              <a:gd name="connsiteX11" fmla="*/ 1647579 w 4141381"/>
              <a:gd name="connsiteY11" fmla="*/ 1739901 h 4416425"/>
              <a:gd name="connsiteX12" fmla="*/ 1355479 w 4141381"/>
              <a:gd name="connsiteY12" fmla="*/ 1460501 h 4416425"/>
              <a:gd name="connsiteX13" fmla="*/ 1041400 w 4141381"/>
              <a:gd name="connsiteY13" fmla="*/ 574675 h 4416425"/>
              <a:gd name="connsiteX0" fmla="*/ 1041400 w 4141381"/>
              <a:gd name="connsiteY0" fmla="*/ 574675 h 4416425"/>
              <a:gd name="connsiteX1" fmla="*/ 1361829 w 4141381"/>
              <a:gd name="connsiteY1" fmla="*/ 190501 h 4416425"/>
              <a:gd name="connsiteX2" fmla="*/ 1888879 w 4141381"/>
              <a:gd name="connsiteY2" fmla="*/ 0 h 4416425"/>
              <a:gd name="connsiteX3" fmla="*/ 2225675 w 4141381"/>
              <a:gd name="connsiteY3" fmla="*/ 47625 h 4416425"/>
              <a:gd name="connsiteX4" fmla="*/ 2574679 w 4141381"/>
              <a:gd name="connsiteY4" fmla="*/ 279401 h 4416425"/>
              <a:gd name="connsiteX5" fmla="*/ 3362079 w 4141381"/>
              <a:gd name="connsiteY5" fmla="*/ 1066800 h 4416425"/>
              <a:gd name="connsiteX6" fmla="*/ 3441700 w 4141381"/>
              <a:gd name="connsiteY6" fmla="*/ 3448050 h 4416425"/>
              <a:gd name="connsiteX7" fmla="*/ 2422525 w 4141381"/>
              <a:gd name="connsiteY7" fmla="*/ 4416425 h 4416425"/>
              <a:gd name="connsiteX8" fmla="*/ 0 w 4141381"/>
              <a:gd name="connsiteY8" fmla="*/ 4416425 h 4416425"/>
              <a:gd name="connsiteX9" fmla="*/ 1590675 w 4141381"/>
              <a:gd name="connsiteY9" fmla="*/ 2901950 h 4416425"/>
              <a:gd name="connsiteX10" fmla="*/ 1825379 w 4141381"/>
              <a:gd name="connsiteY10" fmla="*/ 2203451 h 4416425"/>
              <a:gd name="connsiteX11" fmla="*/ 1647579 w 4141381"/>
              <a:gd name="connsiteY11" fmla="*/ 1739901 h 4416425"/>
              <a:gd name="connsiteX12" fmla="*/ 1355479 w 4141381"/>
              <a:gd name="connsiteY12" fmla="*/ 1460501 h 4416425"/>
              <a:gd name="connsiteX13" fmla="*/ 1041400 w 4141381"/>
              <a:gd name="connsiteY13" fmla="*/ 574675 h 4416425"/>
              <a:gd name="connsiteX0" fmla="*/ 1041400 w 4141381"/>
              <a:gd name="connsiteY0" fmla="*/ 574675 h 4416425"/>
              <a:gd name="connsiteX1" fmla="*/ 1361829 w 4141381"/>
              <a:gd name="connsiteY1" fmla="*/ 190501 h 4416425"/>
              <a:gd name="connsiteX2" fmla="*/ 1888879 w 4141381"/>
              <a:gd name="connsiteY2" fmla="*/ 0 h 4416425"/>
              <a:gd name="connsiteX3" fmla="*/ 2225675 w 4141381"/>
              <a:gd name="connsiteY3" fmla="*/ 47625 h 4416425"/>
              <a:gd name="connsiteX4" fmla="*/ 2574679 w 4141381"/>
              <a:gd name="connsiteY4" fmla="*/ 279401 h 4416425"/>
              <a:gd name="connsiteX5" fmla="*/ 3362079 w 4141381"/>
              <a:gd name="connsiteY5" fmla="*/ 1066800 h 4416425"/>
              <a:gd name="connsiteX6" fmla="*/ 3441700 w 4141381"/>
              <a:gd name="connsiteY6" fmla="*/ 3448050 h 4416425"/>
              <a:gd name="connsiteX7" fmla="*/ 2422525 w 4141381"/>
              <a:gd name="connsiteY7" fmla="*/ 4416425 h 4416425"/>
              <a:gd name="connsiteX8" fmla="*/ 0 w 4141381"/>
              <a:gd name="connsiteY8" fmla="*/ 4416425 h 4416425"/>
              <a:gd name="connsiteX9" fmla="*/ 1590675 w 4141381"/>
              <a:gd name="connsiteY9" fmla="*/ 2901950 h 4416425"/>
              <a:gd name="connsiteX10" fmla="*/ 1825379 w 4141381"/>
              <a:gd name="connsiteY10" fmla="*/ 2203451 h 4416425"/>
              <a:gd name="connsiteX11" fmla="*/ 1647579 w 4141381"/>
              <a:gd name="connsiteY11" fmla="*/ 1739901 h 4416425"/>
              <a:gd name="connsiteX12" fmla="*/ 1355479 w 4141381"/>
              <a:gd name="connsiteY12" fmla="*/ 1460501 h 4416425"/>
              <a:gd name="connsiteX13" fmla="*/ 1041400 w 4141381"/>
              <a:gd name="connsiteY13" fmla="*/ 574675 h 4416425"/>
              <a:gd name="connsiteX0" fmla="*/ 1041400 w 4141381"/>
              <a:gd name="connsiteY0" fmla="*/ 574675 h 4416425"/>
              <a:gd name="connsiteX1" fmla="*/ 1361829 w 4141381"/>
              <a:gd name="connsiteY1" fmla="*/ 190501 h 4416425"/>
              <a:gd name="connsiteX2" fmla="*/ 1888879 w 4141381"/>
              <a:gd name="connsiteY2" fmla="*/ 0 h 4416425"/>
              <a:gd name="connsiteX3" fmla="*/ 2225675 w 4141381"/>
              <a:gd name="connsiteY3" fmla="*/ 47625 h 4416425"/>
              <a:gd name="connsiteX4" fmla="*/ 2574679 w 4141381"/>
              <a:gd name="connsiteY4" fmla="*/ 279401 h 4416425"/>
              <a:gd name="connsiteX5" fmla="*/ 3362079 w 4141381"/>
              <a:gd name="connsiteY5" fmla="*/ 1066800 h 4416425"/>
              <a:gd name="connsiteX6" fmla="*/ 3441700 w 4141381"/>
              <a:gd name="connsiteY6" fmla="*/ 3448050 h 4416425"/>
              <a:gd name="connsiteX7" fmla="*/ 2422525 w 4141381"/>
              <a:gd name="connsiteY7" fmla="*/ 4416425 h 4416425"/>
              <a:gd name="connsiteX8" fmla="*/ 0 w 4141381"/>
              <a:gd name="connsiteY8" fmla="*/ 4416425 h 4416425"/>
              <a:gd name="connsiteX9" fmla="*/ 1590675 w 4141381"/>
              <a:gd name="connsiteY9" fmla="*/ 2901950 h 4416425"/>
              <a:gd name="connsiteX10" fmla="*/ 1825379 w 4141381"/>
              <a:gd name="connsiteY10" fmla="*/ 2203451 h 4416425"/>
              <a:gd name="connsiteX11" fmla="*/ 1647579 w 4141381"/>
              <a:gd name="connsiteY11" fmla="*/ 1739901 h 4416425"/>
              <a:gd name="connsiteX12" fmla="*/ 1355479 w 4141381"/>
              <a:gd name="connsiteY12" fmla="*/ 1460501 h 4416425"/>
              <a:gd name="connsiteX13" fmla="*/ 1041400 w 4141381"/>
              <a:gd name="connsiteY13" fmla="*/ 574675 h 4416425"/>
              <a:gd name="connsiteX0" fmla="*/ 1041400 w 4212151"/>
              <a:gd name="connsiteY0" fmla="*/ 574675 h 4416425"/>
              <a:gd name="connsiteX1" fmla="*/ 1361829 w 4212151"/>
              <a:gd name="connsiteY1" fmla="*/ 190501 h 4416425"/>
              <a:gd name="connsiteX2" fmla="*/ 1888879 w 4212151"/>
              <a:gd name="connsiteY2" fmla="*/ 0 h 4416425"/>
              <a:gd name="connsiteX3" fmla="*/ 2225675 w 4212151"/>
              <a:gd name="connsiteY3" fmla="*/ 47625 h 4416425"/>
              <a:gd name="connsiteX4" fmla="*/ 2574679 w 4212151"/>
              <a:gd name="connsiteY4" fmla="*/ 279401 h 4416425"/>
              <a:gd name="connsiteX5" fmla="*/ 3362079 w 4212151"/>
              <a:gd name="connsiteY5" fmla="*/ 1066800 h 4416425"/>
              <a:gd name="connsiteX6" fmla="*/ 3441700 w 4212151"/>
              <a:gd name="connsiteY6" fmla="*/ 3448050 h 4416425"/>
              <a:gd name="connsiteX7" fmla="*/ 2422525 w 4212151"/>
              <a:gd name="connsiteY7" fmla="*/ 4416425 h 4416425"/>
              <a:gd name="connsiteX8" fmla="*/ 0 w 4212151"/>
              <a:gd name="connsiteY8" fmla="*/ 4416425 h 4416425"/>
              <a:gd name="connsiteX9" fmla="*/ 1590675 w 4212151"/>
              <a:gd name="connsiteY9" fmla="*/ 2901950 h 4416425"/>
              <a:gd name="connsiteX10" fmla="*/ 1825379 w 4212151"/>
              <a:gd name="connsiteY10" fmla="*/ 2203451 h 4416425"/>
              <a:gd name="connsiteX11" fmla="*/ 1647579 w 4212151"/>
              <a:gd name="connsiteY11" fmla="*/ 1739901 h 4416425"/>
              <a:gd name="connsiteX12" fmla="*/ 1355479 w 4212151"/>
              <a:gd name="connsiteY12" fmla="*/ 1460501 h 4416425"/>
              <a:gd name="connsiteX13" fmla="*/ 1041400 w 4212151"/>
              <a:gd name="connsiteY13" fmla="*/ 574675 h 4416425"/>
              <a:gd name="connsiteX0" fmla="*/ 1041400 w 4003839"/>
              <a:gd name="connsiteY0" fmla="*/ 574675 h 4416425"/>
              <a:gd name="connsiteX1" fmla="*/ 1361829 w 4003839"/>
              <a:gd name="connsiteY1" fmla="*/ 190501 h 4416425"/>
              <a:gd name="connsiteX2" fmla="*/ 1888879 w 4003839"/>
              <a:gd name="connsiteY2" fmla="*/ 0 h 4416425"/>
              <a:gd name="connsiteX3" fmla="*/ 2225675 w 4003839"/>
              <a:gd name="connsiteY3" fmla="*/ 47625 h 4416425"/>
              <a:gd name="connsiteX4" fmla="*/ 2574679 w 4003839"/>
              <a:gd name="connsiteY4" fmla="*/ 279401 h 4416425"/>
              <a:gd name="connsiteX5" fmla="*/ 3362079 w 4003839"/>
              <a:gd name="connsiteY5" fmla="*/ 1066800 h 4416425"/>
              <a:gd name="connsiteX6" fmla="*/ 4003430 w 4003839"/>
              <a:gd name="connsiteY6" fmla="*/ 2870201 h 4416425"/>
              <a:gd name="connsiteX7" fmla="*/ 3441700 w 4003839"/>
              <a:gd name="connsiteY7" fmla="*/ 3448050 h 4416425"/>
              <a:gd name="connsiteX8" fmla="*/ 2422525 w 4003839"/>
              <a:gd name="connsiteY8" fmla="*/ 4416425 h 4416425"/>
              <a:gd name="connsiteX9" fmla="*/ 0 w 4003839"/>
              <a:gd name="connsiteY9" fmla="*/ 4416425 h 4416425"/>
              <a:gd name="connsiteX10" fmla="*/ 1590675 w 4003839"/>
              <a:gd name="connsiteY10" fmla="*/ 2901950 h 4416425"/>
              <a:gd name="connsiteX11" fmla="*/ 1825379 w 4003839"/>
              <a:gd name="connsiteY11" fmla="*/ 2203451 h 4416425"/>
              <a:gd name="connsiteX12" fmla="*/ 1647579 w 4003839"/>
              <a:gd name="connsiteY12" fmla="*/ 1739901 h 4416425"/>
              <a:gd name="connsiteX13" fmla="*/ 1355479 w 4003839"/>
              <a:gd name="connsiteY13" fmla="*/ 1460501 h 4416425"/>
              <a:gd name="connsiteX14" fmla="*/ 1041400 w 4003839"/>
              <a:gd name="connsiteY14" fmla="*/ 574675 h 4416425"/>
              <a:gd name="connsiteX0" fmla="*/ 1041400 w 4187841"/>
              <a:gd name="connsiteY0" fmla="*/ 574675 h 4416425"/>
              <a:gd name="connsiteX1" fmla="*/ 1361829 w 4187841"/>
              <a:gd name="connsiteY1" fmla="*/ 190501 h 4416425"/>
              <a:gd name="connsiteX2" fmla="*/ 1888879 w 4187841"/>
              <a:gd name="connsiteY2" fmla="*/ 0 h 4416425"/>
              <a:gd name="connsiteX3" fmla="*/ 2225675 w 4187841"/>
              <a:gd name="connsiteY3" fmla="*/ 47625 h 4416425"/>
              <a:gd name="connsiteX4" fmla="*/ 2574679 w 4187841"/>
              <a:gd name="connsiteY4" fmla="*/ 279401 h 4416425"/>
              <a:gd name="connsiteX5" fmla="*/ 3362079 w 4187841"/>
              <a:gd name="connsiteY5" fmla="*/ 1066800 h 4416425"/>
              <a:gd name="connsiteX6" fmla="*/ 4187580 w 4187841"/>
              <a:gd name="connsiteY6" fmla="*/ 2279651 h 4416425"/>
              <a:gd name="connsiteX7" fmla="*/ 3441700 w 4187841"/>
              <a:gd name="connsiteY7" fmla="*/ 3448050 h 4416425"/>
              <a:gd name="connsiteX8" fmla="*/ 2422525 w 4187841"/>
              <a:gd name="connsiteY8" fmla="*/ 4416425 h 4416425"/>
              <a:gd name="connsiteX9" fmla="*/ 0 w 4187841"/>
              <a:gd name="connsiteY9" fmla="*/ 4416425 h 4416425"/>
              <a:gd name="connsiteX10" fmla="*/ 1590675 w 4187841"/>
              <a:gd name="connsiteY10" fmla="*/ 2901950 h 4416425"/>
              <a:gd name="connsiteX11" fmla="*/ 1825379 w 4187841"/>
              <a:gd name="connsiteY11" fmla="*/ 2203451 h 4416425"/>
              <a:gd name="connsiteX12" fmla="*/ 1647579 w 4187841"/>
              <a:gd name="connsiteY12" fmla="*/ 1739901 h 4416425"/>
              <a:gd name="connsiteX13" fmla="*/ 1355479 w 4187841"/>
              <a:gd name="connsiteY13" fmla="*/ 1460501 h 4416425"/>
              <a:gd name="connsiteX14" fmla="*/ 1041400 w 4187841"/>
              <a:gd name="connsiteY14" fmla="*/ 574675 h 4416425"/>
              <a:gd name="connsiteX0" fmla="*/ 1041400 w 4200656"/>
              <a:gd name="connsiteY0" fmla="*/ 574675 h 4416425"/>
              <a:gd name="connsiteX1" fmla="*/ 1361829 w 4200656"/>
              <a:gd name="connsiteY1" fmla="*/ 190501 h 4416425"/>
              <a:gd name="connsiteX2" fmla="*/ 1888879 w 4200656"/>
              <a:gd name="connsiteY2" fmla="*/ 0 h 4416425"/>
              <a:gd name="connsiteX3" fmla="*/ 2225675 w 4200656"/>
              <a:gd name="connsiteY3" fmla="*/ 47625 h 4416425"/>
              <a:gd name="connsiteX4" fmla="*/ 2574679 w 4200656"/>
              <a:gd name="connsiteY4" fmla="*/ 279401 h 4416425"/>
              <a:gd name="connsiteX5" fmla="*/ 3362079 w 4200656"/>
              <a:gd name="connsiteY5" fmla="*/ 1066800 h 4416425"/>
              <a:gd name="connsiteX6" fmla="*/ 3876430 w 4200656"/>
              <a:gd name="connsiteY6" fmla="*/ 1714501 h 4416425"/>
              <a:gd name="connsiteX7" fmla="*/ 4187580 w 4200656"/>
              <a:gd name="connsiteY7" fmla="*/ 2279651 h 4416425"/>
              <a:gd name="connsiteX8" fmla="*/ 3441700 w 4200656"/>
              <a:gd name="connsiteY8" fmla="*/ 3448050 h 4416425"/>
              <a:gd name="connsiteX9" fmla="*/ 2422525 w 4200656"/>
              <a:gd name="connsiteY9" fmla="*/ 4416425 h 4416425"/>
              <a:gd name="connsiteX10" fmla="*/ 0 w 4200656"/>
              <a:gd name="connsiteY10" fmla="*/ 4416425 h 4416425"/>
              <a:gd name="connsiteX11" fmla="*/ 1590675 w 4200656"/>
              <a:gd name="connsiteY11" fmla="*/ 2901950 h 4416425"/>
              <a:gd name="connsiteX12" fmla="*/ 1825379 w 4200656"/>
              <a:gd name="connsiteY12" fmla="*/ 2203451 h 4416425"/>
              <a:gd name="connsiteX13" fmla="*/ 1647579 w 4200656"/>
              <a:gd name="connsiteY13" fmla="*/ 1739901 h 4416425"/>
              <a:gd name="connsiteX14" fmla="*/ 1355479 w 4200656"/>
              <a:gd name="connsiteY14" fmla="*/ 1460501 h 4416425"/>
              <a:gd name="connsiteX15" fmla="*/ 1041400 w 4200656"/>
              <a:gd name="connsiteY15" fmla="*/ 574675 h 4416425"/>
              <a:gd name="connsiteX0" fmla="*/ 1041400 w 4204890"/>
              <a:gd name="connsiteY0" fmla="*/ 574675 h 4416425"/>
              <a:gd name="connsiteX1" fmla="*/ 1361829 w 4204890"/>
              <a:gd name="connsiteY1" fmla="*/ 190501 h 4416425"/>
              <a:gd name="connsiteX2" fmla="*/ 1888879 w 4204890"/>
              <a:gd name="connsiteY2" fmla="*/ 0 h 4416425"/>
              <a:gd name="connsiteX3" fmla="*/ 2225675 w 4204890"/>
              <a:gd name="connsiteY3" fmla="*/ 47625 h 4416425"/>
              <a:gd name="connsiteX4" fmla="*/ 2574679 w 4204890"/>
              <a:gd name="connsiteY4" fmla="*/ 279401 h 4416425"/>
              <a:gd name="connsiteX5" fmla="*/ 3362079 w 4204890"/>
              <a:gd name="connsiteY5" fmla="*/ 1066800 h 4416425"/>
              <a:gd name="connsiteX6" fmla="*/ 3952630 w 4204890"/>
              <a:gd name="connsiteY6" fmla="*/ 1663701 h 4416425"/>
              <a:gd name="connsiteX7" fmla="*/ 4187580 w 4204890"/>
              <a:gd name="connsiteY7" fmla="*/ 2279651 h 4416425"/>
              <a:gd name="connsiteX8" fmla="*/ 3441700 w 4204890"/>
              <a:gd name="connsiteY8" fmla="*/ 3448050 h 4416425"/>
              <a:gd name="connsiteX9" fmla="*/ 2422525 w 4204890"/>
              <a:gd name="connsiteY9" fmla="*/ 4416425 h 4416425"/>
              <a:gd name="connsiteX10" fmla="*/ 0 w 4204890"/>
              <a:gd name="connsiteY10" fmla="*/ 4416425 h 4416425"/>
              <a:gd name="connsiteX11" fmla="*/ 1590675 w 4204890"/>
              <a:gd name="connsiteY11" fmla="*/ 2901950 h 4416425"/>
              <a:gd name="connsiteX12" fmla="*/ 1825379 w 4204890"/>
              <a:gd name="connsiteY12" fmla="*/ 2203451 h 4416425"/>
              <a:gd name="connsiteX13" fmla="*/ 1647579 w 4204890"/>
              <a:gd name="connsiteY13" fmla="*/ 1739901 h 4416425"/>
              <a:gd name="connsiteX14" fmla="*/ 1355479 w 4204890"/>
              <a:gd name="connsiteY14" fmla="*/ 1460501 h 4416425"/>
              <a:gd name="connsiteX15" fmla="*/ 1041400 w 4204890"/>
              <a:gd name="connsiteY15" fmla="*/ 574675 h 4416425"/>
              <a:gd name="connsiteX0" fmla="*/ 1041400 w 4204890"/>
              <a:gd name="connsiteY0" fmla="*/ 574675 h 4416425"/>
              <a:gd name="connsiteX1" fmla="*/ 1361829 w 4204890"/>
              <a:gd name="connsiteY1" fmla="*/ 190501 h 4416425"/>
              <a:gd name="connsiteX2" fmla="*/ 1888879 w 4204890"/>
              <a:gd name="connsiteY2" fmla="*/ 0 h 4416425"/>
              <a:gd name="connsiteX3" fmla="*/ 2225675 w 4204890"/>
              <a:gd name="connsiteY3" fmla="*/ 47625 h 4416425"/>
              <a:gd name="connsiteX4" fmla="*/ 2574679 w 4204890"/>
              <a:gd name="connsiteY4" fmla="*/ 279401 h 4416425"/>
              <a:gd name="connsiteX5" fmla="*/ 3362079 w 4204890"/>
              <a:gd name="connsiteY5" fmla="*/ 1066800 h 4416425"/>
              <a:gd name="connsiteX6" fmla="*/ 3952630 w 4204890"/>
              <a:gd name="connsiteY6" fmla="*/ 1663701 h 4416425"/>
              <a:gd name="connsiteX7" fmla="*/ 4187580 w 4204890"/>
              <a:gd name="connsiteY7" fmla="*/ 2279651 h 4416425"/>
              <a:gd name="connsiteX8" fmla="*/ 3441700 w 4204890"/>
              <a:gd name="connsiteY8" fmla="*/ 3448050 h 4416425"/>
              <a:gd name="connsiteX9" fmla="*/ 2422525 w 4204890"/>
              <a:gd name="connsiteY9" fmla="*/ 4416425 h 4416425"/>
              <a:gd name="connsiteX10" fmla="*/ 0 w 4204890"/>
              <a:gd name="connsiteY10" fmla="*/ 4416425 h 4416425"/>
              <a:gd name="connsiteX11" fmla="*/ 1590675 w 4204890"/>
              <a:gd name="connsiteY11" fmla="*/ 2901950 h 4416425"/>
              <a:gd name="connsiteX12" fmla="*/ 1825379 w 4204890"/>
              <a:gd name="connsiteY12" fmla="*/ 2203451 h 4416425"/>
              <a:gd name="connsiteX13" fmla="*/ 1647579 w 4204890"/>
              <a:gd name="connsiteY13" fmla="*/ 1739901 h 4416425"/>
              <a:gd name="connsiteX14" fmla="*/ 1355479 w 4204890"/>
              <a:gd name="connsiteY14" fmla="*/ 1460501 h 4416425"/>
              <a:gd name="connsiteX15" fmla="*/ 1041400 w 4204890"/>
              <a:gd name="connsiteY15" fmla="*/ 574675 h 4416425"/>
              <a:gd name="connsiteX0" fmla="*/ 1041400 w 4203672"/>
              <a:gd name="connsiteY0" fmla="*/ 574675 h 4416425"/>
              <a:gd name="connsiteX1" fmla="*/ 1361829 w 4203672"/>
              <a:gd name="connsiteY1" fmla="*/ 190501 h 4416425"/>
              <a:gd name="connsiteX2" fmla="*/ 1888879 w 4203672"/>
              <a:gd name="connsiteY2" fmla="*/ 0 h 4416425"/>
              <a:gd name="connsiteX3" fmla="*/ 2225675 w 4203672"/>
              <a:gd name="connsiteY3" fmla="*/ 47625 h 4416425"/>
              <a:gd name="connsiteX4" fmla="*/ 2574679 w 4203672"/>
              <a:gd name="connsiteY4" fmla="*/ 279401 h 4416425"/>
              <a:gd name="connsiteX5" fmla="*/ 3362079 w 4203672"/>
              <a:gd name="connsiteY5" fmla="*/ 1066800 h 4416425"/>
              <a:gd name="connsiteX6" fmla="*/ 3952630 w 4203672"/>
              <a:gd name="connsiteY6" fmla="*/ 1663701 h 4416425"/>
              <a:gd name="connsiteX7" fmla="*/ 4187580 w 4203672"/>
              <a:gd name="connsiteY7" fmla="*/ 2279651 h 4416425"/>
              <a:gd name="connsiteX8" fmla="*/ 3441700 w 4203672"/>
              <a:gd name="connsiteY8" fmla="*/ 3448050 h 4416425"/>
              <a:gd name="connsiteX9" fmla="*/ 2422525 w 4203672"/>
              <a:gd name="connsiteY9" fmla="*/ 4416425 h 4416425"/>
              <a:gd name="connsiteX10" fmla="*/ 0 w 4203672"/>
              <a:gd name="connsiteY10" fmla="*/ 4416425 h 4416425"/>
              <a:gd name="connsiteX11" fmla="*/ 1590675 w 4203672"/>
              <a:gd name="connsiteY11" fmla="*/ 2901950 h 4416425"/>
              <a:gd name="connsiteX12" fmla="*/ 1825379 w 4203672"/>
              <a:gd name="connsiteY12" fmla="*/ 2203451 h 4416425"/>
              <a:gd name="connsiteX13" fmla="*/ 1647579 w 4203672"/>
              <a:gd name="connsiteY13" fmla="*/ 1739901 h 4416425"/>
              <a:gd name="connsiteX14" fmla="*/ 1355479 w 4203672"/>
              <a:gd name="connsiteY14" fmla="*/ 1460501 h 4416425"/>
              <a:gd name="connsiteX15" fmla="*/ 1041400 w 4203672"/>
              <a:gd name="connsiteY15" fmla="*/ 574675 h 4416425"/>
              <a:gd name="connsiteX0" fmla="*/ 1041400 w 4191105"/>
              <a:gd name="connsiteY0" fmla="*/ 574675 h 4416425"/>
              <a:gd name="connsiteX1" fmla="*/ 1361829 w 4191105"/>
              <a:gd name="connsiteY1" fmla="*/ 190501 h 4416425"/>
              <a:gd name="connsiteX2" fmla="*/ 1888879 w 4191105"/>
              <a:gd name="connsiteY2" fmla="*/ 0 h 4416425"/>
              <a:gd name="connsiteX3" fmla="*/ 2225675 w 4191105"/>
              <a:gd name="connsiteY3" fmla="*/ 47625 h 4416425"/>
              <a:gd name="connsiteX4" fmla="*/ 2574679 w 4191105"/>
              <a:gd name="connsiteY4" fmla="*/ 279401 h 4416425"/>
              <a:gd name="connsiteX5" fmla="*/ 3362079 w 4191105"/>
              <a:gd name="connsiteY5" fmla="*/ 1066800 h 4416425"/>
              <a:gd name="connsiteX6" fmla="*/ 3952630 w 4191105"/>
              <a:gd name="connsiteY6" fmla="*/ 1663701 h 4416425"/>
              <a:gd name="connsiteX7" fmla="*/ 4187580 w 4191105"/>
              <a:gd name="connsiteY7" fmla="*/ 2279651 h 4416425"/>
              <a:gd name="connsiteX8" fmla="*/ 3441700 w 4191105"/>
              <a:gd name="connsiteY8" fmla="*/ 3448050 h 4416425"/>
              <a:gd name="connsiteX9" fmla="*/ 2422525 w 4191105"/>
              <a:gd name="connsiteY9" fmla="*/ 4416425 h 4416425"/>
              <a:gd name="connsiteX10" fmla="*/ 0 w 4191105"/>
              <a:gd name="connsiteY10" fmla="*/ 4416425 h 4416425"/>
              <a:gd name="connsiteX11" fmla="*/ 1590675 w 4191105"/>
              <a:gd name="connsiteY11" fmla="*/ 2901950 h 4416425"/>
              <a:gd name="connsiteX12" fmla="*/ 1825379 w 4191105"/>
              <a:gd name="connsiteY12" fmla="*/ 2203451 h 4416425"/>
              <a:gd name="connsiteX13" fmla="*/ 1647579 w 4191105"/>
              <a:gd name="connsiteY13" fmla="*/ 1739901 h 4416425"/>
              <a:gd name="connsiteX14" fmla="*/ 1355479 w 4191105"/>
              <a:gd name="connsiteY14" fmla="*/ 1460501 h 4416425"/>
              <a:gd name="connsiteX15" fmla="*/ 1041400 w 4191105"/>
              <a:gd name="connsiteY15" fmla="*/ 574675 h 4416425"/>
              <a:gd name="connsiteX0" fmla="*/ 1041400 w 4191105"/>
              <a:gd name="connsiteY0" fmla="*/ 574675 h 4416425"/>
              <a:gd name="connsiteX1" fmla="*/ 1361829 w 4191105"/>
              <a:gd name="connsiteY1" fmla="*/ 190501 h 4416425"/>
              <a:gd name="connsiteX2" fmla="*/ 1888879 w 4191105"/>
              <a:gd name="connsiteY2" fmla="*/ 0 h 4416425"/>
              <a:gd name="connsiteX3" fmla="*/ 2225675 w 4191105"/>
              <a:gd name="connsiteY3" fmla="*/ 47625 h 4416425"/>
              <a:gd name="connsiteX4" fmla="*/ 2574679 w 4191105"/>
              <a:gd name="connsiteY4" fmla="*/ 279401 h 4416425"/>
              <a:gd name="connsiteX5" fmla="*/ 3362079 w 4191105"/>
              <a:gd name="connsiteY5" fmla="*/ 1066800 h 4416425"/>
              <a:gd name="connsiteX6" fmla="*/ 3952630 w 4191105"/>
              <a:gd name="connsiteY6" fmla="*/ 1663701 h 4416425"/>
              <a:gd name="connsiteX7" fmla="*/ 4187580 w 4191105"/>
              <a:gd name="connsiteY7" fmla="*/ 2279651 h 4416425"/>
              <a:gd name="connsiteX8" fmla="*/ 3971680 w 4191105"/>
              <a:gd name="connsiteY8" fmla="*/ 2743201 h 4416425"/>
              <a:gd name="connsiteX9" fmla="*/ 3441700 w 4191105"/>
              <a:gd name="connsiteY9" fmla="*/ 3448050 h 4416425"/>
              <a:gd name="connsiteX10" fmla="*/ 2422525 w 4191105"/>
              <a:gd name="connsiteY10" fmla="*/ 4416425 h 4416425"/>
              <a:gd name="connsiteX11" fmla="*/ 0 w 4191105"/>
              <a:gd name="connsiteY11" fmla="*/ 4416425 h 4416425"/>
              <a:gd name="connsiteX12" fmla="*/ 1590675 w 4191105"/>
              <a:gd name="connsiteY12" fmla="*/ 2901950 h 4416425"/>
              <a:gd name="connsiteX13" fmla="*/ 1825379 w 4191105"/>
              <a:gd name="connsiteY13" fmla="*/ 2203451 h 4416425"/>
              <a:gd name="connsiteX14" fmla="*/ 1647579 w 4191105"/>
              <a:gd name="connsiteY14" fmla="*/ 1739901 h 4416425"/>
              <a:gd name="connsiteX15" fmla="*/ 1355479 w 4191105"/>
              <a:gd name="connsiteY15" fmla="*/ 1460501 h 4416425"/>
              <a:gd name="connsiteX16" fmla="*/ 1041400 w 4191105"/>
              <a:gd name="connsiteY16" fmla="*/ 574675 h 4416425"/>
              <a:gd name="connsiteX0" fmla="*/ 1041400 w 4191105"/>
              <a:gd name="connsiteY0" fmla="*/ 574675 h 4416425"/>
              <a:gd name="connsiteX1" fmla="*/ 1361829 w 4191105"/>
              <a:gd name="connsiteY1" fmla="*/ 190501 h 4416425"/>
              <a:gd name="connsiteX2" fmla="*/ 1888879 w 4191105"/>
              <a:gd name="connsiteY2" fmla="*/ 0 h 4416425"/>
              <a:gd name="connsiteX3" fmla="*/ 2225675 w 4191105"/>
              <a:gd name="connsiteY3" fmla="*/ 47625 h 4416425"/>
              <a:gd name="connsiteX4" fmla="*/ 2574679 w 4191105"/>
              <a:gd name="connsiteY4" fmla="*/ 279401 h 4416425"/>
              <a:gd name="connsiteX5" fmla="*/ 3362079 w 4191105"/>
              <a:gd name="connsiteY5" fmla="*/ 1066800 h 4416425"/>
              <a:gd name="connsiteX6" fmla="*/ 3952630 w 4191105"/>
              <a:gd name="connsiteY6" fmla="*/ 1663701 h 4416425"/>
              <a:gd name="connsiteX7" fmla="*/ 4187580 w 4191105"/>
              <a:gd name="connsiteY7" fmla="*/ 2279651 h 4416425"/>
              <a:gd name="connsiteX8" fmla="*/ 4035180 w 4191105"/>
              <a:gd name="connsiteY8" fmla="*/ 2819401 h 4416425"/>
              <a:gd name="connsiteX9" fmla="*/ 3441700 w 4191105"/>
              <a:gd name="connsiteY9" fmla="*/ 3448050 h 4416425"/>
              <a:gd name="connsiteX10" fmla="*/ 2422525 w 4191105"/>
              <a:gd name="connsiteY10" fmla="*/ 4416425 h 4416425"/>
              <a:gd name="connsiteX11" fmla="*/ 0 w 4191105"/>
              <a:gd name="connsiteY11" fmla="*/ 4416425 h 4416425"/>
              <a:gd name="connsiteX12" fmla="*/ 1590675 w 4191105"/>
              <a:gd name="connsiteY12" fmla="*/ 2901950 h 4416425"/>
              <a:gd name="connsiteX13" fmla="*/ 1825379 w 4191105"/>
              <a:gd name="connsiteY13" fmla="*/ 2203451 h 4416425"/>
              <a:gd name="connsiteX14" fmla="*/ 1647579 w 4191105"/>
              <a:gd name="connsiteY14" fmla="*/ 1739901 h 4416425"/>
              <a:gd name="connsiteX15" fmla="*/ 1355479 w 4191105"/>
              <a:gd name="connsiteY15" fmla="*/ 1460501 h 4416425"/>
              <a:gd name="connsiteX16" fmla="*/ 1041400 w 4191105"/>
              <a:gd name="connsiteY16" fmla="*/ 574675 h 4416425"/>
              <a:gd name="connsiteX0" fmla="*/ 1041400 w 4191237"/>
              <a:gd name="connsiteY0" fmla="*/ 574675 h 4416425"/>
              <a:gd name="connsiteX1" fmla="*/ 1361829 w 4191237"/>
              <a:gd name="connsiteY1" fmla="*/ 190501 h 4416425"/>
              <a:gd name="connsiteX2" fmla="*/ 1888879 w 4191237"/>
              <a:gd name="connsiteY2" fmla="*/ 0 h 4416425"/>
              <a:gd name="connsiteX3" fmla="*/ 2225675 w 4191237"/>
              <a:gd name="connsiteY3" fmla="*/ 47625 h 4416425"/>
              <a:gd name="connsiteX4" fmla="*/ 2574679 w 4191237"/>
              <a:gd name="connsiteY4" fmla="*/ 279401 h 4416425"/>
              <a:gd name="connsiteX5" fmla="*/ 3362079 w 4191237"/>
              <a:gd name="connsiteY5" fmla="*/ 1066800 h 4416425"/>
              <a:gd name="connsiteX6" fmla="*/ 3952630 w 4191237"/>
              <a:gd name="connsiteY6" fmla="*/ 1663701 h 4416425"/>
              <a:gd name="connsiteX7" fmla="*/ 4187580 w 4191237"/>
              <a:gd name="connsiteY7" fmla="*/ 2279651 h 4416425"/>
              <a:gd name="connsiteX8" fmla="*/ 4035180 w 4191237"/>
              <a:gd name="connsiteY8" fmla="*/ 2819401 h 4416425"/>
              <a:gd name="connsiteX9" fmla="*/ 3441700 w 4191237"/>
              <a:gd name="connsiteY9" fmla="*/ 3448050 h 4416425"/>
              <a:gd name="connsiteX10" fmla="*/ 2422525 w 4191237"/>
              <a:gd name="connsiteY10" fmla="*/ 4416425 h 4416425"/>
              <a:gd name="connsiteX11" fmla="*/ 0 w 4191237"/>
              <a:gd name="connsiteY11" fmla="*/ 4416425 h 4416425"/>
              <a:gd name="connsiteX12" fmla="*/ 1590675 w 4191237"/>
              <a:gd name="connsiteY12" fmla="*/ 2901950 h 4416425"/>
              <a:gd name="connsiteX13" fmla="*/ 1825379 w 4191237"/>
              <a:gd name="connsiteY13" fmla="*/ 2203451 h 4416425"/>
              <a:gd name="connsiteX14" fmla="*/ 1647579 w 4191237"/>
              <a:gd name="connsiteY14" fmla="*/ 1739901 h 4416425"/>
              <a:gd name="connsiteX15" fmla="*/ 1355479 w 4191237"/>
              <a:gd name="connsiteY15" fmla="*/ 1460501 h 4416425"/>
              <a:gd name="connsiteX16" fmla="*/ 1041400 w 4191237"/>
              <a:gd name="connsiteY16" fmla="*/ 574675 h 4416425"/>
              <a:gd name="connsiteX0" fmla="*/ 1041400 w 4191237"/>
              <a:gd name="connsiteY0" fmla="*/ 574675 h 4416425"/>
              <a:gd name="connsiteX1" fmla="*/ 1361829 w 4191237"/>
              <a:gd name="connsiteY1" fmla="*/ 190501 h 4416425"/>
              <a:gd name="connsiteX2" fmla="*/ 1888879 w 4191237"/>
              <a:gd name="connsiteY2" fmla="*/ 0 h 4416425"/>
              <a:gd name="connsiteX3" fmla="*/ 2225675 w 4191237"/>
              <a:gd name="connsiteY3" fmla="*/ 47625 h 4416425"/>
              <a:gd name="connsiteX4" fmla="*/ 2574679 w 4191237"/>
              <a:gd name="connsiteY4" fmla="*/ 279401 h 4416425"/>
              <a:gd name="connsiteX5" fmla="*/ 3362079 w 4191237"/>
              <a:gd name="connsiteY5" fmla="*/ 1066800 h 4416425"/>
              <a:gd name="connsiteX6" fmla="*/ 3952630 w 4191237"/>
              <a:gd name="connsiteY6" fmla="*/ 1663701 h 4416425"/>
              <a:gd name="connsiteX7" fmla="*/ 4187580 w 4191237"/>
              <a:gd name="connsiteY7" fmla="*/ 2279651 h 4416425"/>
              <a:gd name="connsiteX8" fmla="*/ 4035180 w 4191237"/>
              <a:gd name="connsiteY8" fmla="*/ 2819401 h 4416425"/>
              <a:gd name="connsiteX9" fmla="*/ 3441700 w 4191237"/>
              <a:gd name="connsiteY9" fmla="*/ 3448050 h 4416425"/>
              <a:gd name="connsiteX10" fmla="*/ 2422525 w 4191237"/>
              <a:gd name="connsiteY10" fmla="*/ 4416425 h 4416425"/>
              <a:gd name="connsiteX11" fmla="*/ 0 w 4191237"/>
              <a:gd name="connsiteY11" fmla="*/ 4416425 h 4416425"/>
              <a:gd name="connsiteX12" fmla="*/ 1590675 w 4191237"/>
              <a:gd name="connsiteY12" fmla="*/ 2901950 h 4416425"/>
              <a:gd name="connsiteX13" fmla="*/ 1825379 w 4191237"/>
              <a:gd name="connsiteY13" fmla="*/ 2203451 h 4416425"/>
              <a:gd name="connsiteX14" fmla="*/ 1647579 w 4191237"/>
              <a:gd name="connsiteY14" fmla="*/ 1739901 h 4416425"/>
              <a:gd name="connsiteX15" fmla="*/ 1355479 w 4191237"/>
              <a:gd name="connsiteY15" fmla="*/ 1460501 h 4416425"/>
              <a:gd name="connsiteX16" fmla="*/ 1041400 w 4191237"/>
              <a:gd name="connsiteY16" fmla="*/ 574675 h 4416425"/>
              <a:gd name="connsiteX0" fmla="*/ 1041400 w 4191237"/>
              <a:gd name="connsiteY0" fmla="*/ 574675 h 4416425"/>
              <a:gd name="connsiteX1" fmla="*/ 1361829 w 4191237"/>
              <a:gd name="connsiteY1" fmla="*/ 190501 h 4416425"/>
              <a:gd name="connsiteX2" fmla="*/ 1888879 w 4191237"/>
              <a:gd name="connsiteY2" fmla="*/ 0 h 4416425"/>
              <a:gd name="connsiteX3" fmla="*/ 2225675 w 4191237"/>
              <a:gd name="connsiteY3" fmla="*/ 47625 h 4416425"/>
              <a:gd name="connsiteX4" fmla="*/ 2574679 w 4191237"/>
              <a:gd name="connsiteY4" fmla="*/ 279401 h 4416425"/>
              <a:gd name="connsiteX5" fmla="*/ 3362079 w 4191237"/>
              <a:gd name="connsiteY5" fmla="*/ 1066800 h 4416425"/>
              <a:gd name="connsiteX6" fmla="*/ 3952630 w 4191237"/>
              <a:gd name="connsiteY6" fmla="*/ 1663701 h 4416425"/>
              <a:gd name="connsiteX7" fmla="*/ 4187580 w 4191237"/>
              <a:gd name="connsiteY7" fmla="*/ 2279651 h 4416425"/>
              <a:gd name="connsiteX8" fmla="*/ 3978030 w 4191237"/>
              <a:gd name="connsiteY8" fmla="*/ 2882901 h 4416425"/>
              <a:gd name="connsiteX9" fmla="*/ 3441700 w 4191237"/>
              <a:gd name="connsiteY9" fmla="*/ 3448050 h 4416425"/>
              <a:gd name="connsiteX10" fmla="*/ 2422525 w 4191237"/>
              <a:gd name="connsiteY10" fmla="*/ 4416425 h 4416425"/>
              <a:gd name="connsiteX11" fmla="*/ 0 w 4191237"/>
              <a:gd name="connsiteY11" fmla="*/ 4416425 h 4416425"/>
              <a:gd name="connsiteX12" fmla="*/ 1590675 w 4191237"/>
              <a:gd name="connsiteY12" fmla="*/ 2901950 h 4416425"/>
              <a:gd name="connsiteX13" fmla="*/ 1825379 w 4191237"/>
              <a:gd name="connsiteY13" fmla="*/ 2203451 h 4416425"/>
              <a:gd name="connsiteX14" fmla="*/ 1647579 w 4191237"/>
              <a:gd name="connsiteY14" fmla="*/ 1739901 h 4416425"/>
              <a:gd name="connsiteX15" fmla="*/ 1355479 w 4191237"/>
              <a:gd name="connsiteY15" fmla="*/ 1460501 h 4416425"/>
              <a:gd name="connsiteX16" fmla="*/ 1041400 w 4191237"/>
              <a:gd name="connsiteY16" fmla="*/ 574675 h 4416425"/>
              <a:gd name="connsiteX0" fmla="*/ 1041400 w 4191237"/>
              <a:gd name="connsiteY0" fmla="*/ 574675 h 4416425"/>
              <a:gd name="connsiteX1" fmla="*/ 1361829 w 4191237"/>
              <a:gd name="connsiteY1" fmla="*/ 190501 h 4416425"/>
              <a:gd name="connsiteX2" fmla="*/ 1888879 w 4191237"/>
              <a:gd name="connsiteY2" fmla="*/ 0 h 4416425"/>
              <a:gd name="connsiteX3" fmla="*/ 2225675 w 4191237"/>
              <a:gd name="connsiteY3" fmla="*/ 47625 h 4416425"/>
              <a:gd name="connsiteX4" fmla="*/ 2574679 w 4191237"/>
              <a:gd name="connsiteY4" fmla="*/ 279401 h 4416425"/>
              <a:gd name="connsiteX5" fmla="*/ 3362079 w 4191237"/>
              <a:gd name="connsiteY5" fmla="*/ 1066800 h 4416425"/>
              <a:gd name="connsiteX6" fmla="*/ 3952630 w 4191237"/>
              <a:gd name="connsiteY6" fmla="*/ 1663701 h 4416425"/>
              <a:gd name="connsiteX7" fmla="*/ 4187580 w 4191237"/>
              <a:gd name="connsiteY7" fmla="*/ 2279651 h 4416425"/>
              <a:gd name="connsiteX8" fmla="*/ 3978030 w 4191237"/>
              <a:gd name="connsiteY8" fmla="*/ 2882901 h 4416425"/>
              <a:gd name="connsiteX9" fmla="*/ 3441700 w 4191237"/>
              <a:gd name="connsiteY9" fmla="*/ 3448050 h 4416425"/>
              <a:gd name="connsiteX10" fmla="*/ 2422525 w 4191237"/>
              <a:gd name="connsiteY10" fmla="*/ 4416425 h 4416425"/>
              <a:gd name="connsiteX11" fmla="*/ 0 w 4191237"/>
              <a:gd name="connsiteY11" fmla="*/ 4416425 h 4416425"/>
              <a:gd name="connsiteX12" fmla="*/ 1590675 w 4191237"/>
              <a:gd name="connsiteY12" fmla="*/ 2901950 h 4416425"/>
              <a:gd name="connsiteX13" fmla="*/ 1825379 w 4191237"/>
              <a:gd name="connsiteY13" fmla="*/ 2203451 h 4416425"/>
              <a:gd name="connsiteX14" fmla="*/ 1647579 w 4191237"/>
              <a:gd name="connsiteY14" fmla="*/ 1739901 h 4416425"/>
              <a:gd name="connsiteX15" fmla="*/ 1355479 w 4191237"/>
              <a:gd name="connsiteY15" fmla="*/ 1460501 h 4416425"/>
              <a:gd name="connsiteX16" fmla="*/ 1041400 w 4191237"/>
              <a:gd name="connsiteY16" fmla="*/ 574675 h 4416425"/>
              <a:gd name="connsiteX0" fmla="*/ 1041400 w 4191237"/>
              <a:gd name="connsiteY0" fmla="*/ 574675 h 4416425"/>
              <a:gd name="connsiteX1" fmla="*/ 1361829 w 4191237"/>
              <a:gd name="connsiteY1" fmla="*/ 190501 h 4416425"/>
              <a:gd name="connsiteX2" fmla="*/ 1888879 w 4191237"/>
              <a:gd name="connsiteY2" fmla="*/ 0 h 4416425"/>
              <a:gd name="connsiteX3" fmla="*/ 2225675 w 4191237"/>
              <a:gd name="connsiteY3" fmla="*/ 47625 h 4416425"/>
              <a:gd name="connsiteX4" fmla="*/ 2574679 w 4191237"/>
              <a:gd name="connsiteY4" fmla="*/ 279401 h 4416425"/>
              <a:gd name="connsiteX5" fmla="*/ 3362079 w 4191237"/>
              <a:gd name="connsiteY5" fmla="*/ 1066800 h 4416425"/>
              <a:gd name="connsiteX6" fmla="*/ 3952630 w 4191237"/>
              <a:gd name="connsiteY6" fmla="*/ 1663701 h 4416425"/>
              <a:gd name="connsiteX7" fmla="*/ 4187580 w 4191237"/>
              <a:gd name="connsiteY7" fmla="*/ 2279651 h 4416425"/>
              <a:gd name="connsiteX8" fmla="*/ 3978030 w 4191237"/>
              <a:gd name="connsiteY8" fmla="*/ 2882901 h 4416425"/>
              <a:gd name="connsiteX9" fmla="*/ 3441700 w 4191237"/>
              <a:gd name="connsiteY9" fmla="*/ 3448050 h 4416425"/>
              <a:gd name="connsiteX10" fmla="*/ 2422525 w 4191237"/>
              <a:gd name="connsiteY10" fmla="*/ 4416425 h 4416425"/>
              <a:gd name="connsiteX11" fmla="*/ 0 w 4191237"/>
              <a:gd name="connsiteY11" fmla="*/ 4416425 h 4416425"/>
              <a:gd name="connsiteX12" fmla="*/ 1590675 w 4191237"/>
              <a:gd name="connsiteY12" fmla="*/ 2901950 h 4416425"/>
              <a:gd name="connsiteX13" fmla="*/ 1825379 w 4191237"/>
              <a:gd name="connsiteY13" fmla="*/ 2203451 h 4416425"/>
              <a:gd name="connsiteX14" fmla="*/ 1647579 w 4191237"/>
              <a:gd name="connsiteY14" fmla="*/ 1739901 h 4416425"/>
              <a:gd name="connsiteX15" fmla="*/ 1355479 w 4191237"/>
              <a:gd name="connsiteY15" fmla="*/ 1460501 h 4416425"/>
              <a:gd name="connsiteX16" fmla="*/ 1041400 w 4191237"/>
              <a:gd name="connsiteY16" fmla="*/ 574675 h 4416425"/>
              <a:gd name="connsiteX0" fmla="*/ 22549 w 3172386"/>
              <a:gd name="connsiteY0" fmla="*/ 574675 h 4575175"/>
              <a:gd name="connsiteX1" fmla="*/ 342978 w 3172386"/>
              <a:gd name="connsiteY1" fmla="*/ 190501 h 4575175"/>
              <a:gd name="connsiteX2" fmla="*/ 870028 w 3172386"/>
              <a:gd name="connsiteY2" fmla="*/ 0 h 4575175"/>
              <a:gd name="connsiteX3" fmla="*/ 1206824 w 3172386"/>
              <a:gd name="connsiteY3" fmla="*/ 47625 h 4575175"/>
              <a:gd name="connsiteX4" fmla="*/ 1555828 w 3172386"/>
              <a:gd name="connsiteY4" fmla="*/ 279401 h 4575175"/>
              <a:gd name="connsiteX5" fmla="*/ 2343228 w 3172386"/>
              <a:gd name="connsiteY5" fmla="*/ 1066800 h 4575175"/>
              <a:gd name="connsiteX6" fmla="*/ 2933779 w 3172386"/>
              <a:gd name="connsiteY6" fmla="*/ 1663701 h 4575175"/>
              <a:gd name="connsiteX7" fmla="*/ 3168729 w 3172386"/>
              <a:gd name="connsiteY7" fmla="*/ 2279651 h 4575175"/>
              <a:gd name="connsiteX8" fmla="*/ 2959179 w 3172386"/>
              <a:gd name="connsiteY8" fmla="*/ 2882901 h 4575175"/>
              <a:gd name="connsiteX9" fmla="*/ 2422849 w 3172386"/>
              <a:gd name="connsiteY9" fmla="*/ 3448050 h 4575175"/>
              <a:gd name="connsiteX10" fmla="*/ 1403674 w 3172386"/>
              <a:gd name="connsiteY10" fmla="*/ 4416425 h 4575175"/>
              <a:gd name="connsiteX11" fmla="*/ 924249 w 3172386"/>
              <a:gd name="connsiteY11" fmla="*/ 4575175 h 4575175"/>
              <a:gd name="connsiteX12" fmla="*/ 571824 w 3172386"/>
              <a:gd name="connsiteY12" fmla="*/ 2901950 h 4575175"/>
              <a:gd name="connsiteX13" fmla="*/ 806528 w 3172386"/>
              <a:gd name="connsiteY13" fmla="*/ 2203451 h 4575175"/>
              <a:gd name="connsiteX14" fmla="*/ 628728 w 3172386"/>
              <a:gd name="connsiteY14" fmla="*/ 1739901 h 4575175"/>
              <a:gd name="connsiteX15" fmla="*/ 336628 w 3172386"/>
              <a:gd name="connsiteY15" fmla="*/ 1460501 h 4575175"/>
              <a:gd name="connsiteX16" fmla="*/ 22549 w 3172386"/>
              <a:gd name="connsiteY16" fmla="*/ 574675 h 4575175"/>
              <a:gd name="connsiteX0" fmla="*/ 22549 w 3172386"/>
              <a:gd name="connsiteY0" fmla="*/ 574675 h 4575175"/>
              <a:gd name="connsiteX1" fmla="*/ 342978 w 3172386"/>
              <a:gd name="connsiteY1" fmla="*/ 190501 h 4575175"/>
              <a:gd name="connsiteX2" fmla="*/ 870028 w 3172386"/>
              <a:gd name="connsiteY2" fmla="*/ 0 h 4575175"/>
              <a:gd name="connsiteX3" fmla="*/ 1206824 w 3172386"/>
              <a:gd name="connsiteY3" fmla="*/ 47625 h 4575175"/>
              <a:gd name="connsiteX4" fmla="*/ 1555828 w 3172386"/>
              <a:gd name="connsiteY4" fmla="*/ 279401 h 4575175"/>
              <a:gd name="connsiteX5" fmla="*/ 2343228 w 3172386"/>
              <a:gd name="connsiteY5" fmla="*/ 1066800 h 4575175"/>
              <a:gd name="connsiteX6" fmla="*/ 2933779 w 3172386"/>
              <a:gd name="connsiteY6" fmla="*/ 1663701 h 4575175"/>
              <a:gd name="connsiteX7" fmla="*/ 3168729 w 3172386"/>
              <a:gd name="connsiteY7" fmla="*/ 2279651 h 4575175"/>
              <a:gd name="connsiteX8" fmla="*/ 2959179 w 3172386"/>
              <a:gd name="connsiteY8" fmla="*/ 2882901 h 4575175"/>
              <a:gd name="connsiteX9" fmla="*/ 2422849 w 3172386"/>
              <a:gd name="connsiteY9" fmla="*/ 3448050 h 4575175"/>
              <a:gd name="connsiteX10" fmla="*/ 1403674 w 3172386"/>
              <a:gd name="connsiteY10" fmla="*/ 4416425 h 4575175"/>
              <a:gd name="connsiteX11" fmla="*/ 924249 w 3172386"/>
              <a:gd name="connsiteY11" fmla="*/ 4575175 h 4575175"/>
              <a:gd name="connsiteX12" fmla="*/ 571824 w 3172386"/>
              <a:gd name="connsiteY12" fmla="*/ 2901950 h 4575175"/>
              <a:gd name="connsiteX13" fmla="*/ 806528 w 3172386"/>
              <a:gd name="connsiteY13" fmla="*/ 2203451 h 4575175"/>
              <a:gd name="connsiteX14" fmla="*/ 628728 w 3172386"/>
              <a:gd name="connsiteY14" fmla="*/ 1739901 h 4575175"/>
              <a:gd name="connsiteX15" fmla="*/ 336628 w 3172386"/>
              <a:gd name="connsiteY15" fmla="*/ 1460501 h 4575175"/>
              <a:gd name="connsiteX16" fmla="*/ 22549 w 3172386"/>
              <a:gd name="connsiteY16" fmla="*/ 574675 h 4575175"/>
              <a:gd name="connsiteX0" fmla="*/ 22549 w 3172386"/>
              <a:gd name="connsiteY0" fmla="*/ 574675 h 4575175"/>
              <a:gd name="connsiteX1" fmla="*/ 342978 w 3172386"/>
              <a:gd name="connsiteY1" fmla="*/ 190501 h 4575175"/>
              <a:gd name="connsiteX2" fmla="*/ 870028 w 3172386"/>
              <a:gd name="connsiteY2" fmla="*/ 0 h 4575175"/>
              <a:gd name="connsiteX3" fmla="*/ 1206824 w 3172386"/>
              <a:gd name="connsiteY3" fmla="*/ 47625 h 4575175"/>
              <a:gd name="connsiteX4" fmla="*/ 1555828 w 3172386"/>
              <a:gd name="connsiteY4" fmla="*/ 279401 h 4575175"/>
              <a:gd name="connsiteX5" fmla="*/ 2343228 w 3172386"/>
              <a:gd name="connsiteY5" fmla="*/ 1066800 h 4575175"/>
              <a:gd name="connsiteX6" fmla="*/ 2933779 w 3172386"/>
              <a:gd name="connsiteY6" fmla="*/ 1663701 h 4575175"/>
              <a:gd name="connsiteX7" fmla="*/ 3168729 w 3172386"/>
              <a:gd name="connsiteY7" fmla="*/ 2279651 h 4575175"/>
              <a:gd name="connsiteX8" fmla="*/ 2959179 w 3172386"/>
              <a:gd name="connsiteY8" fmla="*/ 2882901 h 4575175"/>
              <a:gd name="connsiteX9" fmla="*/ 2422849 w 3172386"/>
              <a:gd name="connsiteY9" fmla="*/ 3448050 h 4575175"/>
              <a:gd name="connsiteX10" fmla="*/ 1403674 w 3172386"/>
              <a:gd name="connsiteY10" fmla="*/ 4416425 h 4575175"/>
              <a:gd name="connsiteX11" fmla="*/ 924249 w 3172386"/>
              <a:gd name="connsiteY11" fmla="*/ 4575175 h 4575175"/>
              <a:gd name="connsiteX12" fmla="*/ 571824 w 3172386"/>
              <a:gd name="connsiteY12" fmla="*/ 2901950 h 4575175"/>
              <a:gd name="connsiteX13" fmla="*/ 806528 w 3172386"/>
              <a:gd name="connsiteY13" fmla="*/ 2203451 h 4575175"/>
              <a:gd name="connsiteX14" fmla="*/ 628728 w 3172386"/>
              <a:gd name="connsiteY14" fmla="*/ 1739901 h 4575175"/>
              <a:gd name="connsiteX15" fmla="*/ 336628 w 3172386"/>
              <a:gd name="connsiteY15" fmla="*/ 1460501 h 4575175"/>
              <a:gd name="connsiteX16" fmla="*/ 22549 w 3172386"/>
              <a:gd name="connsiteY16" fmla="*/ 574675 h 4575175"/>
              <a:gd name="connsiteX0" fmla="*/ 22549 w 3172386"/>
              <a:gd name="connsiteY0" fmla="*/ 574675 h 4575175"/>
              <a:gd name="connsiteX1" fmla="*/ 342978 w 3172386"/>
              <a:gd name="connsiteY1" fmla="*/ 190501 h 4575175"/>
              <a:gd name="connsiteX2" fmla="*/ 870028 w 3172386"/>
              <a:gd name="connsiteY2" fmla="*/ 0 h 4575175"/>
              <a:gd name="connsiteX3" fmla="*/ 1206824 w 3172386"/>
              <a:gd name="connsiteY3" fmla="*/ 47625 h 4575175"/>
              <a:gd name="connsiteX4" fmla="*/ 1555828 w 3172386"/>
              <a:gd name="connsiteY4" fmla="*/ 279401 h 4575175"/>
              <a:gd name="connsiteX5" fmla="*/ 2343228 w 3172386"/>
              <a:gd name="connsiteY5" fmla="*/ 1066800 h 4575175"/>
              <a:gd name="connsiteX6" fmla="*/ 2933779 w 3172386"/>
              <a:gd name="connsiteY6" fmla="*/ 1663701 h 4575175"/>
              <a:gd name="connsiteX7" fmla="*/ 3168729 w 3172386"/>
              <a:gd name="connsiteY7" fmla="*/ 2279651 h 4575175"/>
              <a:gd name="connsiteX8" fmla="*/ 2959179 w 3172386"/>
              <a:gd name="connsiteY8" fmla="*/ 2882901 h 4575175"/>
              <a:gd name="connsiteX9" fmla="*/ 2422849 w 3172386"/>
              <a:gd name="connsiteY9" fmla="*/ 3448050 h 4575175"/>
              <a:gd name="connsiteX10" fmla="*/ 1403674 w 3172386"/>
              <a:gd name="connsiteY10" fmla="*/ 4416425 h 4575175"/>
              <a:gd name="connsiteX11" fmla="*/ 924249 w 3172386"/>
              <a:gd name="connsiteY11" fmla="*/ 4575175 h 4575175"/>
              <a:gd name="connsiteX12" fmla="*/ 838278 w 3172386"/>
              <a:gd name="connsiteY12" fmla="*/ 4184651 h 4575175"/>
              <a:gd name="connsiteX13" fmla="*/ 571824 w 3172386"/>
              <a:gd name="connsiteY13" fmla="*/ 2901950 h 4575175"/>
              <a:gd name="connsiteX14" fmla="*/ 806528 w 3172386"/>
              <a:gd name="connsiteY14" fmla="*/ 2203451 h 4575175"/>
              <a:gd name="connsiteX15" fmla="*/ 628728 w 3172386"/>
              <a:gd name="connsiteY15" fmla="*/ 1739901 h 4575175"/>
              <a:gd name="connsiteX16" fmla="*/ 336628 w 3172386"/>
              <a:gd name="connsiteY16" fmla="*/ 1460501 h 4575175"/>
              <a:gd name="connsiteX17" fmla="*/ 22549 w 3172386"/>
              <a:gd name="connsiteY17" fmla="*/ 574675 h 4575175"/>
              <a:gd name="connsiteX0" fmla="*/ 22549 w 3172386"/>
              <a:gd name="connsiteY0" fmla="*/ 574675 h 4575175"/>
              <a:gd name="connsiteX1" fmla="*/ 342978 w 3172386"/>
              <a:gd name="connsiteY1" fmla="*/ 190501 h 4575175"/>
              <a:gd name="connsiteX2" fmla="*/ 870028 w 3172386"/>
              <a:gd name="connsiteY2" fmla="*/ 0 h 4575175"/>
              <a:gd name="connsiteX3" fmla="*/ 1206824 w 3172386"/>
              <a:gd name="connsiteY3" fmla="*/ 47625 h 4575175"/>
              <a:gd name="connsiteX4" fmla="*/ 1555828 w 3172386"/>
              <a:gd name="connsiteY4" fmla="*/ 279401 h 4575175"/>
              <a:gd name="connsiteX5" fmla="*/ 2343228 w 3172386"/>
              <a:gd name="connsiteY5" fmla="*/ 1066800 h 4575175"/>
              <a:gd name="connsiteX6" fmla="*/ 2933779 w 3172386"/>
              <a:gd name="connsiteY6" fmla="*/ 1663701 h 4575175"/>
              <a:gd name="connsiteX7" fmla="*/ 3168729 w 3172386"/>
              <a:gd name="connsiteY7" fmla="*/ 2279651 h 4575175"/>
              <a:gd name="connsiteX8" fmla="*/ 2959179 w 3172386"/>
              <a:gd name="connsiteY8" fmla="*/ 2882901 h 4575175"/>
              <a:gd name="connsiteX9" fmla="*/ 2422849 w 3172386"/>
              <a:gd name="connsiteY9" fmla="*/ 3448050 h 4575175"/>
              <a:gd name="connsiteX10" fmla="*/ 1403674 w 3172386"/>
              <a:gd name="connsiteY10" fmla="*/ 4416425 h 4575175"/>
              <a:gd name="connsiteX11" fmla="*/ 924249 w 3172386"/>
              <a:gd name="connsiteY11" fmla="*/ 4575175 h 4575175"/>
              <a:gd name="connsiteX12" fmla="*/ 323928 w 3172386"/>
              <a:gd name="connsiteY12" fmla="*/ 4292601 h 4575175"/>
              <a:gd name="connsiteX13" fmla="*/ 571824 w 3172386"/>
              <a:gd name="connsiteY13" fmla="*/ 2901950 h 4575175"/>
              <a:gd name="connsiteX14" fmla="*/ 806528 w 3172386"/>
              <a:gd name="connsiteY14" fmla="*/ 2203451 h 4575175"/>
              <a:gd name="connsiteX15" fmla="*/ 628728 w 3172386"/>
              <a:gd name="connsiteY15" fmla="*/ 1739901 h 4575175"/>
              <a:gd name="connsiteX16" fmla="*/ 336628 w 3172386"/>
              <a:gd name="connsiteY16" fmla="*/ 1460501 h 4575175"/>
              <a:gd name="connsiteX17" fmla="*/ 22549 w 3172386"/>
              <a:gd name="connsiteY17" fmla="*/ 574675 h 4575175"/>
              <a:gd name="connsiteX0" fmla="*/ 22549 w 3172386"/>
              <a:gd name="connsiteY0" fmla="*/ 574675 h 4575175"/>
              <a:gd name="connsiteX1" fmla="*/ 342978 w 3172386"/>
              <a:gd name="connsiteY1" fmla="*/ 190501 h 4575175"/>
              <a:gd name="connsiteX2" fmla="*/ 870028 w 3172386"/>
              <a:gd name="connsiteY2" fmla="*/ 0 h 4575175"/>
              <a:gd name="connsiteX3" fmla="*/ 1206824 w 3172386"/>
              <a:gd name="connsiteY3" fmla="*/ 47625 h 4575175"/>
              <a:gd name="connsiteX4" fmla="*/ 1555828 w 3172386"/>
              <a:gd name="connsiteY4" fmla="*/ 279401 h 4575175"/>
              <a:gd name="connsiteX5" fmla="*/ 2343228 w 3172386"/>
              <a:gd name="connsiteY5" fmla="*/ 1066800 h 4575175"/>
              <a:gd name="connsiteX6" fmla="*/ 2933779 w 3172386"/>
              <a:gd name="connsiteY6" fmla="*/ 1663701 h 4575175"/>
              <a:gd name="connsiteX7" fmla="*/ 3168729 w 3172386"/>
              <a:gd name="connsiteY7" fmla="*/ 2279651 h 4575175"/>
              <a:gd name="connsiteX8" fmla="*/ 2959179 w 3172386"/>
              <a:gd name="connsiteY8" fmla="*/ 2882901 h 4575175"/>
              <a:gd name="connsiteX9" fmla="*/ 2422849 w 3172386"/>
              <a:gd name="connsiteY9" fmla="*/ 3448050 h 4575175"/>
              <a:gd name="connsiteX10" fmla="*/ 1403674 w 3172386"/>
              <a:gd name="connsiteY10" fmla="*/ 4416425 h 4575175"/>
              <a:gd name="connsiteX11" fmla="*/ 924249 w 3172386"/>
              <a:gd name="connsiteY11" fmla="*/ 4575175 h 4575175"/>
              <a:gd name="connsiteX12" fmla="*/ 323928 w 3172386"/>
              <a:gd name="connsiteY12" fmla="*/ 4292601 h 4575175"/>
              <a:gd name="connsiteX13" fmla="*/ 571824 w 3172386"/>
              <a:gd name="connsiteY13" fmla="*/ 2901950 h 4575175"/>
              <a:gd name="connsiteX14" fmla="*/ 806528 w 3172386"/>
              <a:gd name="connsiteY14" fmla="*/ 2203451 h 4575175"/>
              <a:gd name="connsiteX15" fmla="*/ 628728 w 3172386"/>
              <a:gd name="connsiteY15" fmla="*/ 1739901 h 4575175"/>
              <a:gd name="connsiteX16" fmla="*/ 336628 w 3172386"/>
              <a:gd name="connsiteY16" fmla="*/ 1460501 h 4575175"/>
              <a:gd name="connsiteX17" fmla="*/ 22549 w 3172386"/>
              <a:gd name="connsiteY17" fmla="*/ 574675 h 4575175"/>
              <a:gd name="connsiteX0" fmla="*/ 22549 w 3172386"/>
              <a:gd name="connsiteY0" fmla="*/ 574675 h 4575175"/>
              <a:gd name="connsiteX1" fmla="*/ 342978 w 3172386"/>
              <a:gd name="connsiteY1" fmla="*/ 190501 h 4575175"/>
              <a:gd name="connsiteX2" fmla="*/ 870028 w 3172386"/>
              <a:gd name="connsiteY2" fmla="*/ 0 h 4575175"/>
              <a:gd name="connsiteX3" fmla="*/ 1206824 w 3172386"/>
              <a:gd name="connsiteY3" fmla="*/ 47625 h 4575175"/>
              <a:gd name="connsiteX4" fmla="*/ 1555828 w 3172386"/>
              <a:gd name="connsiteY4" fmla="*/ 279401 h 4575175"/>
              <a:gd name="connsiteX5" fmla="*/ 2343228 w 3172386"/>
              <a:gd name="connsiteY5" fmla="*/ 1066800 h 4575175"/>
              <a:gd name="connsiteX6" fmla="*/ 2933779 w 3172386"/>
              <a:gd name="connsiteY6" fmla="*/ 1663701 h 4575175"/>
              <a:gd name="connsiteX7" fmla="*/ 3168729 w 3172386"/>
              <a:gd name="connsiteY7" fmla="*/ 2279651 h 4575175"/>
              <a:gd name="connsiteX8" fmla="*/ 2959179 w 3172386"/>
              <a:gd name="connsiteY8" fmla="*/ 2882901 h 4575175"/>
              <a:gd name="connsiteX9" fmla="*/ 2422849 w 3172386"/>
              <a:gd name="connsiteY9" fmla="*/ 3448050 h 4575175"/>
              <a:gd name="connsiteX10" fmla="*/ 1403674 w 3172386"/>
              <a:gd name="connsiteY10" fmla="*/ 4416425 h 4575175"/>
              <a:gd name="connsiteX11" fmla="*/ 924249 w 3172386"/>
              <a:gd name="connsiteY11" fmla="*/ 4575175 h 4575175"/>
              <a:gd name="connsiteX12" fmla="*/ 323928 w 3172386"/>
              <a:gd name="connsiteY12" fmla="*/ 4292601 h 4575175"/>
              <a:gd name="connsiteX13" fmla="*/ 571824 w 3172386"/>
              <a:gd name="connsiteY13" fmla="*/ 2901950 h 4575175"/>
              <a:gd name="connsiteX14" fmla="*/ 806528 w 3172386"/>
              <a:gd name="connsiteY14" fmla="*/ 2203451 h 4575175"/>
              <a:gd name="connsiteX15" fmla="*/ 628728 w 3172386"/>
              <a:gd name="connsiteY15" fmla="*/ 1739901 h 4575175"/>
              <a:gd name="connsiteX16" fmla="*/ 336628 w 3172386"/>
              <a:gd name="connsiteY16" fmla="*/ 1460501 h 4575175"/>
              <a:gd name="connsiteX17" fmla="*/ 22549 w 3172386"/>
              <a:gd name="connsiteY17" fmla="*/ 574675 h 4575175"/>
              <a:gd name="connsiteX0" fmla="*/ 22549 w 3172386"/>
              <a:gd name="connsiteY0" fmla="*/ 574675 h 4575175"/>
              <a:gd name="connsiteX1" fmla="*/ 342978 w 3172386"/>
              <a:gd name="connsiteY1" fmla="*/ 190501 h 4575175"/>
              <a:gd name="connsiteX2" fmla="*/ 870028 w 3172386"/>
              <a:gd name="connsiteY2" fmla="*/ 0 h 4575175"/>
              <a:gd name="connsiteX3" fmla="*/ 1206824 w 3172386"/>
              <a:gd name="connsiteY3" fmla="*/ 47625 h 4575175"/>
              <a:gd name="connsiteX4" fmla="*/ 1555828 w 3172386"/>
              <a:gd name="connsiteY4" fmla="*/ 279401 h 4575175"/>
              <a:gd name="connsiteX5" fmla="*/ 2343228 w 3172386"/>
              <a:gd name="connsiteY5" fmla="*/ 1066800 h 4575175"/>
              <a:gd name="connsiteX6" fmla="*/ 2933779 w 3172386"/>
              <a:gd name="connsiteY6" fmla="*/ 1663701 h 4575175"/>
              <a:gd name="connsiteX7" fmla="*/ 3168729 w 3172386"/>
              <a:gd name="connsiteY7" fmla="*/ 2279651 h 4575175"/>
              <a:gd name="connsiteX8" fmla="*/ 2959179 w 3172386"/>
              <a:gd name="connsiteY8" fmla="*/ 2882901 h 4575175"/>
              <a:gd name="connsiteX9" fmla="*/ 2422849 w 3172386"/>
              <a:gd name="connsiteY9" fmla="*/ 3448050 h 4575175"/>
              <a:gd name="connsiteX10" fmla="*/ 1403674 w 3172386"/>
              <a:gd name="connsiteY10" fmla="*/ 4416425 h 4575175"/>
              <a:gd name="connsiteX11" fmla="*/ 924249 w 3172386"/>
              <a:gd name="connsiteY11" fmla="*/ 4575175 h 4575175"/>
              <a:gd name="connsiteX12" fmla="*/ 323928 w 3172386"/>
              <a:gd name="connsiteY12" fmla="*/ 4292601 h 4575175"/>
              <a:gd name="connsiteX13" fmla="*/ 393778 w 3172386"/>
              <a:gd name="connsiteY13" fmla="*/ 3854451 h 4575175"/>
              <a:gd name="connsiteX14" fmla="*/ 571824 w 3172386"/>
              <a:gd name="connsiteY14" fmla="*/ 2901950 h 4575175"/>
              <a:gd name="connsiteX15" fmla="*/ 806528 w 3172386"/>
              <a:gd name="connsiteY15" fmla="*/ 2203451 h 4575175"/>
              <a:gd name="connsiteX16" fmla="*/ 628728 w 3172386"/>
              <a:gd name="connsiteY16" fmla="*/ 1739901 h 4575175"/>
              <a:gd name="connsiteX17" fmla="*/ 336628 w 3172386"/>
              <a:gd name="connsiteY17" fmla="*/ 1460501 h 4575175"/>
              <a:gd name="connsiteX18" fmla="*/ 22549 w 3172386"/>
              <a:gd name="connsiteY18" fmla="*/ 574675 h 4575175"/>
              <a:gd name="connsiteX0" fmla="*/ 22549 w 3172386"/>
              <a:gd name="connsiteY0" fmla="*/ 574675 h 4575175"/>
              <a:gd name="connsiteX1" fmla="*/ 342978 w 3172386"/>
              <a:gd name="connsiteY1" fmla="*/ 190501 h 4575175"/>
              <a:gd name="connsiteX2" fmla="*/ 870028 w 3172386"/>
              <a:gd name="connsiteY2" fmla="*/ 0 h 4575175"/>
              <a:gd name="connsiteX3" fmla="*/ 1206824 w 3172386"/>
              <a:gd name="connsiteY3" fmla="*/ 47625 h 4575175"/>
              <a:gd name="connsiteX4" fmla="*/ 1555828 w 3172386"/>
              <a:gd name="connsiteY4" fmla="*/ 279401 h 4575175"/>
              <a:gd name="connsiteX5" fmla="*/ 2343228 w 3172386"/>
              <a:gd name="connsiteY5" fmla="*/ 1066800 h 4575175"/>
              <a:gd name="connsiteX6" fmla="*/ 2933779 w 3172386"/>
              <a:gd name="connsiteY6" fmla="*/ 1663701 h 4575175"/>
              <a:gd name="connsiteX7" fmla="*/ 3168729 w 3172386"/>
              <a:gd name="connsiteY7" fmla="*/ 2279651 h 4575175"/>
              <a:gd name="connsiteX8" fmla="*/ 2959179 w 3172386"/>
              <a:gd name="connsiteY8" fmla="*/ 2882901 h 4575175"/>
              <a:gd name="connsiteX9" fmla="*/ 2422849 w 3172386"/>
              <a:gd name="connsiteY9" fmla="*/ 3448050 h 4575175"/>
              <a:gd name="connsiteX10" fmla="*/ 1403674 w 3172386"/>
              <a:gd name="connsiteY10" fmla="*/ 4416425 h 4575175"/>
              <a:gd name="connsiteX11" fmla="*/ 924249 w 3172386"/>
              <a:gd name="connsiteY11" fmla="*/ 4575175 h 4575175"/>
              <a:gd name="connsiteX12" fmla="*/ 323928 w 3172386"/>
              <a:gd name="connsiteY12" fmla="*/ 4292601 h 4575175"/>
              <a:gd name="connsiteX13" fmla="*/ 76278 w 3172386"/>
              <a:gd name="connsiteY13" fmla="*/ 3822701 h 4575175"/>
              <a:gd name="connsiteX14" fmla="*/ 571824 w 3172386"/>
              <a:gd name="connsiteY14" fmla="*/ 2901950 h 4575175"/>
              <a:gd name="connsiteX15" fmla="*/ 806528 w 3172386"/>
              <a:gd name="connsiteY15" fmla="*/ 2203451 h 4575175"/>
              <a:gd name="connsiteX16" fmla="*/ 628728 w 3172386"/>
              <a:gd name="connsiteY16" fmla="*/ 1739901 h 4575175"/>
              <a:gd name="connsiteX17" fmla="*/ 336628 w 3172386"/>
              <a:gd name="connsiteY17" fmla="*/ 1460501 h 4575175"/>
              <a:gd name="connsiteX18" fmla="*/ 22549 w 3172386"/>
              <a:gd name="connsiteY18" fmla="*/ 574675 h 4575175"/>
              <a:gd name="connsiteX0" fmla="*/ 22549 w 3172386"/>
              <a:gd name="connsiteY0" fmla="*/ 574675 h 4575175"/>
              <a:gd name="connsiteX1" fmla="*/ 342978 w 3172386"/>
              <a:gd name="connsiteY1" fmla="*/ 190501 h 4575175"/>
              <a:gd name="connsiteX2" fmla="*/ 870028 w 3172386"/>
              <a:gd name="connsiteY2" fmla="*/ 0 h 4575175"/>
              <a:gd name="connsiteX3" fmla="*/ 1206824 w 3172386"/>
              <a:gd name="connsiteY3" fmla="*/ 47625 h 4575175"/>
              <a:gd name="connsiteX4" fmla="*/ 1555828 w 3172386"/>
              <a:gd name="connsiteY4" fmla="*/ 279401 h 4575175"/>
              <a:gd name="connsiteX5" fmla="*/ 2343228 w 3172386"/>
              <a:gd name="connsiteY5" fmla="*/ 1066800 h 4575175"/>
              <a:gd name="connsiteX6" fmla="*/ 2933779 w 3172386"/>
              <a:gd name="connsiteY6" fmla="*/ 1663701 h 4575175"/>
              <a:gd name="connsiteX7" fmla="*/ 3168729 w 3172386"/>
              <a:gd name="connsiteY7" fmla="*/ 2279651 h 4575175"/>
              <a:gd name="connsiteX8" fmla="*/ 2959179 w 3172386"/>
              <a:gd name="connsiteY8" fmla="*/ 2882901 h 4575175"/>
              <a:gd name="connsiteX9" fmla="*/ 2422849 w 3172386"/>
              <a:gd name="connsiteY9" fmla="*/ 3448050 h 4575175"/>
              <a:gd name="connsiteX10" fmla="*/ 1403674 w 3172386"/>
              <a:gd name="connsiteY10" fmla="*/ 4416425 h 4575175"/>
              <a:gd name="connsiteX11" fmla="*/ 924249 w 3172386"/>
              <a:gd name="connsiteY11" fmla="*/ 4575175 h 4575175"/>
              <a:gd name="connsiteX12" fmla="*/ 323928 w 3172386"/>
              <a:gd name="connsiteY12" fmla="*/ 4292601 h 4575175"/>
              <a:gd name="connsiteX13" fmla="*/ 76278 w 3172386"/>
              <a:gd name="connsiteY13" fmla="*/ 3822701 h 4575175"/>
              <a:gd name="connsiteX14" fmla="*/ 571824 w 3172386"/>
              <a:gd name="connsiteY14" fmla="*/ 2901950 h 4575175"/>
              <a:gd name="connsiteX15" fmla="*/ 806528 w 3172386"/>
              <a:gd name="connsiteY15" fmla="*/ 2203451 h 4575175"/>
              <a:gd name="connsiteX16" fmla="*/ 628728 w 3172386"/>
              <a:gd name="connsiteY16" fmla="*/ 1739901 h 4575175"/>
              <a:gd name="connsiteX17" fmla="*/ 336628 w 3172386"/>
              <a:gd name="connsiteY17" fmla="*/ 1460501 h 4575175"/>
              <a:gd name="connsiteX18" fmla="*/ 22549 w 3172386"/>
              <a:gd name="connsiteY18" fmla="*/ 574675 h 4575175"/>
              <a:gd name="connsiteX0" fmla="*/ 22549 w 3172386"/>
              <a:gd name="connsiteY0" fmla="*/ 574675 h 4575175"/>
              <a:gd name="connsiteX1" fmla="*/ 342978 w 3172386"/>
              <a:gd name="connsiteY1" fmla="*/ 190501 h 4575175"/>
              <a:gd name="connsiteX2" fmla="*/ 870028 w 3172386"/>
              <a:gd name="connsiteY2" fmla="*/ 0 h 4575175"/>
              <a:gd name="connsiteX3" fmla="*/ 1206824 w 3172386"/>
              <a:gd name="connsiteY3" fmla="*/ 47625 h 4575175"/>
              <a:gd name="connsiteX4" fmla="*/ 1555828 w 3172386"/>
              <a:gd name="connsiteY4" fmla="*/ 279401 h 4575175"/>
              <a:gd name="connsiteX5" fmla="*/ 2343228 w 3172386"/>
              <a:gd name="connsiteY5" fmla="*/ 1066800 h 4575175"/>
              <a:gd name="connsiteX6" fmla="*/ 2933779 w 3172386"/>
              <a:gd name="connsiteY6" fmla="*/ 1663701 h 4575175"/>
              <a:gd name="connsiteX7" fmla="*/ 3168729 w 3172386"/>
              <a:gd name="connsiteY7" fmla="*/ 2279651 h 4575175"/>
              <a:gd name="connsiteX8" fmla="*/ 2959179 w 3172386"/>
              <a:gd name="connsiteY8" fmla="*/ 2882901 h 4575175"/>
              <a:gd name="connsiteX9" fmla="*/ 2422849 w 3172386"/>
              <a:gd name="connsiteY9" fmla="*/ 3448050 h 4575175"/>
              <a:gd name="connsiteX10" fmla="*/ 1403674 w 3172386"/>
              <a:gd name="connsiteY10" fmla="*/ 4416425 h 4575175"/>
              <a:gd name="connsiteX11" fmla="*/ 924249 w 3172386"/>
              <a:gd name="connsiteY11" fmla="*/ 4575175 h 4575175"/>
              <a:gd name="connsiteX12" fmla="*/ 323928 w 3172386"/>
              <a:gd name="connsiteY12" fmla="*/ 4292601 h 4575175"/>
              <a:gd name="connsiteX13" fmla="*/ 76278 w 3172386"/>
              <a:gd name="connsiteY13" fmla="*/ 3822701 h 4575175"/>
              <a:gd name="connsiteX14" fmla="*/ 571824 w 3172386"/>
              <a:gd name="connsiteY14" fmla="*/ 2901950 h 4575175"/>
              <a:gd name="connsiteX15" fmla="*/ 806528 w 3172386"/>
              <a:gd name="connsiteY15" fmla="*/ 2203451 h 4575175"/>
              <a:gd name="connsiteX16" fmla="*/ 628728 w 3172386"/>
              <a:gd name="connsiteY16" fmla="*/ 1739901 h 4575175"/>
              <a:gd name="connsiteX17" fmla="*/ 336628 w 3172386"/>
              <a:gd name="connsiteY17" fmla="*/ 1460501 h 4575175"/>
              <a:gd name="connsiteX18" fmla="*/ 22549 w 3172386"/>
              <a:gd name="connsiteY18" fmla="*/ 574675 h 4575175"/>
              <a:gd name="connsiteX0" fmla="*/ 22549 w 3172386"/>
              <a:gd name="connsiteY0" fmla="*/ 574675 h 4575175"/>
              <a:gd name="connsiteX1" fmla="*/ 342978 w 3172386"/>
              <a:gd name="connsiteY1" fmla="*/ 190501 h 4575175"/>
              <a:gd name="connsiteX2" fmla="*/ 870028 w 3172386"/>
              <a:gd name="connsiteY2" fmla="*/ 0 h 4575175"/>
              <a:gd name="connsiteX3" fmla="*/ 1206824 w 3172386"/>
              <a:gd name="connsiteY3" fmla="*/ 47625 h 4575175"/>
              <a:gd name="connsiteX4" fmla="*/ 1555828 w 3172386"/>
              <a:gd name="connsiteY4" fmla="*/ 279401 h 4575175"/>
              <a:gd name="connsiteX5" fmla="*/ 2343228 w 3172386"/>
              <a:gd name="connsiteY5" fmla="*/ 1066800 h 4575175"/>
              <a:gd name="connsiteX6" fmla="*/ 2933779 w 3172386"/>
              <a:gd name="connsiteY6" fmla="*/ 1663701 h 4575175"/>
              <a:gd name="connsiteX7" fmla="*/ 3168729 w 3172386"/>
              <a:gd name="connsiteY7" fmla="*/ 2279651 h 4575175"/>
              <a:gd name="connsiteX8" fmla="*/ 2959179 w 3172386"/>
              <a:gd name="connsiteY8" fmla="*/ 2882901 h 4575175"/>
              <a:gd name="connsiteX9" fmla="*/ 2422849 w 3172386"/>
              <a:gd name="connsiteY9" fmla="*/ 3448050 h 4575175"/>
              <a:gd name="connsiteX10" fmla="*/ 1403674 w 3172386"/>
              <a:gd name="connsiteY10" fmla="*/ 4416425 h 4575175"/>
              <a:gd name="connsiteX11" fmla="*/ 924249 w 3172386"/>
              <a:gd name="connsiteY11" fmla="*/ 4575175 h 4575175"/>
              <a:gd name="connsiteX12" fmla="*/ 323928 w 3172386"/>
              <a:gd name="connsiteY12" fmla="*/ 4292601 h 4575175"/>
              <a:gd name="connsiteX13" fmla="*/ 76278 w 3172386"/>
              <a:gd name="connsiteY13" fmla="*/ 3822701 h 4575175"/>
              <a:gd name="connsiteX14" fmla="*/ 222328 w 3172386"/>
              <a:gd name="connsiteY14" fmla="*/ 3309938 h 4575175"/>
              <a:gd name="connsiteX15" fmla="*/ 571824 w 3172386"/>
              <a:gd name="connsiteY15" fmla="*/ 2901950 h 4575175"/>
              <a:gd name="connsiteX16" fmla="*/ 806528 w 3172386"/>
              <a:gd name="connsiteY16" fmla="*/ 2203451 h 4575175"/>
              <a:gd name="connsiteX17" fmla="*/ 628728 w 3172386"/>
              <a:gd name="connsiteY17" fmla="*/ 1739901 h 4575175"/>
              <a:gd name="connsiteX18" fmla="*/ 336628 w 3172386"/>
              <a:gd name="connsiteY18" fmla="*/ 1460501 h 4575175"/>
              <a:gd name="connsiteX19" fmla="*/ 22549 w 3172386"/>
              <a:gd name="connsiteY19" fmla="*/ 574675 h 4575175"/>
              <a:gd name="connsiteX0" fmla="*/ 22549 w 3172386"/>
              <a:gd name="connsiteY0" fmla="*/ 574675 h 4575175"/>
              <a:gd name="connsiteX1" fmla="*/ 342978 w 3172386"/>
              <a:gd name="connsiteY1" fmla="*/ 190501 h 4575175"/>
              <a:gd name="connsiteX2" fmla="*/ 870028 w 3172386"/>
              <a:gd name="connsiteY2" fmla="*/ 0 h 4575175"/>
              <a:gd name="connsiteX3" fmla="*/ 1206824 w 3172386"/>
              <a:gd name="connsiteY3" fmla="*/ 47625 h 4575175"/>
              <a:gd name="connsiteX4" fmla="*/ 1555828 w 3172386"/>
              <a:gd name="connsiteY4" fmla="*/ 279401 h 4575175"/>
              <a:gd name="connsiteX5" fmla="*/ 2343228 w 3172386"/>
              <a:gd name="connsiteY5" fmla="*/ 1066800 h 4575175"/>
              <a:gd name="connsiteX6" fmla="*/ 2933779 w 3172386"/>
              <a:gd name="connsiteY6" fmla="*/ 1663701 h 4575175"/>
              <a:gd name="connsiteX7" fmla="*/ 3168729 w 3172386"/>
              <a:gd name="connsiteY7" fmla="*/ 2279651 h 4575175"/>
              <a:gd name="connsiteX8" fmla="*/ 2959179 w 3172386"/>
              <a:gd name="connsiteY8" fmla="*/ 2882901 h 4575175"/>
              <a:gd name="connsiteX9" fmla="*/ 2422849 w 3172386"/>
              <a:gd name="connsiteY9" fmla="*/ 3448050 h 4575175"/>
              <a:gd name="connsiteX10" fmla="*/ 1403674 w 3172386"/>
              <a:gd name="connsiteY10" fmla="*/ 4416425 h 4575175"/>
              <a:gd name="connsiteX11" fmla="*/ 924249 w 3172386"/>
              <a:gd name="connsiteY11" fmla="*/ 4575175 h 4575175"/>
              <a:gd name="connsiteX12" fmla="*/ 323928 w 3172386"/>
              <a:gd name="connsiteY12" fmla="*/ 4292601 h 4575175"/>
              <a:gd name="connsiteX13" fmla="*/ 76278 w 3172386"/>
              <a:gd name="connsiteY13" fmla="*/ 3822701 h 4575175"/>
              <a:gd name="connsiteX14" fmla="*/ 222328 w 3172386"/>
              <a:gd name="connsiteY14" fmla="*/ 3309938 h 4575175"/>
              <a:gd name="connsiteX15" fmla="*/ 571824 w 3172386"/>
              <a:gd name="connsiteY15" fmla="*/ 2901950 h 4575175"/>
              <a:gd name="connsiteX16" fmla="*/ 806528 w 3172386"/>
              <a:gd name="connsiteY16" fmla="*/ 2203451 h 4575175"/>
              <a:gd name="connsiteX17" fmla="*/ 628728 w 3172386"/>
              <a:gd name="connsiteY17" fmla="*/ 1739901 h 4575175"/>
              <a:gd name="connsiteX18" fmla="*/ 336628 w 3172386"/>
              <a:gd name="connsiteY18" fmla="*/ 1460501 h 4575175"/>
              <a:gd name="connsiteX19" fmla="*/ 22549 w 3172386"/>
              <a:gd name="connsiteY19" fmla="*/ 574675 h 4575175"/>
              <a:gd name="connsiteX0" fmla="*/ 22549 w 3172386"/>
              <a:gd name="connsiteY0" fmla="*/ 574675 h 4575175"/>
              <a:gd name="connsiteX1" fmla="*/ 342978 w 3172386"/>
              <a:gd name="connsiteY1" fmla="*/ 190501 h 4575175"/>
              <a:gd name="connsiteX2" fmla="*/ 870028 w 3172386"/>
              <a:gd name="connsiteY2" fmla="*/ 0 h 4575175"/>
              <a:gd name="connsiteX3" fmla="*/ 1206824 w 3172386"/>
              <a:gd name="connsiteY3" fmla="*/ 47625 h 4575175"/>
              <a:gd name="connsiteX4" fmla="*/ 1555828 w 3172386"/>
              <a:gd name="connsiteY4" fmla="*/ 279401 h 4575175"/>
              <a:gd name="connsiteX5" fmla="*/ 2343228 w 3172386"/>
              <a:gd name="connsiteY5" fmla="*/ 1066800 h 4575175"/>
              <a:gd name="connsiteX6" fmla="*/ 2933779 w 3172386"/>
              <a:gd name="connsiteY6" fmla="*/ 1663701 h 4575175"/>
              <a:gd name="connsiteX7" fmla="*/ 3168729 w 3172386"/>
              <a:gd name="connsiteY7" fmla="*/ 2279651 h 4575175"/>
              <a:gd name="connsiteX8" fmla="*/ 2959179 w 3172386"/>
              <a:gd name="connsiteY8" fmla="*/ 2882901 h 4575175"/>
              <a:gd name="connsiteX9" fmla="*/ 2422849 w 3172386"/>
              <a:gd name="connsiteY9" fmla="*/ 3448050 h 4575175"/>
              <a:gd name="connsiteX10" fmla="*/ 1403674 w 3172386"/>
              <a:gd name="connsiteY10" fmla="*/ 4416425 h 4575175"/>
              <a:gd name="connsiteX11" fmla="*/ 924249 w 3172386"/>
              <a:gd name="connsiteY11" fmla="*/ 4575175 h 4575175"/>
              <a:gd name="connsiteX12" fmla="*/ 323928 w 3172386"/>
              <a:gd name="connsiteY12" fmla="*/ 4292601 h 4575175"/>
              <a:gd name="connsiteX13" fmla="*/ 76278 w 3172386"/>
              <a:gd name="connsiteY13" fmla="*/ 3822701 h 4575175"/>
              <a:gd name="connsiteX14" fmla="*/ 222328 w 3172386"/>
              <a:gd name="connsiteY14" fmla="*/ 3309938 h 4575175"/>
              <a:gd name="connsiteX15" fmla="*/ 571824 w 3172386"/>
              <a:gd name="connsiteY15" fmla="*/ 2901950 h 4575175"/>
              <a:gd name="connsiteX16" fmla="*/ 806528 w 3172386"/>
              <a:gd name="connsiteY16" fmla="*/ 2203451 h 4575175"/>
              <a:gd name="connsiteX17" fmla="*/ 628728 w 3172386"/>
              <a:gd name="connsiteY17" fmla="*/ 1739901 h 4575175"/>
              <a:gd name="connsiteX18" fmla="*/ 336628 w 3172386"/>
              <a:gd name="connsiteY18" fmla="*/ 1460501 h 4575175"/>
              <a:gd name="connsiteX19" fmla="*/ 22549 w 3172386"/>
              <a:gd name="connsiteY19" fmla="*/ 574675 h 4575175"/>
              <a:gd name="connsiteX0" fmla="*/ 22549 w 3172386"/>
              <a:gd name="connsiteY0" fmla="*/ 574675 h 4575175"/>
              <a:gd name="connsiteX1" fmla="*/ 342978 w 3172386"/>
              <a:gd name="connsiteY1" fmla="*/ 190501 h 4575175"/>
              <a:gd name="connsiteX2" fmla="*/ 870028 w 3172386"/>
              <a:gd name="connsiteY2" fmla="*/ 0 h 4575175"/>
              <a:gd name="connsiteX3" fmla="*/ 1206824 w 3172386"/>
              <a:gd name="connsiteY3" fmla="*/ 47625 h 4575175"/>
              <a:gd name="connsiteX4" fmla="*/ 1555828 w 3172386"/>
              <a:gd name="connsiteY4" fmla="*/ 279401 h 4575175"/>
              <a:gd name="connsiteX5" fmla="*/ 2343228 w 3172386"/>
              <a:gd name="connsiteY5" fmla="*/ 1066800 h 4575175"/>
              <a:gd name="connsiteX6" fmla="*/ 2933779 w 3172386"/>
              <a:gd name="connsiteY6" fmla="*/ 1663701 h 4575175"/>
              <a:gd name="connsiteX7" fmla="*/ 3168729 w 3172386"/>
              <a:gd name="connsiteY7" fmla="*/ 2279651 h 4575175"/>
              <a:gd name="connsiteX8" fmla="*/ 2959179 w 3172386"/>
              <a:gd name="connsiteY8" fmla="*/ 2882901 h 4575175"/>
              <a:gd name="connsiteX9" fmla="*/ 2422849 w 3172386"/>
              <a:gd name="connsiteY9" fmla="*/ 3448050 h 4575175"/>
              <a:gd name="connsiteX10" fmla="*/ 1403674 w 3172386"/>
              <a:gd name="connsiteY10" fmla="*/ 4416425 h 4575175"/>
              <a:gd name="connsiteX11" fmla="*/ 924249 w 3172386"/>
              <a:gd name="connsiteY11" fmla="*/ 4575175 h 4575175"/>
              <a:gd name="connsiteX12" fmla="*/ 323928 w 3172386"/>
              <a:gd name="connsiteY12" fmla="*/ 4292601 h 4575175"/>
              <a:gd name="connsiteX13" fmla="*/ 76278 w 3172386"/>
              <a:gd name="connsiteY13" fmla="*/ 3822701 h 4575175"/>
              <a:gd name="connsiteX14" fmla="*/ 222328 w 3172386"/>
              <a:gd name="connsiteY14" fmla="*/ 3309938 h 4575175"/>
              <a:gd name="connsiteX15" fmla="*/ 571824 w 3172386"/>
              <a:gd name="connsiteY15" fmla="*/ 2901950 h 4575175"/>
              <a:gd name="connsiteX16" fmla="*/ 806528 w 3172386"/>
              <a:gd name="connsiteY16" fmla="*/ 2203451 h 4575175"/>
              <a:gd name="connsiteX17" fmla="*/ 628728 w 3172386"/>
              <a:gd name="connsiteY17" fmla="*/ 1739901 h 4575175"/>
              <a:gd name="connsiteX18" fmla="*/ 336628 w 3172386"/>
              <a:gd name="connsiteY18" fmla="*/ 1460501 h 4575175"/>
              <a:gd name="connsiteX19" fmla="*/ 22549 w 3172386"/>
              <a:gd name="connsiteY19" fmla="*/ 574675 h 4575175"/>
              <a:gd name="connsiteX0" fmla="*/ 22549 w 3172386"/>
              <a:gd name="connsiteY0" fmla="*/ 574675 h 4575175"/>
              <a:gd name="connsiteX1" fmla="*/ 342978 w 3172386"/>
              <a:gd name="connsiteY1" fmla="*/ 190501 h 4575175"/>
              <a:gd name="connsiteX2" fmla="*/ 870028 w 3172386"/>
              <a:gd name="connsiteY2" fmla="*/ 0 h 4575175"/>
              <a:gd name="connsiteX3" fmla="*/ 1206824 w 3172386"/>
              <a:gd name="connsiteY3" fmla="*/ 47625 h 4575175"/>
              <a:gd name="connsiteX4" fmla="*/ 1555828 w 3172386"/>
              <a:gd name="connsiteY4" fmla="*/ 279401 h 4575175"/>
              <a:gd name="connsiteX5" fmla="*/ 2343228 w 3172386"/>
              <a:gd name="connsiteY5" fmla="*/ 1066800 h 4575175"/>
              <a:gd name="connsiteX6" fmla="*/ 2933779 w 3172386"/>
              <a:gd name="connsiteY6" fmla="*/ 1663701 h 4575175"/>
              <a:gd name="connsiteX7" fmla="*/ 3168729 w 3172386"/>
              <a:gd name="connsiteY7" fmla="*/ 2279651 h 4575175"/>
              <a:gd name="connsiteX8" fmla="*/ 2959179 w 3172386"/>
              <a:gd name="connsiteY8" fmla="*/ 2882901 h 4575175"/>
              <a:gd name="connsiteX9" fmla="*/ 2422849 w 3172386"/>
              <a:gd name="connsiteY9" fmla="*/ 3448050 h 4575175"/>
              <a:gd name="connsiteX10" fmla="*/ 1403674 w 3172386"/>
              <a:gd name="connsiteY10" fmla="*/ 4416425 h 4575175"/>
              <a:gd name="connsiteX11" fmla="*/ 924249 w 3172386"/>
              <a:gd name="connsiteY11" fmla="*/ 4575175 h 4575175"/>
              <a:gd name="connsiteX12" fmla="*/ 323928 w 3172386"/>
              <a:gd name="connsiteY12" fmla="*/ 4292601 h 4575175"/>
              <a:gd name="connsiteX13" fmla="*/ 76278 w 3172386"/>
              <a:gd name="connsiteY13" fmla="*/ 3822701 h 4575175"/>
              <a:gd name="connsiteX14" fmla="*/ 222328 w 3172386"/>
              <a:gd name="connsiteY14" fmla="*/ 3309938 h 4575175"/>
              <a:gd name="connsiteX15" fmla="*/ 571824 w 3172386"/>
              <a:gd name="connsiteY15" fmla="*/ 2901950 h 4575175"/>
              <a:gd name="connsiteX16" fmla="*/ 806528 w 3172386"/>
              <a:gd name="connsiteY16" fmla="*/ 2203451 h 4575175"/>
              <a:gd name="connsiteX17" fmla="*/ 628728 w 3172386"/>
              <a:gd name="connsiteY17" fmla="*/ 1739901 h 4575175"/>
              <a:gd name="connsiteX18" fmla="*/ 336628 w 3172386"/>
              <a:gd name="connsiteY18" fmla="*/ 1460501 h 4575175"/>
              <a:gd name="connsiteX19" fmla="*/ 22549 w 3172386"/>
              <a:gd name="connsiteY19" fmla="*/ 574675 h 4575175"/>
              <a:gd name="connsiteX0" fmla="*/ 22549 w 3172386"/>
              <a:gd name="connsiteY0" fmla="*/ 574675 h 4575175"/>
              <a:gd name="connsiteX1" fmla="*/ 342978 w 3172386"/>
              <a:gd name="connsiteY1" fmla="*/ 190501 h 4575175"/>
              <a:gd name="connsiteX2" fmla="*/ 870028 w 3172386"/>
              <a:gd name="connsiteY2" fmla="*/ 0 h 4575175"/>
              <a:gd name="connsiteX3" fmla="*/ 1206824 w 3172386"/>
              <a:gd name="connsiteY3" fmla="*/ 47625 h 4575175"/>
              <a:gd name="connsiteX4" fmla="*/ 1555828 w 3172386"/>
              <a:gd name="connsiteY4" fmla="*/ 279401 h 4575175"/>
              <a:gd name="connsiteX5" fmla="*/ 2343228 w 3172386"/>
              <a:gd name="connsiteY5" fmla="*/ 1066800 h 4575175"/>
              <a:gd name="connsiteX6" fmla="*/ 2933779 w 3172386"/>
              <a:gd name="connsiteY6" fmla="*/ 1663701 h 4575175"/>
              <a:gd name="connsiteX7" fmla="*/ 3168729 w 3172386"/>
              <a:gd name="connsiteY7" fmla="*/ 2279651 h 4575175"/>
              <a:gd name="connsiteX8" fmla="*/ 2959179 w 3172386"/>
              <a:gd name="connsiteY8" fmla="*/ 2882901 h 4575175"/>
              <a:gd name="connsiteX9" fmla="*/ 2422849 w 3172386"/>
              <a:gd name="connsiteY9" fmla="*/ 3448050 h 4575175"/>
              <a:gd name="connsiteX10" fmla="*/ 1403674 w 3172386"/>
              <a:gd name="connsiteY10" fmla="*/ 4416425 h 4575175"/>
              <a:gd name="connsiteX11" fmla="*/ 924249 w 3172386"/>
              <a:gd name="connsiteY11" fmla="*/ 4575175 h 4575175"/>
              <a:gd name="connsiteX12" fmla="*/ 323928 w 3172386"/>
              <a:gd name="connsiteY12" fmla="*/ 4292601 h 4575175"/>
              <a:gd name="connsiteX13" fmla="*/ 76278 w 3172386"/>
              <a:gd name="connsiteY13" fmla="*/ 3822701 h 4575175"/>
              <a:gd name="connsiteX14" fmla="*/ 222328 w 3172386"/>
              <a:gd name="connsiteY14" fmla="*/ 3309938 h 4575175"/>
              <a:gd name="connsiteX15" fmla="*/ 571824 w 3172386"/>
              <a:gd name="connsiteY15" fmla="*/ 2901950 h 4575175"/>
              <a:gd name="connsiteX16" fmla="*/ 806528 w 3172386"/>
              <a:gd name="connsiteY16" fmla="*/ 2203451 h 4575175"/>
              <a:gd name="connsiteX17" fmla="*/ 628728 w 3172386"/>
              <a:gd name="connsiteY17" fmla="*/ 1739901 h 4575175"/>
              <a:gd name="connsiteX18" fmla="*/ 336628 w 3172386"/>
              <a:gd name="connsiteY18" fmla="*/ 1460501 h 4575175"/>
              <a:gd name="connsiteX19" fmla="*/ 22549 w 3172386"/>
              <a:gd name="connsiteY19" fmla="*/ 574675 h 4575175"/>
              <a:gd name="connsiteX0" fmla="*/ 22996 w 3163824"/>
              <a:gd name="connsiteY0" fmla="*/ 633232 h 4575175"/>
              <a:gd name="connsiteX1" fmla="*/ 334416 w 3163824"/>
              <a:gd name="connsiteY1" fmla="*/ 190501 h 4575175"/>
              <a:gd name="connsiteX2" fmla="*/ 861466 w 3163824"/>
              <a:gd name="connsiteY2" fmla="*/ 0 h 4575175"/>
              <a:gd name="connsiteX3" fmla="*/ 1198262 w 3163824"/>
              <a:gd name="connsiteY3" fmla="*/ 47625 h 4575175"/>
              <a:gd name="connsiteX4" fmla="*/ 1547266 w 3163824"/>
              <a:gd name="connsiteY4" fmla="*/ 279401 h 4575175"/>
              <a:gd name="connsiteX5" fmla="*/ 2334666 w 3163824"/>
              <a:gd name="connsiteY5" fmla="*/ 1066800 h 4575175"/>
              <a:gd name="connsiteX6" fmla="*/ 2925217 w 3163824"/>
              <a:gd name="connsiteY6" fmla="*/ 1663701 h 4575175"/>
              <a:gd name="connsiteX7" fmla="*/ 3160167 w 3163824"/>
              <a:gd name="connsiteY7" fmla="*/ 2279651 h 4575175"/>
              <a:gd name="connsiteX8" fmla="*/ 2950617 w 3163824"/>
              <a:gd name="connsiteY8" fmla="*/ 2882901 h 4575175"/>
              <a:gd name="connsiteX9" fmla="*/ 2414287 w 3163824"/>
              <a:gd name="connsiteY9" fmla="*/ 3448050 h 4575175"/>
              <a:gd name="connsiteX10" fmla="*/ 1395112 w 3163824"/>
              <a:gd name="connsiteY10" fmla="*/ 4416425 h 4575175"/>
              <a:gd name="connsiteX11" fmla="*/ 915687 w 3163824"/>
              <a:gd name="connsiteY11" fmla="*/ 4575175 h 4575175"/>
              <a:gd name="connsiteX12" fmla="*/ 315366 w 3163824"/>
              <a:gd name="connsiteY12" fmla="*/ 4292601 h 4575175"/>
              <a:gd name="connsiteX13" fmla="*/ 67716 w 3163824"/>
              <a:gd name="connsiteY13" fmla="*/ 3822701 h 4575175"/>
              <a:gd name="connsiteX14" fmla="*/ 213766 w 3163824"/>
              <a:gd name="connsiteY14" fmla="*/ 3309938 h 4575175"/>
              <a:gd name="connsiteX15" fmla="*/ 563262 w 3163824"/>
              <a:gd name="connsiteY15" fmla="*/ 2901950 h 4575175"/>
              <a:gd name="connsiteX16" fmla="*/ 797966 w 3163824"/>
              <a:gd name="connsiteY16" fmla="*/ 2203451 h 4575175"/>
              <a:gd name="connsiteX17" fmla="*/ 620166 w 3163824"/>
              <a:gd name="connsiteY17" fmla="*/ 1739901 h 4575175"/>
              <a:gd name="connsiteX18" fmla="*/ 328066 w 3163824"/>
              <a:gd name="connsiteY18" fmla="*/ 1460501 h 4575175"/>
              <a:gd name="connsiteX19" fmla="*/ 22996 w 3163824"/>
              <a:gd name="connsiteY19" fmla="*/ 633232 h 4575175"/>
              <a:gd name="connsiteX0" fmla="*/ 22548 w 3172385"/>
              <a:gd name="connsiteY0" fmla="*/ 606206 h 4575175"/>
              <a:gd name="connsiteX1" fmla="*/ 342977 w 3172385"/>
              <a:gd name="connsiteY1" fmla="*/ 190501 h 4575175"/>
              <a:gd name="connsiteX2" fmla="*/ 870027 w 3172385"/>
              <a:gd name="connsiteY2" fmla="*/ 0 h 4575175"/>
              <a:gd name="connsiteX3" fmla="*/ 1206823 w 3172385"/>
              <a:gd name="connsiteY3" fmla="*/ 47625 h 4575175"/>
              <a:gd name="connsiteX4" fmla="*/ 1555827 w 3172385"/>
              <a:gd name="connsiteY4" fmla="*/ 279401 h 4575175"/>
              <a:gd name="connsiteX5" fmla="*/ 2343227 w 3172385"/>
              <a:gd name="connsiteY5" fmla="*/ 1066800 h 4575175"/>
              <a:gd name="connsiteX6" fmla="*/ 2933778 w 3172385"/>
              <a:gd name="connsiteY6" fmla="*/ 1663701 h 4575175"/>
              <a:gd name="connsiteX7" fmla="*/ 3168728 w 3172385"/>
              <a:gd name="connsiteY7" fmla="*/ 2279651 h 4575175"/>
              <a:gd name="connsiteX8" fmla="*/ 2959178 w 3172385"/>
              <a:gd name="connsiteY8" fmla="*/ 2882901 h 4575175"/>
              <a:gd name="connsiteX9" fmla="*/ 2422848 w 3172385"/>
              <a:gd name="connsiteY9" fmla="*/ 3448050 h 4575175"/>
              <a:gd name="connsiteX10" fmla="*/ 1403673 w 3172385"/>
              <a:gd name="connsiteY10" fmla="*/ 4416425 h 4575175"/>
              <a:gd name="connsiteX11" fmla="*/ 924248 w 3172385"/>
              <a:gd name="connsiteY11" fmla="*/ 4575175 h 4575175"/>
              <a:gd name="connsiteX12" fmla="*/ 323927 w 3172385"/>
              <a:gd name="connsiteY12" fmla="*/ 4292601 h 4575175"/>
              <a:gd name="connsiteX13" fmla="*/ 76277 w 3172385"/>
              <a:gd name="connsiteY13" fmla="*/ 3822701 h 4575175"/>
              <a:gd name="connsiteX14" fmla="*/ 222327 w 3172385"/>
              <a:gd name="connsiteY14" fmla="*/ 3309938 h 4575175"/>
              <a:gd name="connsiteX15" fmla="*/ 571823 w 3172385"/>
              <a:gd name="connsiteY15" fmla="*/ 2901950 h 4575175"/>
              <a:gd name="connsiteX16" fmla="*/ 806527 w 3172385"/>
              <a:gd name="connsiteY16" fmla="*/ 2203451 h 4575175"/>
              <a:gd name="connsiteX17" fmla="*/ 628727 w 3172385"/>
              <a:gd name="connsiteY17" fmla="*/ 1739901 h 4575175"/>
              <a:gd name="connsiteX18" fmla="*/ 336627 w 3172385"/>
              <a:gd name="connsiteY18" fmla="*/ 1460501 h 4575175"/>
              <a:gd name="connsiteX19" fmla="*/ 22548 w 3172385"/>
              <a:gd name="connsiteY19" fmla="*/ 606206 h 4575175"/>
              <a:gd name="connsiteX0" fmla="*/ 22548 w 3172385"/>
              <a:gd name="connsiteY0" fmla="*/ 606206 h 4575175"/>
              <a:gd name="connsiteX1" fmla="*/ 342977 w 3172385"/>
              <a:gd name="connsiteY1" fmla="*/ 190501 h 4575175"/>
              <a:gd name="connsiteX2" fmla="*/ 870027 w 3172385"/>
              <a:gd name="connsiteY2" fmla="*/ 0 h 4575175"/>
              <a:gd name="connsiteX3" fmla="*/ 1206823 w 3172385"/>
              <a:gd name="connsiteY3" fmla="*/ 47625 h 4575175"/>
              <a:gd name="connsiteX4" fmla="*/ 1555827 w 3172385"/>
              <a:gd name="connsiteY4" fmla="*/ 279401 h 4575175"/>
              <a:gd name="connsiteX5" fmla="*/ 2343227 w 3172385"/>
              <a:gd name="connsiteY5" fmla="*/ 1066800 h 4575175"/>
              <a:gd name="connsiteX6" fmla="*/ 2933778 w 3172385"/>
              <a:gd name="connsiteY6" fmla="*/ 1663701 h 4575175"/>
              <a:gd name="connsiteX7" fmla="*/ 3168728 w 3172385"/>
              <a:gd name="connsiteY7" fmla="*/ 2279651 h 4575175"/>
              <a:gd name="connsiteX8" fmla="*/ 2959178 w 3172385"/>
              <a:gd name="connsiteY8" fmla="*/ 2882901 h 4575175"/>
              <a:gd name="connsiteX9" fmla="*/ 2422848 w 3172385"/>
              <a:gd name="connsiteY9" fmla="*/ 3448050 h 4575175"/>
              <a:gd name="connsiteX10" fmla="*/ 1403673 w 3172385"/>
              <a:gd name="connsiteY10" fmla="*/ 4416425 h 4575175"/>
              <a:gd name="connsiteX11" fmla="*/ 924248 w 3172385"/>
              <a:gd name="connsiteY11" fmla="*/ 4575175 h 4575175"/>
              <a:gd name="connsiteX12" fmla="*/ 323927 w 3172385"/>
              <a:gd name="connsiteY12" fmla="*/ 4292601 h 4575175"/>
              <a:gd name="connsiteX13" fmla="*/ 76277 w 3172385"/>
              <a:gd name="connsiteY13" fmla="*/ 3822701 h 4575175"/>
              <a:gd name="connsiteX14" fmla="*/ 222327 w 3172385"/>
              <a:gd name="connsiteY14" fmla="*/ 3309938 h 4575175"/>
              <a:gd name="connsiteX15" fmla="*/ 571823 w 3172385"/>
              <a:gd name="connsiteY15" fmla="*/ 2901950 h 4575175"/>
              <a:gd name="connsiteX16" fmla="*/ 806527 w 3172385"/>
              <a:gd name="connsiteY16" fmla="*/ 2203451 h 4575175"/>
              <a:gd name="connsiteX17" fmla="*/ 628727 w 3172385"/>
              <a:gd name="connsiteY17" fmla="*/ 1739901 h 4575175"/>
              <a:gd name="connsiteX18" fmla="*/ 336627 w 3172385"/>
              <a:gd name="connsiteY18" fmla="*/ 1460501 h 4575175"/>
              <a:gd name="connsiteX19" fmla="*/ 22548 w 3172385"/>
              <a:gd name="connsiteY19" fmla="*/ 606206 h 4575175"/>
              <a:gd name="connsiteX0" fmla="*/ 22548 w 3172385"/>
              <a:gd name="connsiteY0" fmla="*/ 606206 h 4575175"/>
              <a:gd name="connsiteX1" fmla="*/ 342977 w 3172385"/>
              <a:gd name="connsiteY1" fmla="*/ 190501 h 4575175"/>
              <a:gd name="connsiteX2" fmla="*/ 870027 w 3172385"/>
              <a:gd name="connsiteY2" fmla="*/ 0 h 4575175"/>
              <a:gd name="connsiteX3" fmla="*/ 1206823 w 3172385"/>
              <a:gd name="connsiteY3" fmla="*/ 47625 h 4575175"/>
              <a:gd name="connsiteX4" fmla="*/ 1555827 w 3172385"/>
              <a:gd name="connsiteY4" fmla="*/ 279401 h 4575175"/>
              <a:gd name="connsiteX5" fmla="*/ 2343227 w 3172385"/>
              <a:gd name="connsiteY5" fmla="*/ 1066800 h 4575175"/>
              <a:gd name="connsiteX6" fmla="*/ 2933778 w 3172385"/>
              <a:gd name="connsiteY6" fmla="*/ 1663701 h 4575175"/>
              <a:gd name="connsiteX7" fmla="*/ 3168728 w 3172385"/>
              <a:gd name="connsiteY7" fmla="*/ 2279651 h 4575175"/>
              <a:gd name="connsiteX8" fmla="*/ 2959178 w 3172385"/>
              <a:gd name="connsiteY8" fmla="*/ 2882901 h 4575175"/>
              <a:gd name="connsiteX9" fmla="*/ 2422848 w 3172385"/>
              <a:gd name="connsiteY9" fmla="*/ 3448050 h 4575175"/>
              <a:gd name="connsiteX10" fmla="*/ 1403673 w 3172385"/>
              <a:gd name="connsiteY10" fmla="*/ 4416425 h 4575175"/>
              <a:gd name="connsiteX11" fmla="*/ 924248 w 3172385"/>
              <a:gd name="connsiteY11" fmla="*/ 4575175 h 4575175"/>
              <a:gd name="connsiteX12" fmla="*/ 323927 w 3172385"/>
              <a:gd name="connsiteY12" fmla="*/ 4292601 h 4575175"/>
              <a:gd name="connsiteX13" fmla="*/ 76277 w 3172385"/>
              <a:gd name="connsiteY13" fmla="*/ 3822701 h 4575175"/>
              <a:gd name="connsiteX14" fmla="*/ 222327 w 3172385"/>
              <a:gd name="connsiteY14" fmla="*/ 3309938 h 4575175"/>
              <a:gd name="connsiteX15" fmla="*/ 571823 w 3172385"/>
              <a:gd name="connsiteY15" fmla="*/ 2901950 h 4575175"/>
              <a:gd name="connsiteX16" fmla="*/ 806527 w 3172385"/>
              <a:gd name="connsiteY16" fmla="*/ 2203451 h 4575175"/>
              <a:gd name="connsiteX17" fmla="*/ 597196 w 3172385"/>
              <a:gd name="connsiteY17" fmla="*/ 1793954 h 4575175"/>
              <a:gd name="connsiteX18" fmla="*/ 336627 w 3172385"/>
              <a:gd name="connsiteY18" fmla="*/ 1460501 h 4575175"/>
              <a:gd name="connsiteX19" fmla="*/ 22548 w 3172385"/>
              <a:gd name="connsiteY19" fmla="*/ 606206 h 4575175"/>
              <a:gd name="connsiteX0" fmla="*/ 22548 w 3172385"/>
              <a:gd name="connsiteY0" fmla="*/ 606206 h 4575175"/>
              <a:gd name="connsiteX1" fmla="*/ 342977 w 3172385"/>
              <a:gd name="connsiteY1" fmla="*/ 190501 h 4575175"/>
              <a:gd name="connsiteX2" fmla="*/ 870027 w 3172385"/>
              <a:gd name="connsiteY2" fmla="*/ 0 h 4575175"/>
              <a:gd name="connsiteX3" fmla="*/ 1206823 w 3172385"/>
              <a:gd name="connsiteY3" fmla="*/ 47625 h 4575175"/>
              <a:gd name="connsiteX4" fmla="*/ 1555827 w 3172385"/>
              <a:gd name="connsiteY4" fmla="*/ 279401 h 4575175"/>
              <a:gd name="connsiteX5" fmla="*/ 2343227 w 3172385"/>
              <a:gd name="connsiteY5" fmla="*/ 1066800 h 4575175"/>
              <a:gd name="connsiteX6" fmla="*/ 2933778 w 3172385"/>
              <a:gd name="connsiteY6" fmla="*/ 1663701 h 4575175"/>
              <a:gd name="connsiteX7" fmla="*/ 3168728 w 3172385"/>
              <a:gd name="connsiteY7" fmla="*/ 2279651 h 4575175"/>
              <a:gd name="connsiteX8" fmla="*/ 2959178 w 3172385"/>
              <a:gd name="connsiteY8" fmla="*/ 2882901 h 4575175"/>
              <a:gd name="connsiteX9" fmla="*/ 2422848 w 3172385"/>
              <a:gd name="connsiteY9" fmla="*/ 3448050 h 4575175"/>
              <a:gd name="connsiteX10" fmla="*/ 1403673 w 3172385"/>
              <a:gd name="connsiteY10" fmla="*/ 4416425 h 4575175"/>
              <a:gd name="connsiteX11" fmla="*/ 924248 w 3172385"/>
              <a:gd name="connsiteY11" fmla="*/ 4575175 h 4575175"/>
              <a:gd name="connsiteX12" fmla="*/ 323927 w 3172385"/>
              <a:gd name="connsiteY12" fmla="*/ 4292601 h 4575175"/>
              <a:gd name="connsiteX13" fmla="*/ 76277 w 3172385"/>
              <a:gd name="connsiteY13" fmla="*/ 3822701 h 4575175"/>
              <a:gd name="connsiteX14" fmla="*/ 222327 w 3172385"/>
              <a:gd name="connsiteY14" fmla="*/ 3309938 h 4575175"/>
              <a:gd name="connsiteX15" fmla="*/ 571823 w 3172385"/>
              <a:gd name="connsiteY15" fmla="*/ 2901950 h 4575175"/>
              <a:gd name="connsiteX16" fmla="*/ 806527 w 3172385"/>
              <a:gd name="connsiteY16" fmla="*/ 2203451 h 4575175"/>
              <a:gd name="connsiteX17" fmla="*/ 633231 w 3172385"/>
              <a:gd name="connsiteY17" fmla="*/ 1753414 h 4575175"/>
              <a:gd name="connsiteX18" fmla="*/ 336627 w 3172385"/>
              <a:gd name="connsiteY18" fmla="*/ 1460501 h 4575175"/>
              <a:gd name="connsiteX19" fmla="*/ 22548 w 3172385"/>
              <a:gd name="connsiteY19" fmla="*/ 606206 h 4575175"/>
              <a:gd name="connsiteX0" fmla="*/ 22548 w 3172385"/>
              <a:gd name="connsiteY0" fmla="*/ 606206 h 4575175"/>
              <a:gd name="connsiteX1" fmla="*/ 342977 w 3172385"/>
              <a:gd name="connsiteY1" fmla="*/ 190501 h 4575175"/>
              <a:gd name="connsiteX2" fmla="*/ 870027 w 3172385"/>
              <a:gd name="connsiteY2" fmla="*/ 0 h 4575175"/>
              <a:gd name="connsiteX3" fmla="*/ 1206823 w 3172385"/>
              <a:gd name="connsiteY3" fmla="*/ 47625 h 4575175"/>
              <a:gd name="connsiteX4" fmla="*/ 1555827 w 3172385"/>
              <a:gd name="connsiteY4" fmla="*/ 279401 h 4575175"/>
              <a:gd name="connsiteX5" fmla="*/ 2343227 w 3172385"/>
              <a:gd name="connsiteY5" fmla="*/ 1066800 h 4575175"/>
              <a:gd name="connsiteX6" fmla="*/ 2933778 w 3172385"/>
              <a:gd name="connsiteY6" fmla="*/ 1663701 h 4575175"/>
              <a:gd name="connsiteX7" fmla="*/ 3168728 w 3172385"/>
              <a:gd name="connsiteY7" fmla="*/ 2279651 h 4575175"/>
              <a:gd name="connsiteX8" fmla="*/ 2959178 w 3172385"/>
              <a:gd name="connsiteY8" fmla="*/ 2882901 h 4575175"/>
              <a:gd name="connsiteX9" fmla="*/ 2422848 w 3172385"/>
              <a:gd name="connsiteY9" fmla="*/ 3448050 h 4575175"/>
              <a:gd name="connsiteX10" fmla="*/ 1403673 w 3172385"/>
              <a:gd name="connsiteY10" fmla="*/ 4416425 h 4575175"/>
              <a:gd name="connsiteX11" fmla="*/ 924248 w 3172385"/>
              <a:gd name="connsiteY11" fmla="*/ 4575175 h 4575175"/>
              <a:gd name="connsiteX12" fmla="*/ 323927 w 3172385"/>
              <a:gd name="connsiteY12" fmla="*/ 4292601 h 4575175"/>
              <a:gd name="connsiteX13" fmla="*/ 76277 w 3172385"/>
              <a:gd name="connsiteY13" fmla="*/ 3822701 h 4575175"/>
              <a:gd name="connsiteX14" fmla="*/ 222327 w 3172385"/>
              <a:gd name="connsiteY14" fmla="*/ 3309938 h 4575175"/>
              <a:gd name="connsiteX15" fmla="*/ 571823 w 3172385"/>
              <a:gd name="connsiteY15" fmla="*/ 2901950 h 4575175"/>
              <a:gd name="connsiteX16" fmla="*/ 806527 w 3172385"/>
              <a:gd name="connsiteY16" fmla="*/ 2203451 h 4575175"/>
              <a:gd name="connsiteX17" fmla="*/ 633231 w 3172385"/>
              <a:gd name="connsiteY17" fmla="*/ 1753414 h 4575175"/>
              <a:gd name="connsiteX18" fmla="*/ 336627 w 3172385"/>
              <a:gd name="connsiteY18" fmla="*/ 1460501 h 4575175"/>
              <a:gd name="connsiteX19" fmla="*/ 22548 w 3172385"/>
              <a:gd name="connsiteY19" fmla="*/ 606206 h 4575175"/>
              <a:gd name="connsiteX0" fmla="*/ 22332 w 3172169"/>
              <a:gd name="connsiteY0" fmla="*/ 606206 h 4575175"/>
              <a:gd name="connsiteX1" fmla="*/ 342761 w 3172169"/>
              <a:gd name="connsiteY1" fmla="*/ 190501 h 4575175"/>
              <a:gd name="connsiteX2" fmla="*/ 869811 w 3172169"/>
              <a:gd name="connsiteY2" fmla="*/ 0 h 4575175"/>
              <a:gd name="connsiteX3" fmla="*/ 1206607 w 3172169"/>
              <a:gd name="connsiteY3" fmla="*/ 47625 h 4575175"/>
              <a:gd name="connsiteX4" fmla="*/ 1555611 w 3172169"/>
              <a:gd name="connsiteY4" fmla="*/ 279401 h 4575175"/>
              <a:gd name="connsiteX5" fmla="*/ 2343011 w 3172169"/>
              <a:gd name="connsiteY5" fmla="*/ 1066800 h 4575175"/>
              <a:gd name="connsiteX6" fmla="*/ 2933562 w 3172169"/>
              <a:gd name="connsiteY6" fmla="*/ 1663701 h 4575175"/>
              <a:gd name="connsiteX7" fmla="*/ 3168512 w 3172169"/>
              <a:gd name="connsiteY7" fmla="*/ 2279651 h 4575175"/>
              <a:gd name="connsiteX8" fmla="*/ 2958962 w 3172169"/>
              <a:gd name="connsiteY8" fmla="*/ 2882901 h 4575175"/>
              <a:gd name="connsiteX9" fmla="*/ 2422632 w 3172169"/>
              <a:gd name="connsiteY9" fmla="*/ 3448050 h 4575175"/>
              <a:gd name="connsiteX10" fmla="*/ 1403457 w 3172169"/>
              <a:gd name="connsiteY10" fmla="*/ 4416425 h 4575175"/>
              <a:gd name="connsiteX11" fmla="*/ 924032 w 3172169"/>
              <a:gd name="connsiteY11" fmla="*/ 4575175 h 4575175"/>
              <a:gd name="connsiteX12" fmla="*/ 323711 w 3172169"/>
              <a:gd name="connsiteY12" fmla="*/ 4292601 h 4575175"/>
              <a:gd name="connsiteX13" fmla="*/ 76061 w 3172169"/>
              <a:gd name="connsiteY13" fmla="*/ 3822701 h 4575175"/>
              <a:gd name="connsiteX14" fmla="*/ 222111 w 3172169"/>
              <a:gd name="connsiteY14" fmla="*/ 3309938 h 4575175"/>
              <a:gd name="connsiteX15" fmla="*/ 571607 w 3172169"/>
              <a:gd name="connsiteY15" fmla="*/ 2901950 h 4575175"/>
              <a:gd name="connsiteX16" fmla="*/ 806311 w 3172169"/>
              <a:gd name="connsiteY16" fmla="*/ 2203451 h 4575175"/>
              <a:gd name="connsiteX17" fmla="*/ 633015 w 3172169"/>
              <a:gd name="connsiteY17" fmla="*/ 1753414 h 4575175"/>
              <a:gd name="connsiteX18" fmla="*/ 340915 w 3172169"/>
              <a:gd name="connsiteY18" fmla="*/ 1469510 h 4575175"/>
              <a:gd name="connsiteX19" fmla="*/ 22332 w 3172169"/>
              <a:gd name="connsiteY19" fmla="*/ 606206 h 4575175"/>
              <a:gd name="connsiteX0" fmla="*/ 22747 w 3172584"/>
              <a:gd name="connsiteY0" fmla="*/ 606206 h 4575175"/>
              <a:gd name="connsiteX1" fmla="*/ 343176 w 3172584"/>
              <a:gd name="connsiteY1" fmla="*/ 190501 h 4575175"/>
              <a:gd name="connsiteX2" fmla="*/ 870226 w 3172584"/>
              <a:gd name="connsiteY2" fmla="*/ 0 h 4575175"/>
              <a:gd name="connsiteX3" fmla="*/ 1207022 w 3172584"/>
              <a:gd name="connsiteY3" fmla="*/ 47625 h 4575175"/>
              <a:gd name="connsiteX4" fmla="*/ 1556026 w 3172584"/>
              <a:gd name="connsiteY4" fmla="*/ 279401 h 4575175"/>
              <a:gd name="connsiteX5" fmla="*/ 2343426 w 3172584"/>
              <a:gd name="connsiteY5" fmla="*/ 1066800 h 4575175"/>
              <a:gd name="connsiteX6" fmla="*/ 2933977 w 3172584"/>
              <a:gd name="connsiteY6" fmla="*/ 1663701 h 4575175"/>
              <a:gd name="connsiteX7" fmla="*/ 3168927 w 3172584"/>
              <a:gd name="connsiteY7" fmla="*/ 2279651 h 4575175"/>
              <a:gd name="connsiteX8" fmla="*/ 2959377 w 3172584"/>
              <a:gd name="connsiteY8" fmla="*/ 2882901 h 4575175"/>
              <a:gd name="connsiteX9" fmla="*/ 2423047 w 3172584"/>
              <a:gd name="connsiteY9" fmla="*/ 3448050 h 4575175"/>
              <a:gd name="connsiteX10" fmla="*/ 1403872 w 3172584"/>
              <a:gd name="connsiteY10" fmla="*/ 4416425 h 4575175"/>
              <a:gd name="connsiteX11" fmla="*/ 924447 w 3172584"/>
              <a:gd name="connsiteY11" fmla="*/ 4575175 h 4575175"/>
              <a:gd name="connsiteX12" fmla="*/ 324126 w 3172584"/>
              <a:gd name="connsiteY12" fmla="*/ 4292601 h 4575175"/>
              <a:gd name="connsiteX13" fmla="*/ 76476 w 3172584"/>
              <a:gd name="connsiteY13" fmla="*/ 3822701 h 4575175"/>
              <a:gd name="connsiteX14" fmla="*/ 222526 w 3172584"/>
              <a:gd name="connsiteY14" fmla="*/ 3309938 h 4575175"/>
              <a:gd name="connsiteX15" fmla="*/ 572022 w 3172584"/>
              <a:gd name="connsiteY15" fmla="*/ 2901950 h 4575175"/>
              <a:gd name="connsiteX16" fmla="*/ 806726 w 3172584"/>
              <a:gd name="connsiteY16" fmla="*/ 2203451 h 4575175"/>
              <a:gd name="connsiteX17" fmla="*/ 633430 w 3172584"/>
              <a:gd name="connsiteY17" fmla="*/ 1753414 h 4575175"/>
              <a:gd name="connsiteX18" fmla="*/ 341330 w 3172584"/>
              <a:gd name="connsiteY18" fmla="*/ 1469510 h 4575175"/>
              <a:gd name="connsiteX19" fmla="*/ 22747 w 3172584"/>
              <a:gd name="connsiteY19" fmla="*/ 606206 h 4575175"/>
              <a:gd name="connsiteX0" fmla="*/ 21541 w 3171378"/>
              <a:gd name="connsiteY0" fmla="*/ 606206 h 4575175"/>
              <a:gd name="connsiteX1" fmla="*/ 341970 w 3171378"/>
              <a:gd name="connsiteY1" fmla="*/ 190501 h 4575175"/>
              <a:gd name="connsiteX2" fmla="*/ 869020 w 3171378"/>
              <a:gd name="connsiteY2" fmla="*/ 0 h 4575175"/>
              <a:gd name="connsiteX3" fmla="*/ 1205816 w 3171378"/>
              <a:gd name="connsiteY3" fmla="*/ 47625 h 4575175"/>
              <a:gd name="connsiteX4" fmla="*/ 1554820 w 3171378"/>
              <a:gd name="connsiteY4" fmla="*/ 279401 h 4575175"/>
              <a:gd name="connsiteX5" fmla="*/ 2342220 w 3171378"/>
              <a:gd name="connsiteY5" fmla="*/ 1066800 h 4575175"/>
              <a:gd name="connsiteX6" fmla="*/ 2932771 w 3171378"/>
              <a:gd name="connsiteY6" fmla="*/ 1663701 h 4575175"/>
              <a:gd name="connsiteX7" fmla="*/ 3167721 w 3171378"/>
              <a:gd name="connsiteY7" fmla="*/ 2279651 h 4575175"/>
              <a:gd name="connsiteX8" fmla="*/ 2958171 w 3171378"/>
              <a:gd name="connsiteY8" fmla="*/ 2882901 h 4575175"/>
              <a:gd name="connsiteX9" fmla="*/ 2421841 w 3171378"/>
              <a:gd name="connsiteY9" fmla="*/ 3448050 h 4575175"/>
              <a:gd name="connsiteX10" fmla="*/ 1402666 w 3171378"/>
              <a:gd name="connsiteY10" fmla="*/ 4416425 h 4575175"/>
              <a:gd name="connsiteX11" fmla="*/ 923241 w 3171378"/>
              <a:gd name="connsiteY11" fmla="*/ 4575175 h 4575175"/>
              <a:gd name="connsiteX12" fmla="*/ 322920 w 3171378"/>
              <a:gd name="connsiteY12" fmla="*/ 4292601 h 4575175"/>
              <a:gd name="connsiteX13" fmla="*/ 75270 w 3171378"/>
              <a:gd name="connsiteY13" fmla="*/ 3822701 h 4575175"/>
              <a:gd name="connsiteX14" fmla="*/ 221320 w 3171378"/>
              <a:gd name="connsiteY14" fmla="*/ 3309938 h 4575175"/>
              <a:gd name="connsiteX15" fmla="*/ 570816 w 3171378"/>
              <a:gd name="connsiteY15" fmla="*/ 2901950 h 4575175"/>
              <a:gd name="connsiteX16" fmla="*/ 805520 w 3171378"/>
              <a:gd name="connsiteY16" fmla="*/ 2203451 h 4575175"/>
              <a:gd name="connsiteX17" fmla="*/ 632224 w 3171378"/>
              <a:gd name="connsiteY17" fmla="*/ 1753414 h 4575175"/>
              <a:gd name="connsiteX18" fmla="*/ 340124 w 3171378"/>
              <a:gd name="connsiteY18" fmla="*/ 1469510 h 4575175"/>
              <a:gd name="connsiteX19" fmla="*/ 21541 w 3171378"/>
              <a:gd name="connsiteY19" fmla="*/ 606206 h 4575175"/>
              <a:gd name="connsiteX0" fmla="*/ 7707 w 3157544"/>
              <a:gd name="connsiteY0" fmla="*/ 606206 h 4575175"/>
              <a:gd name="connsiteX1" fmla="*/ 328136 w 3157544"/>
              <a:gd name="connsiteY1" fmla="*/ 190501 h 4575175"/>
              <a:gd name="connsiteX2" fmla="*/ 855186 w 3157544"/>
              <a:gd name="connsiteY2" fmla="*/ 0 h 4575175"/>
              <a:gd name="connsiteX3" fmla="*/ 1191982 w 3157544"/>
              <a:gd name="connsiteY3" fmla="*/ 47625 h 4575175"/>
              <a:gd name="connsiteX4" fmla="*/ 1540986 w 3157544"/>
              <a:gd name="connsiteY4" fmla="*/ 279401 h 4575175"/>
              <a:gd name="connsiteX5" fmla="*/ 2328386 w 3157544"/>
              <a:gd name="connsiteY5" fmla="*/ 1066800 h 4575175"/>
              <a:gd name="connsiteX6" fmla="*/ 2918937 w 3157544"/>
              <a:gd name="connsiteY6" fmla="*/ 1663701 h 4575175"/>
              <a:gd name="connsiteX7" fmla="*/ 3153887 w 3157544"/>
              <a:gd name="connsiteY7" fmla="*/ 2279651 h 4575175"/>
              <a:gd name="connsiteX8" fmla="*/ 2944337 w 3157544"/>
              <a:gd name="connsiteY8" fmla="*/ 2882901 h 4575175"/>
              <a:gd name="connsiteX9" fmla="*/ 2408007 w 3157544"/>
              <a:gd name="connsiteY9" fmla="*/ 3448050 h 4575175"/>
              <a:gd name="connsiteX10" fmla="*/ 1388832 w 3157544"/>
              <a:gd name="connsiteY10" fmla="*/ 4416425 h 4575175"/>
              <a:gd name="connsiteX11" fmla="*/ 909407 w 3157544"/>
              <a:gd name="connsiteY11" fmla="*/ 4575175 h 4575175"/>
              <a:gd name="connsiteX12" fmla="*/ 309086 w 3157544"/>
              <a:gd name="connsiteY12" fmla="*/ 4292601 h 4575175"/>
              <a:gd name="connsiteX13" fmla="*/ 61436 w 3157544"/>
              <a:gd name="connsiteY13" fmla="*/ 3822701 h 4575175"/>
              <a:gd name="connsiteX14" fmla="*/ 207486 w 3157544"/>
              <a:gd name="connsiteY14" fmla="*/ 3309938 h 4575175"/>
              <a:gd name="connsiteX15" fmla="*/ 556982 w 3157544"/>
              <a:gd name="connsiteY15" fmla="*/ 2901950 h 4575175"/>
              <a:gd name="connsiteX16" fmla="*/ 791686 w 3157544"/>
              <a:gd name="connsiteY16" fmla="*/ 2203451 h 4575175"/>
              <a:gd name="connsiteX17" fmla="*/ 618390 w 3157544"/>
              <a:gd name="connsiteY17" fmla="*/ 1753414 h 4575175"/>
              <a:gd name="connsiteX18" fmla="*/ 326290 w 3157544"/>
              <a:gd name="connsiteY18" fmla="*/ 1469510 h 4575175"/>
              <a:gd name="connsiteX19" fmla="*/ 118243 w 3157544"/>
              <a:gd name="connsiteY19" fmla="*/ 1272964 h 4575175"/>
              <a:gd name="connsiteX20" fmla="*/ 7707 w 3157544"/>
              <a:gd name="connsiteY20" fmla="*/ 606206 h 4575175"/>
              <a:gd name="connsiteX0" fmla="*/ 7180 w 3157017"/>
              <a:gd name="connsiteY0" fmla="*/ 606206 h 4575175"/>
              <a:gd name="connsiteX1" fmla="*/ 327609 w 3157017"/>
              <a:gd name="connsiteY1" fmla="*/ 190501 h 4575175"/>
              <a:gd name="connsiteX2" fmla="*/ 854659 w 3157017"/>
              <a:gd name="connsiteY2" fmla="*/ 0 h 4575175"/>
              <a:gd name="connsiteX3" fmla="*/ 1191455 w 3157017"/>
              <a:gd name="connsiteY3" fmla="*/ 47625 h 4575175"/>
              <a:gd name="connsiteX4" fmla="*/ 1540459 w 3157017"/>
              <a:gd name="connsiteY4" fmla="*/ 279401 h 4575175"/>
              <a:gd name="connsiteX5" fmla="*/ 2327859 w 3157017"/>
              <a:gd name="connsiteY5" fmla="*/ 1066800 h 4575175"/>
              <a:gd name="connsiteX6" fmla="*/ 2918410 w 3157017"/>
              <a:gd name="connsiteY6" fmla="*/ 1663701 h 4575175"/>
              <a:gd name="connsiteX7" fmla="*/ 3153360 w 3157017"/>
              <a:gd name="connsiteY7" fmla="*/ 2279651 h 4575175"/>
              <a:gd name="connsiteX8" fmla="*/ 2943810 w 3157017"/>
              <a:gd name="connsiteY8" fmla="*/ 2882901 h 4575175"/>
              <a:gd name="connsiteX9" fmla="*/ 2407480 w 3157017"/>
              <a:gd name="connsiteY9" fmla="*/ 3448050 h 4575175"/>
              <a:gd name="connsiteX10" fmla="*/ 1388305 w 3157017"/>
              <a:gd name="connsiteY10" fmla="*/ 4416425 h 4575175"/>
              <a:gd name="connsiteX11" fmla="*/ 908880 w 3157017"/>
              <a:gd name="connsiteY11" fmla="*/ 4575175 h 4575175"/>
              <a:gd name="connsiteX12" fmla="*/ 308559 w 3157017"/>
              <a:gd name="connsiteY12" fmla="*/ 4292601 h 4575175"/>
              <a:gd name="connsiteX13" fmla="*/ 60909 w 3157017"/>
              <a:gd name="connsiteY13" fmla="*/ 3822701 h 4575175"/>
              <a:gd name="connsiteX14" fmla="*/ 206959 w 3157017"/>
              <a:gd name="connsiteY14" fmla="*/ 3309938 h 4575175"/>
              <a:gd name="connsiteX15" fmla="*/ 556455 w 3157017"/>
              <a:gd name="connsiteY15" fmla="*/ 2901950 h 4575175"/>
              <a:gd name="connsiteX16" fmla="*/ 791159 w 3157017"/>
              <a:gd name="connsiteY16" fmla="*/ 2203451 h 4575175"/>
              <a:gd name="connsiteX17" fmla="*/ 617863 w 3157017"/>
              <a:gd name="connsiteY17" fmla="*/ 1753414 h 4575175"/>
              <a:gd name="connsiteX18" fmla="*/ 325763 w 3157017"/>
              <a:gd name="connsiteY18" fmla="*/ 1469510 h 4575175"/>
              <a:gd name="connsiteX19" fmla="*/ 126725 w 3157017"/>
              <a:gd name="connsiteY19" fmla="*/ 1245938 h 4575175"/>
              <a:gd name="connsiteX20" fmla="*/ 7180 w 3157017"/>
              <a:gd name="connsiteY20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05928 w 3174640"/>
              <a:gd name="connsiteY10" fmla="*/ 4416425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78532 w 3174640"/>
              <a:gd name="connsiteY13" fmla="*/ 3822701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808782 w 3174640"/>
              <a:gd name="connsiteY16" fmla="*/ 2203451 h 4575175"/>
              <a:gd name="connsiteX17" fmla="*/ 635486 w 3174640"/>
              <a:gd name="connsiteY17" fmla="*/ 1753414 h 4575175"/>
              <a:gd name="connsiteX18" fmla="*/ 343386 w 3174640"/>
              <a:gd name="connsiteY18" fmla="*/ 1469510 h 4575175"/>
              <a:gd name="connsiteX19" fmla="*/ 144348 w 3174640"/>
              <a:gd name="connsiteY19" fmla="*/ 1245938 h 4575175"/>
              <a:gd name="connsiteX20" fmla="*/ 24803 w 3174640"/>
              <a:gd name="connsiteY20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05928 w 3174640"/>
              <a:gd name="connsiteY10" fmla="*/ 4416425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78532 w 3174640"/>
              <a:gd name="connsiteY13" fmla="*/ 3822701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808782 w 3174640"/>
              <a:gd name="connsiteY16" fmla="*/ 2203451 h 4575175"/>
              <a:gd name="connsiteX17" fmla="*/ 635486 w 3174640"/>
              <a:gd name="connsiteY17" fmla="*/ 1753414 h 4575175"/>
              <a:gd name="connsiteX18" fmla="*/ 343386 w 3174640"/>
              <a:gd name="connsiteY18" fmla="*/ 1469510 h 4575175"/>
              <a:gd name="connsiteX19" fmla="*/ 144348 w 3174640"/>
              <a:gd name="connsiteY19" fmla="*/ 1245938 h 4575175"/>
              <a:gd name="connsiteX20" fmla="*/ 24803 w 3174640"/>
              <a:gd name="connsiteY20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05928 w 3174640"/>
              <a:gd name="connsiteY10" fmla="*/ 4416425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78532 w 3174640"/>
              <a:gd name="connsiteY13" fmla="*/ 3822701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99773 w 3174640"/>
              <a:gd name="connsiteY16" fmla="*/ 2221468 h 4575175"/>
              <a:gd name="connsiteX17" fmla="*/ 635486 w 3174640"/>
              <a:gd name="connsiteY17" fmla="*/ 1753414 h 4575175"/>
              <a:gd name="connsiteX18" fmla="*/ 343386 w 3174640"/>
              <a:gd name="connsiteY18" fmla="*/ 1469510 h 4575175"/>
              <a:gd name="connsiteX19" fmla="*/ 144348 w 3174640"/>
              <a:gd name="connsiteY19" fmla="*/ 1245938 h 4575175"/>
              <a:gd name="connsiteX20" fmla="*/ 24803 w 3174640"/>
              <a:gd name="connsiteY20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05928 w 3174640"/>
              <a:gd name="connsiteY10" fmla="*/ 4416425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78532 w 3174640"/>
              <a:gd name="connsiteY13" fmla="*/ 3822701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99773 w 3174640"/>
              <a:gd name="connsiteY16" fmla="*/ 2221468 h 4575175"/>
              <a:gd name="connsiteX17" fmla="*/ 635486 w 3174640"/>
              <a:gd name="connsiteY17" fmla="*/ 1753414 h 4575175"/>
              <a:gd name="connsiteX18" fmla="*/ 343386 w 3174640"/>
              <a:gd name="connsiteY18" fmla="*/ 1469510 h 4575175"/>
              <a:gd name="connsiteX19" fmla="*/ 144348 w 3174640"/>
              <a:gd name="connsiteY19" fmla="*/ 1245938 h 4575175"/>
              <a:gd name="connsiteX20" fmla="*/ 24803 w 3174640"/>
              <a:gd name="connsiteY20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05928 w 3174640"/>
              <a:gd name="connsiteY10" fmla="*/ 4416425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78532 w 3174640"/>
              <a:gd name="connsiteY13" fmla="*/ 3822701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99773 w 3174640"/>
              <a:gd name="connsiteY16" fmla="*/ 2221468 h 4575175"/>
              <a:gd name="connsiteX17" fmla="*/ 635486 w 3174640"/>
              <a:gd name="connsiteY17" fmla="*/ 1753414 h 4575175"/>
              <a:gd name="connsiteX18" fmla="*/ 343386 w 3174640"/>
              <a:gd name="connsiteY18" fmla="*/ 1469510 h 4575175"/>
              <a:gd name="connsiteX19" fmla="*/ 144348 w 3174640"/>
              <a:gd name="connsiteY19" fmla="*/ 1245938 h 4575175"/>
              <a:gd name="connsiteX20" fmla="*/ 24803 w 3174640"/>
              <a:gd name="connsiteY20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05928 w 3174640"/>
              <a:gd name="connsiteY10" fmla="*/ 4416425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78532 w 3174640"/>
              <a:gd name="connsiteY13" fmla="*/ 3822701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99773 w 3174640"/>
              <a:gd name="connsiteY16" fmla="*/ 2221468 h 4575175"/>
              <a:gd name="connsiteX17" fmla="*/ 635486 w 3174640"/>
              <a:gd name="connsiteY17" fmla="*/ 1753414 h 4575175"/>
              <a:gd name="connsiteX18" fmla="*/ 343386 w 3174640"/>
              <a:gd name="connsiteY18" fmla="*/ 1469510 h 4575175"/>
              <a:gd name="connsiteX19" fmla="*/ 144348 w 3174640"/>
              <a:gd name="connsiteY19" fmla="*/ 1245938 h 4575175"/>
              <a:gd name="connsiteX20" fmla="*/ 24803 w 3174640"/>
              <a:gd name="connsiteY20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05928 w 3174640"/>
              <a:gd name="connsiteY10" fmla="*/ 4416425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78532 w 3174640"/>
              <a:gd name="connsiteY13" fmla="*/ 3822701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99773 w 3174640"/>
              <a:gd name="connsiteY16" fmla="*/ 2221468 h 4575175"/>
              <a:gd name="connsiteX17" fmla="*/ 635486 w 3174640"/>
              <a:gd name="connsiteY17" fmla="*/ 1753414 h 4575175"/>
              <a:gd name="connsiteX18" fmla="*/ 343386 w 3174640"/>
              <a:gd name="connsiteY18" fmla="*/ 1469510 h 4575175"/>
              <a:gd name="connsiteX19" fmla="*/ 144348 w 3174640"/>
              <a:gd name="connsiteY19" fmla="*/ 1245938 h 4575175"/>
              <a:gd name="connsiteX20" fmla="*/ 24803 w 3174640"/>
              <a:gd name="connsiteY20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05928 w 3174640"/>
              <a:gd name="connsiteY10" fmla="*/ 4416425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78532 w 3174640"/>
              <a:gd name="connsiteY13" fmla="*/ 3822701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20915 w 3174640"/>
              <a:gd name="connsiteY16" fmla="*/ 2583755 h 4575175"/>
              <a:gd name="connsiteX17" fmla="*/ 799773 w 3174640"/>
              <a:gd name="connsiteY17" fmla="*/ 2221468 h 4575175"/>
              <a:gd name="connsiteX18" fmla="*/ 635486 w 3174640"/>
              <a:gd name="connsiteY18" fmla="*/ 1753414 h 4575175"/>
              <a:gd name="connsiteX19" fmla="*/ 343386 w 3174640"/>
              <a:gd name="connsiteY19" fmla="*/ 1469510 h 4575175"/>
              <a:gd name="connsiteX20" fmla="*/ 144348 w 3174640"/>
              <a:gd name="connsiteY20" fmla="*/ 1245938 h 4575175"/>
              <a:gd name="connsiteX21" fmla="*/ 24803 w 3174640"/>
              <a:gd name="connsiteY21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05928 w 3174640"/>
              <a:gd name="connsiteY10" fmla="*/ 4416425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78532 w 3174640"/>
              <a:gd name="connsiteY13" fmla="*/ 3822701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47941 w 3174640"/>
              <a:gd name="connsiteY16" fmla="*/ 2592764 h 4575175"/>
              <a:gd name="connsiteX17" fmla="*/ 799773 w 3174640"/>
              <a:gd name="connsiteY17" fmla="*/ 2221468 h 4575175"/>
              <a:gd name="connsiteX18" fmla="*/ 635486 w 3174640"/>
              <a:gd name="connsiteY18" fmla="*/ 1753414 h 4575175"/>
              <a:gd name="connsiteX19" fmla="*/ 343386 w 3174640"/>
              <a:gd name="connsiteY19" fmla="*/ 1469510 h 4575175"/>
              <a:gd name="connsiteX20" fmla="*/ 144348 w 3174640"/>
              <a:gd name="connsiteY20" fmla="*/ 1245938 h 4575175"/>
              <a:gd name="connsiteX21" fmla="*/ 24803 w 3174640"/>
              <a:gd name="connsiteY21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05928 w 3174640"/>
              <a:gd name="connsiteY10" fmla="*/ 4416425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78532 w 3174640"/>
              <a:gd name="connsiteY13" fmla="*/ 3822701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47941 w 3174640"/>
              <a:gd name="connsiteY16" fmla="*/ 2592764 h 4575175"/>
              <a:gd name="connsiteX17" fmla="*/ 799773 w 3174640"/>
              <a:gd name="connsiteY17" fmla="*/ 2221468 h 4575175"/>
              <a:gd name="connsiteX18" fmla="*/ 635486 w 3174640"/>
              <a:gd name="connsiteY18" fmla="*/ 1753414 h 4575175"/>
              <a:gd name="connsiteX19" fmla="*/ 343386 w 3174640"/>
              <a:gd name="connsiteY19" fmla="*/ 1469510 h 4575175"/>
              <a:gd name="connsiteX20" fmla="*/ 144348 w 3174640"/>
              <a:gd name="connsiteY20" fmla="*/ 1245938 h 4575175"/>
              <a:gd name="connsiteX21" fmla="*/ 24803 w 3174640"/>
              <a:gd name="connsiteY21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05928 w 3174640"/>
              <a:gd name="connsiteY10" fmla="*/ 4416425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78532 w 3174640"/>
              <a:gd name="connsiteY13" fmla="*/ 3822701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47941 w 3174640"/>
              <a:gd name="connsiteY16" fmla="*/ 2592764 h 4575175"/>
              <a:gd name="connsiteX17" fmla="*/ 799773 w 3174640"/>
              <a:gd name="connsiteY17" fmla="*/ 2221468 h 4575175"/>
              <a:gd name="connsiteX18" fmla="*/ 635486 w 3174640"/>
              <a:gd name="connsiteY18" fmla="*/ 1753414 h 4575175"/>
              <a:gd name="connsiteX19" fmla="*/ 343386 w 3174640"/>
              <a:gd name="connsiteY19" fmla="*/ 1469510 h 4575175"/>
              <a:gd name="connsiteX20" fmla="*/ 144348 w 3174640"/>
              <a:gd name="connsiteY20" fmla="*/ 1245938 h 4575175"/>
              <a:gd name="connsiteX21" fmla="*/ 24803 w 3174640"/>
              <a:gd name="connsiteY21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05928 w 3174640"/>
              <a:gd name="connsiteY10" fmla="*/ 4416425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78532 w 3174640"/>
              <a:gd name="connsiteY13" fmla="*/ 3822701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47941 w 3174640"/>
              <a:gd name="connsiteY16" fmla="*/ 2592764 h 4575175"/>
              <a:gd name="connsiteX17" fmla="*/ 799773 w 3174640"/>
              <a:gd name="connsiteY17" fmla="*/ 2221468 h 4575175"/>
              <a:gd name="connsiteX18" fmla="*/ 635486 w 3174640"/>
              <a:gd name="connsiteY18" fmla="*/ 1753414 h 4575175"/>
              <a:gd name="connsiteX19" fmla="*/ 343386 w 3174640"/>
              <a:gd name="connsiteY19" fmla="*/ 1469510 h 4575175"/>
              <a:gd name="connsiteX20" fmla="*/ 144348 w 3174640"/>
              <a:gd name="connsiteY20" fmla="*/ 1245938 h 4575175"/>
              <a:gd name="connsiteX21" fmla="*/ 24803 w 3174640"/>
              <a:gd name="connsiteY21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05928 w 3174640"/>
              <a:gd name="connsiteY10" fmla="*/ 4416425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87541 w 3174640"/>
              <a:gd name="connsiteY13" fmla="*/ 3831710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47941 w 3174640"/>
              <a:gd name="connsiteY16" fmla="*/ 2592764 h 4575175"/>
              <a:gd name="connsiteX17" fmla="*/ 799773 w 3174640"/>
              <a:gd name="connsiteY17" fmla="*/ 2221468 h 4575175"/>
              <a:gd name="connsiteX18" fmla="*/ 635486 w 3174640"/>
              <a:gd name="connsiteY18" fmla="*/ 1753414 h 4575175"/>
              <a:gd name="connsiteX19" fmla="*/ 343386 w 3174640"/>
              <a:gd name="connsiteY19" fmla="*/ 1469510 h 4575175"/>
              <a:gd name="connsiteX20" fmla="*/ 144348 w 3174640"/>
              <a:gd name="connsiteY20" fmla="*/ 1245938 h 4575175"/>
              <a:gd name="connsiteX21" fmla="*/ 24803 w 3174640"/>
              <a:gd name="connsiteY21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05928 w 3174640"/>
              <a:gd name="connsiteY10" fmla="*/ 4416425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87541 w 3174640"/>
              <a:gd name="connsiteY13" fmla="*/ 3831710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47941 w 3174640"/>
              <a:gd name="connsiteY16" fmla="*/ 2592764 h 4575175"/>
              <a:gd name="connsiteX17" fmla="*/ 799773 w 3174640"/>
              <a:gd name="connsiteY17" fmla="*/ 2221468 h 4575175"/>
              <a:gd name="connsiteX18" fmla="*/ 635486 w 3174640"/>
              <a:gd name="connsiteY18" fmla="*/ 1753414 h 4575175"/>
              <a:gd name="connsiteX19" fmla="*/ 343386 w 3174640"/>
              <a:gd name="connsiteY19" fmla="*/ 1469510 h 4575175"/>
              <a:gd name="connsiteX20" fmla="*/ 144348 w 3174640"/>
              <a:gd name="connsiteY20" fmla="*/ 1245938 h 4575175"/>
              <a:gd name="connsiteX21" fmla="*/ 24803 w 3174640"/>
              <a:gd name="connsiteY21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05928 w 3174640"/>
              <a:gd name="connsiteY10" fmla="*/ 4416425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87541 w 3174640"/>
              <a:gd name="connsiteY13" fmla="*/ 3831710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47941 w 3174640"/>
              <a:gd name="connsiteY16" fmla="*/ 2592764 h 4575175"/>
              <a:gd name="connsiteX17" fmla="*/ 799773 w 3174640"/>
              <a:gd name="connsiteY17" fmla="*/ 2221468 h 4575175"/>
              <a:gd name="connsiteX18" fmla="*/ 635486 w 3174640"/>
              <a:gd name="connsiteY18" fmla="*/ 1753414 h 4575175"/>
              <a:gd name="connsiteX19" fmla="*/ 343386 w 3174640"/>
              <a:gd name="connsiteY19" fmla="*/ 1469510 h 4575175"/>
              <a:gd name="connsiteX20" fmla="*/ 144348 w 3174640"/>
              <a:gd name="connsiteY20" fmla="*/ 1245938 h 4575175"/>
              <a:gd name="connsiteX21" fmla="*/ 24803 w 3174640"/>
              <a:gd name="connsiteY21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05928 w 3174640"/>
              <a:gd name="connsiteY10" fmla="*/ 4416425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87541 w 3174640"/>
              <a:gd name="connsiteY13" fmla="*/ 3831710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47941 w 3174640"/>
              <a:gd name="connsiteY16" fmla="*/ 2592764 h 4575175"/>
              <a:gd name="connsiteX17" fmla="*/ 799773 w 3174640"/>
              <a:gd name="connsiteY17" fmla="*/ 2221468 h 4575175"/>
              <a:gd name="connsiteX18" fmla="*/ 635486 w 3174640"/>
              <a:gd name="connsiteY18" fmla="*/ 1753414 h 4575175"/>
              <a:gd name="connsiteX19" fmla="*/ 343386 w 3174640"/>
              <a:gd name="connsiteY19" fmla="*/ 1469510 h 4575175"/>
              <a:gd name="connsiteX20" fmla="*/ 144348 w 3174640"/>
              <a:gd name="connsiteY20" fmla="*/ 1245938 h 4575175"/>
              <a:gd name="connsiteX21" fmla="*/ 24803 w 3174640"/>
              <a:gd name="connsiteY21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23945 w 3174640"/>
              <a:gd name="connsiteY10" fmla="*/ 4407416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87541 w 3174640"/>
              <a:gd name="connsiteY13" fmla="*/ 3831710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47941 w 3174640"/>
              <a:gd name="connsiteY16" fmla="*/ 2592764 h 4575175"/>
              <a:gd name="connsiteX17" fmla="*/ 799773 w 3174640"/>
              <a:gd name="connsiteY17" fmla="*/ 2221468 h 4575175"/>
              <a:gd name="connsiteX18" fmla="*/ 635486 w 3174640"/>
              <a:gd name="connsiteY18" fmla="*/ 1753414 h 4575175"/>
              <a:gd name="connsiteX19" fmla="*/ 343386 w 3174640"/>
              <a:gd name="connsiteY19" fmla="*/ 1469510 h 4575175"/>
              <a:gd name="connsiteX20" fmla="*/ 144348 w 3174640"/>
              <a:gd name="connsiteY20" fmla="*/ 1245938 h 4575175"/>
              <a:gd name="connsiteX21" fmla="*/ 24803 w 3174640"/>
              <a:gd name="connsiteY21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23945 w 3174640"/>
              <a:gd name="connsiteY10" fmla="*/ 4407416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87541 w 3174640"/>
              <a:gd name="connsiteY13" fmla="*/ 3831710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47941 w 3174640"/>
              <a:gd name="connsiteY16" fmla="*/ 2592764 h 4575175"/>
              <a:gd name="connsiteX17" fmla="*/ 799773 w 3174640"/>
              <a:gd name="connsiteY17" fmla="*/ 2221468 h 4575175"/>
              <a:gd name="connsiteX18" fmla="*/ 635486 w 3174640"/>
              <a:gd name="connsiteY18" fmla="*/ 1753414 h 4575175"/>
              <a:gd name="connsiteX19" fmla="*/ 343386 w 3174640"/>
              <a:gd name="connsiteY19" fmla="*/ 1469510 h 4575175"/>
              <a:gd name="connsiteX20" fmla="*/ 144348 w 3174640"/>
              <a:gd name="connsiteY20" fmla="*/ 1245938 h 4575175"/>
              <a:gd name="connsiteX21" fmla="*/ 24803 w 3174640"/>
              <a:gd name="connsiteY21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23945 w 3174640"/>
              <a:gd name="connsiteY10" fmla="*/ 4407416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87541 w 3174640"/>
              <a:gd name="connsiteY13" fmla="*/ 3831710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47941 w 3174640"/>
              <a:gd name="connsiteY16" fmla="*/ 2592764 h 4575175"/>
              <a:gd name="connsiteX17" fmla="*/ 799773 w 3174640"/>
              <a:gd name="connsiteY17" fmla="*/ 2221468 h 4575175"/>
              <a:gd name="connsiteX18" fmla="*/ 635486 w 3174640"/>
              <a:gd name="connsiteY18" fmla="*/ 1753414 h 4575175"/>
              <a:gd name="connsiteX19" fmla="*/ 343386 w 3174640"/>
              <a:gd name="connsiteY19" fmla="*/ 1469510 h 4575175"/>
              <a:gd name="connsiteX20" fmla="*/ 144348 w 3174640"/>
              <a:gd name="connsiteY20" fmla="*/ 1245938 h 4575175"/>
              <a:gd name="connsiteX21" fmla="*/ 24803 w 3174640"/>
              <a:gd name="connsiteY21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23945 w 3174640"/>
              <a:gd name="connsiteY10" fmla="*/ 4416425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87541 w 3174640"/>
              <a:gd name="connsiteY13" fmla="*/ 3831710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47941 w 3174640"/>
              <a:gd name="connsiteY16" fmla="*/ 2592764 h 4575175"/>
              <a:gd name="connsiteX17" fmla="*/ 799773 w 3174640"/>
              <a:gd name="connsiteY17" fmla="*/ 2221468 h 4575175"/>
              <a:gd name="connsiteX18" fmla="*/ 635486 w 3174640"/>
              <a:gd name="connsiteY18" fmla="*/ 1753414 h 4575175"/>
              <a:gd name="connsiteX19" fmla="*/ 343386 w 3174640"/>
              <a:gd name="connsiteY19" fmla="*/ 1469510 h 4575175"/>
              <a:gd name="connsiteX20" fmla="*/ 144348 w 3174640"/>
              <a:gd name="connsiteY20" fmla="*/ 1245938 h 4575175"/>
              <a:gd name="connsiteX21" fmla="*/ 24803 w 3174640"/>
              <a:gd name="connsiteY21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23945 w 3174640"/>
              <a:gd name="connsiteY10" fmla="*/ 4416425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9640 w 3174640"/>
              <a:gd name="connsiteY13" fmla="*/ 3845874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47941 w 3174640"/>
              <a:gd name="connsiteY16" fmla="*/ 2592764 h 4575175"/>
              <a:gd name="connsiteX17" fmla="*/ 799773 w 3174640"/>
              <a:gd name="connsiteY17" fmla="*/ 2221468 h 4575175"/>
              <a:gd name="connsiteX18" fmla="*/ 635486 w 3174640"/>
              <a:gd name="connsiteY18" fmla="*/ 1753414 h 4575175"/>
              <a:gd name="connsiteX19" fmla="*/ 343386 w 3174640"/>
              <a:gd name="connsiteY19" fmla="*/ 1469510 h 4575175"/>
              <a:gd name="connsiteX20" fmla="*/ 144348 w 3174640"/>
              <a:gd name="connsiteY20" fmla="*/ 1245938 h 4575175"/>
              <a:gd name="connsiteX21" fmla="*/ 24803 w 3174640"/>
              <a:gd name="connsiteY21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23945 w 3174640"/>
              <a:gd name="connsiteY10" fmla="*/ 4416425 h 4575175"/>
              <a:gd name="connsiteX11" fmla="*/ 926503 w 3174640"/>
              <a:gd name="connsiteY11" fmla="*/ 4575175 h 4575175"/>
              <a:gd name="connsiteX12" fmla="*/ 326182 w 3174640"/>
              <a:gd name="connsiteY12" fmla="*/ 4292601 h 4575175"/>
              <a:gd name="connsiteX13" fmla="*/ 9640 w 3174640"/>
              <a:gd name="connsiteY13" fmla="*/ 3845874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47941 w 3174640"/>
              <a:gd name="connsiteY16" fmla="*/ 2592764 h 4575175"/>
              <a:gd name="connsiteX17" fmla="*/ 799773 w 3174640"/>
              <a:gd name="connsiteY17" fmla="*/ 2221468 h 4575175"/>
              <a:gd name="connsiteX18" fmla="*/ 635486 w 3174640"/>
              <a:gd name="connsiteY18" fmla="*/ 1753414 h 4575175"/>
              <a:gd name="connsiteX19" fmla="*/ 343386 w 3174640"/>
              <a:gd name="connsiteY19" fmla="*/ 1469510 h 4575175"/>
              <a:gd name="connsiteX20" fmla="*/ 144348 w 3174640"/>
              <a:gd name="connsiteY20" fmla="*/ 1245938 h 4575175"/>
              <a:gd name="connsiteX21" fmla="*/ 24803 w 3174640"/>
              <a:gd name="connsiteY21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23945 w 3174640"/>
              <a:gd name="connsiteY10" fmla="*/ 4416425 h 4575175"/>
              <a:gd name="connsiteX11" fmla="*/ 926503 w 3174640"/>
              <a:gd name="connsiteY11" fmla="*/ 4575175 h 4575175"/>
              <a:gd name="connsiteX12" fmla="*/ 297855 w 3174640"/>
              <a:gd name="connsiteY12" fmla="*/ 4398830 h 4575175"/>
              <a:gd name="connsiteX13" fmla="*/ 9640 w 3174640"/>
              <a:gd name="connsiteY13" fmla="*/ 3845874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47941 w 3174640"/>
              <a:gd name="connsiteY16" fmla="*/ 2592764 h 4575175"/>
              <a:gd name="connsiteX17" fmla="*/ 799773 w 3174640"/>
              <a:gd name="connsiteY17" fmla="*/ 2221468 h 4575175"/>
              <a:gd name="connsiteX18" fmla="*/ 635486 w 3174640"/>
              <a:gd name="connsiteY18" fmla="*/ 1753414 h 4575175"/>
              <a:gd name="connsiteX19" fmla="*/ 343386 w 3174640"/>
              <a:gd name="connsiteY19" fmla="*/ 1469510 h 4575175"/>
              <a:gd name="connsiteX20" fmla="*/ 144348 w 3174640"/>
              <a:gd name="connsiteY20" fmla="*/ 1245938 h 4575175"/>
              <a:gd name="connsiteX21" fmla="*/ 24803 w 3174640"/>
              <a:gd name="connsiteY21" fmla="*/ 606206 h 4575175"/>
              <a:gd name="connsiteX0" fmla="*/ 24803 w 3174640"/>
              <a:gd name="connsiteY0" fmla="*/ 606206 h 4575175"/>
              <a:gd name="connsiteX1" fmla="*/ 345232 w 3174640"/>
              <a:gd name="connsiteY1" fmla="*/ 190501 h 4575175"/>
              <a:gd name="connsiteX2" fmla="*/ 872282 w 3174640"/>
              <a:gd name="connsiteY2" fmla="*/ 0 h 4575175"/>
              <a:gd name="connsiteX3" fmla="*/ 1209078 w 3174640"/>
              <a:gd name="connsiteY3" fmla="*/ 47625 h 4575175"/>
              <a:gd name="connsiteX4" fmla="*/ 1558082 w 3174640"/>
              <a:gd name="connsiteY4" fmla="*/ 279401 h 4575175"/>
              <a:gd name="connsiteX5" fmla="*/ 2345482 w 3174640"/>
              <a:gd name="connsiteY5" fmla="*/ 1066800 h 4575175"/>
              <a:gd name="connsiteX6" fmla="*/ 2936033 w 3174640"/>
              <a:gd name="connsiteY6" fmla="*/ 1663701 h 4575175"/>
              <a:gd name="connsiteX7" fmla="*/ 3170983 w 3174640"/>
              <a:gd name="connsiteY7" fmla="*/ 2279651 h 4575175"/>
              <a:gd name="connsiteX8" fmla="*/ 2961433 w 3174640"/>
              <a:gd name="connsiteY8" fmla="*/ 2882901 h 4575175"/>
              <a:gd name="connsiteX9" fmla="*/ 2425103 w 3174640"/>
              <a:gd name="connsiteY9" fmla="*/ 3448050 h 4575175"/>
              <a:gd name="connsiteX10" fmla="*/ 1423945 w 3174640"/>
              <a:gd name="connsiteY10" fmla="*/ 4416425 h 4575175"/>
              <a:gd name="connsiteX11" fmla="*/ 926503 w 3174640"/>
              <a:gd name="connsiteY11" fmla="*/ 4575175 h 4575175"/>
              <a:gd name="connsiteX12" fmla="*/ 297855 w 3174640"/>
              <a:gd name="connsiteY12" fmla="*/ 4398830 h 4575175"/>
              <a:gd name="connsiteX13" fmla="*/ 9640 w 3174640"/>
              <a:gd name="connsiteY13" fmla="*/ 3845874 h 4575175"/>
              <a:gd name="connsiteX14" fmla="*/ 224582 w 3174640"/>
              <a:gd name="connsiteY14" fmla="*/ 3309938 h 4575175"/>
              <a:gd name="connsiteX15" fmla="*/ 574078 w 3174640"/>
              <a:gd name="connsiteY15" fmla="*/ 2901950 h 4575175"/>
              <a:gd name="connsiteX16" fmla="*/ 747941 w 3174640"/>
              <a:gd name="connsiteY16" fmla="*/ 2592764 h 4575175"/>
              <a:gd name="connsiteX17" fmla="*/ 799773 w 3174640"/>
              <a:gd name="connsiteY17" fmla="*/ 2221468 h 4575175"/>
              <a:gd name="connsiteX18" fmla="*/ 635486 w 3174640"/>
              <a:gd name="connsiteY18" fmla="*/ 1753414 h 4575175"/>
              <a:gd name="connsiteX19" fmla="*/ 343386 w 3174640"/>
              <a:gd name="connsiteY19" fmla="*/ 1469510 h 4575175"/>
              <a:gd name="connsiteX20" fmla="*/ 144348 w 3174640"/>
              <a:gd name="connsiteY20" fmla="*/ 1245938 h 4575175"/>
              <a:gd name="connsiteX21" fmla="*/ 24803 w 3174640"/>
              <a:gd name="connsiteY21" fmla="*/ 606206 h 4575175"/>
              <a:gd name="connsiteX0" fmla="*/ 24803 w 3174640"/>
              <a:gd name="connsiteY0" fmla="*/ 606206 h 4610584"/>
              <a:gd name="connsiteX1" fmla="*/ 345232 w 3174640"/>
              <a:gd name="connsiteY1" fmla="*/ 190501 h 4610584"/>
              <a:gd name="connsiteX2" fmla="*/ 872282 w 3174640"/>
              <a:gd name="connsiteY2" fmla="*/ 0 h 4610584"/>
              <a:gd name="connsiteX3" fmla="*/ 1209078 w 3174640"/>
              <a:gd name="connsiteY3" fmla="*/ 47625 h 4610584"/>
              <a:gd name="connsiteX4" fmla="*/ 1558082 w 3174640"/>
              <a:gd name="connsiteY4" fmla="*/ 279401 h 4610584"/>
              <a:gd name="connsiteX5" fmla="*/ 2345482 w 3174640"/>
              <a:gd name="connsiteY5" fmla="*/ 1066800 h 4610584"/>
              <a:gd name="connsiteX6" fmla="*/ 2936033 w 3174640"/>
              <a:gd name="connsiteY6" fmla="*/ 1663701 h 4610584"/>
              <a:gd name="connsiteX7" fmla="*/ 3170983 w 3174640"/>
              <a:gd name="connsiteY7" fmla="*/ 2279651 h 4610584"/>
              <a:gd name="connsiteX8" fmla="*/ 2961433 w 3174640"/>
              <a:gd name="connsiteY8" fmla="*/ 2882901 h 4610584"/>
              <a:gd name="connsiteX9" fmla="*/ 2425103 w 3174640"/>
              <a:gd name="connsiteY9" fmla="*/ 3448050 h 4610584"/>
              <a:gd name="connsiteX10" fmla="*/ 1423945 w 3174640"/>
              <a:gd name="connsiteY10" fmla="*/ 4416425 h 4610584"/>
              <a:gd name="connsiteX11" fmla="*/ 912339 w 3174640"/>
              <a:gd name="connsiteY11" fmla="*/ 4610584 h 4610584"/>
              <a:gd name="connsiteX12" fmla="*/ 297855 w 3174640"/>
              <a:gd name="connsiteY12" fmla="*/ 4398830 h 4610584"/>
              <a:gd name="connsiteX13" fmla="*/ 9640 w 3174640"/>
              <a:gd name="connsiteY13" fmla="*/ 3845874 h 4610584"/>
              <a:gd name="connsiteX14" fmla="*/ 224582 w 3174640"/>
              <a:gd name="connsiteY14" fmla="*/ 3309938 h 4610584"/>
              <a:gd name="connsiteX15" fmla="*/ 574078 w 3174640"/>
              <a:gd name="connsiteY15" fmla="*/ 2901950 h 4610584"/>
              <a:gd name="connsiteX16" fmla="*/ 747941 w 3174640"/>
              <a:gd name="connsiteY16" fmla="*/ 2592764 h 4610584"/>
              <a:gd name="connsiteX17" fmla="*/ 799773 w 3174640"/>
              <a:gd name="connsiteY17" fmla="*/ 2221468 h 4610584"/>
              <a:gd name="connsiteX18" fmla="*/ 635486 w 3174640"/>
              <a:gd name="connsiteY18" fmla="*/ 1753414 h 4610584"/>
              <a:gd name="connsiteX19" fmla="*/ 343386 w 3174640"/>
              <a:gd name="connsiteY19" fmla="*/ 1469510 h 4610584"/>
              <a:gd name="connsiteX20" fmla="*/ 144348 w 3174640"/>
              <a:gd name="connsiteY20" fmla="*/ 1245938 h 4610584"/>
              <a:gd name="connsiteX21" fmla="*/ 24803 w 3174640"/>
              <a:gd name="connsiteY21" fmla="*/ 606206 h 4610584"/>
              <a:gd name="connsiteX0" fmla="*/ 24803 w 3174640"/>
              <a:gd name="connsiteY0" fmla="*/ 606206 h 4611234"/>
              <a:gd name="connsiteX1" fmla="*/ 345232 w 3174640"/>
              <a:gd name="connsiteY1" fmla="*/ 190501 h 4611234"/>
              <a:gd name="connsiteX2" fmla="*/ 872282 w 3174640"/>
              <a:gd name="connsiteY2" fmla="*/ 0 h 4611234"/>
              <a:gd name="connsiteX3" fmla="*/ 1209078 w 3174640"/>
              <a:gd name="connsiteY3" fmla="*/ 47625 h 4611234"/>
              <a:gd name="connsiteX4" fmla="*/ 1558082 w 3174640"/>
              <a:gd name="connsiteY4" fmla="*/ 279401 h 4611234"/>
              <a:gd name="connsiteX5" fmla="*/ 2345482 w 3174640"/>
              <a:gd name="connsiteY5" fmla="*/ 1066800 h 4611234"/>
              <a:gd name="connsiteX6" fmla="*/ 2936033 w 3174640"/>
              <a:gd name="connsiteY6" fmla="*/ 1663701 h 4611234"/>
              <a:gd name="connsiteX7" fmla="*/ 3170983 w 3174640"/>
              <a:gd name="connsiteY7" fmla="*/ 2279651 h 4611234"/>
              <a:gd name="connsiteX8" fmla="*/ 2961433 w 3174640"/>
              <a:gd name="connsiteY8" fmla="*/ 2882901 h 4611234"/>
              <a:gd name="connsiteX9" fmla="*/ 2425103 w 3174640"/>
              <a:gd name="connsiteY9" fmla="*/ 3448050 h 4611234"/>
              <a:gd name="connsiteX10" fmla="*/ 1423945 w 3174640"/>
              <a:gd name="connsiteY10" fmla="*/ 4416425 h 4611234"/>
              <a:gd name="connsiteX11" fmla="*/ 912339 w 3174640"/>
              <a:gd name="connsiteY11" fmla="*/ 4610584 h 4611234"/>
              <a:gd name="connsiteX12" fmla="*/ 297855 w 3174640"/>
              <a:gd name="connsiteY12" fmla="*/ 4398830 h 4611234"/>
              <a:gd name="connsiteX13" fmla="*/ 9640 w 3174640"/>
              <a:gd name="connsiteY13" fmla="*/ 3845874 h 4611234"/>
              <a:gd name="connsiteX14" fmla="*/ 224582 w 3174640"/>
              <a:gd name="connsiteY14" fmla="*/ 3309938 h 4611234"/>
              <a:gd name="connsiteX15" fmla="*/ 574078 w 3174640"/>
              <a:gd name="connsiteY15" fmla="*/ 2901950 h 4611234"/>
              <a:gd name="connsiteX16" fmla="*/ 747941 w 3174640"/>
              <a:gd name="connsiteY16" fmla="*/ 2592764 h 4611234"/>
              <a:gd name="connsiteX17" fmla="*/ 799773 w 3174640"/>
              <a:gd name="connsiteY17" fmla="*/ 2221468 h 4611234"/>
              <a:gd name="connsiteX18" fmla="*/ 635486 w 3174640"/>
              <a:gd name="connsiteY18" fmla="*/ 1753414 h 4611234"/>
              <a:gd name="connsiteX19" fmla="*/ 343386 w 3174640"/>
              <a:gd name="connsiteY19" fmla="*/ 1469510 h 4611234"/>
              <a:gd name="connsiteX20" fmla="*/ 144348 w 3174640"/>
              <a:gd name="connsiteY20" fmla="*/ 1245938 h 4611234"/>
              <a:gd name="connsiteX21" fmla="*/ 24803 w 3174640"/>
              <a:gd name="connsiteY21" fmla="*/ 606206 h 4611234"/>
              <a:gd name="connsiteX0" fmla="*/ 24803 w 3174640"/>
              <a:gd name="connsiteY0" fmla="*/ 606206 h 4614475"/>
              <a:gd name="connsiteX1" fmla="*/ 345232 w 3174640"/>
              <a:gd name="connsiteY1" fmla="*/ 190501 h 4614475"/>
              <a:gd name="connsiteX2" fmla="*/ 872282 w 3174640"/>
              <a:gd name="connsiteY2" fmla="*/ 0 h 4614475"/>
              <a:gd name="connsiteX3" fmla="*/ 1209078 w 3174640"/>
              <a:gd name="connsiteY3" fmla="*/ 47625 h 4614475"/>
              <a:gd name="connsiteX4" fmla="*/ 1558082 w 3174640"/>
              <a:gd name="connsiteY4" fmla="*/ 279401 h 4614475"/>
              <a:gd name="connsiteX5" fmla="*/ 2345482 w 3174640"/>
              <a:gd name="connsiteY5" fmla="*/ 1066800 h 4614475"/>
              <a:gd name="connsiteX6" fmla="*/ 2936033 w 3174640"/>
              <a:gd name="connsiteY6" fmla="*/ 1663701 h 4614475"/>
              <a:gd name="connsiteX7" fmla="*/ 3170983 w 3174640"/>
              <a:gd name="connsiteY7" fmla="*/ 2279651 h 4614475"/>
              <a:gd name="connsiteX8" fmla="*/ 2961433 w 3174640"/>
              <a:gd name="connsiteY8" fmla="*/ 2882901 h 4614475"/>
              <a:gd name="connsiteX9" fmla="*/ 2425103 w 3174640"/>
              <a:gd name="connsiteY9" fmla="*/ 3448050 h 4614475"/>
              <a:gd name="connsiteX10" fmla="*/ 1423945 w 3174640"/>
              <a:gd name="connsiteY10" fmla="*/ 4416425 h 4614475"/>
              <a:gd name="connsiteX11" fmla="*/ 912339 w 3174640"/>
              <a:gd name="connsiteY11" fmla="*/ 4610584 h 4614475"/>
              <a:gd name="connsiteX12" fmla="*/ 297855 w 3174640"/>
              <a:gd name="connsiteY12" fmla="*/ 4398830 h 4614475"/>
              <a:gd name="connsiteX13" fmla="*/ 9640 w 3174640"/>
              <a:gd name="connsiteY13" fmla="*/ 3845874 h 4614475"/>
              <a:gd name="connsiteX14" fmla="*/ 224582 w 3174640"/>
              <a:gd name="connsiteY14" fmla="*/ 3309938 h 4614475"/>
              <a:gd name="connsiteX15" fmla="*/ 574078 w 3174640"/>
              <a:gd name="connsiteY15" fmla="*/ 2901950 h 4614475"/>
              <a:gd name="connsiteX16" fmla="*/ 747941 w 3174640"/>
              <a:gd name="connsiteY16" fmla="*/ 2592764 h 4614475"/>
              <a:gd name="connsiteX17" fmla="*/ 799773 w 3174640"/>
              <a:gd name="connsiteY17" fmla="*/ 2221468 h 4614475"/>
              <a:gd name="connsiteX18" fmla="*/ 635486 w 3174640"/>
              <a:gd name="connsiteY18" fmla="*/ 1753414 h 4614475"/>
              <a:gd name="connsiteX19" fmla="*/ 343386 w 3174640"/>
              <a:gd name="connsiteY19" fmla="*/ 1469510 h 4614475"/>
              <a:gd name="connsiteX20" fmla="*/ 144348 w 3174640"/>
              <a:gd name="connsiteY20" fmla="*/ 1245938 h 4614475"/>
              <a:gd name="connsiteX21" fmla="*/ 24803 w 3174640"/>
              <a:gd name="connsiteY21" fmla="*/ 606206 h 4614475"/>
              <a:gd name="connsiteX0" fmla="*/ 24803 w 3174640"/>
              <a:gd name="connsiteY0" fmla="*/ 606206 h 4614475"/>
              <a:gd name="connsiteX1" fmla="*/ 345232 w 3174640"/>
              <a:gd name="connsiteY1" fmla="*/ 190501 h 4614475"/>
              <a:gd name="connsiteX2" fmla="*/ 872282 w 3174640"/>
              <a:gd name="connsiteY2" fmla="*/ 0 h 4614475"/>
              <a:gd name="connsiteX3" fmla="*/ 1209078 w 3174640"/>
              <a:gd name="connsiteY3" fmla="*/ 47625 h 4614475"/>
              <a:gd name="connsiteX4" fmla="*/ 1558082 w 3174640"/>
              <a:gd name="connsiteY4" fmla="*/ 279401 h 4614475"/>
              <a:gd name="connsiteX5" fmla="*/ 2345482 w 3174640"/>
              <a:gd name="connsiteY5" fmla="*/ 1066800 h 4614475"/>
              <a:gd name="connsiteX6" fmla="*/ 2936033 w 3174640"/>
              <a:gd name="connsiteY6" fmla="*/ 1663701 h 4614475"/>
              <a:gd name="connsiteX7" fmla="*/ 3170983 w 3174640"/>
              <a:gd name="connsiteY7" fmla="*/ 2279651 h 4614475"/>
              <a:gd name="connsiteX8" fmla="*/ 2961433 w 3174640"/>
              <a:gd name="connsiteY8" fmla="*/ 2882901 h 4614475"/>
              <a:gd name="connsiteX9" fmla="*/ 2425103 w 3174640"/>
              <a:gd name="connsiteY9" fmla="*/ 3448050 h 4614475"/>
              <a:gd name="connsiteX10" fmla="*/ 1423945 w 3174640"/>
              <a:gd name="connsiteY10" fmla="*/ 4416425 h 4614475"/>
              <a:gd name="connsiteX11" fmla="*/ 912339 w 3174640"/>
              <a:gd name="connsiteY11" fmla="*/ 4610584 h 4614475"/>
              <a:gd name="connsiteX12" fmla="*/ 297855 w 3174640"/>
              <a:gd name="connsiteY12" fmla="*/ 4398830 h 4614475"/>
              <a:gd name="connsiteX13" fmla="*/ 9640 w 3174640"/>
              <a:gd name="connsiteY13" fmla="*/ 3845874 h 4614475"/>
              <a:gd name="connsiteX14" fmla="*/ 224582 w 3174640"/>
              <a:gd name="connsiteY14" fmla="*/ 3309938 h 4614475"/>
              <a:gd name="connsiteX15" fmla="*/ 574078 w 3174640"/>
              <a:gd name="connsiteY15" fmla="*/ 2901950 h 4614475"/>
              <a:gd name="connsiteX16" fmla="*/ 747941 w 3174640"/>
              <a:gd name="connsiteY16" fmla="*/ 2592764 h 4614475"/>
              <a:gd name="connsiteX17" fmla="*/ 728954 w 3174640"/>
              <a:gd name="connsiteY17" fmla="*/ 2242714 h 4614475"/>
              <a:gd name="connsiteX18" fmla="*/ 635486 w 3174640"/>
              <a:gd name="connsiteY18" fmla="*/ 1753414 h 4614475"/>
              <a:gd name="connsiteX19" fmla="*/ 343386 w 3174640"/>
              <a:gd name="connsiteY19" fmla="*/ 1469510 h 4614475"/>
              <a:gd name="connsiteX20" fmla="*/ 144348 w 3174640"/>
              <a:gd name="connsiteY20" fmla="*/ 1245938 h 4614475"/>
              <a:gd name="connsiteX21" fmla="*/ 24803 w 3174640"/>
              <a:gd name="connsiteY21" fmla="*/ 606206 h 4614475"/>
              <a:gd name="connsiteX0" fmla="*/ 24803 w 3174640"/>
              <a:gd name="connsiteY0" fmla="*/ 606206 h 4614475"/>
              <a:gd name="connsiteX1" fmla="*/ 345232 w 3174640"/>
              <a:gd name="connsiteY1" fmla="*/ 190501 h 4614475"/>
              <a:gd name="connsiteX2" fmla="*/ 872282 w 3174640"/>
              <a:gd name="connsiteY2" fmla="*/ 0 h 4614475"/>
              <a:gd name="connsiteX3" fmla="*/ 1209078 w 3174640"/>
              <a:gd name="connsiteY3" fmla="*/ 47625 h 4614475"/>
              <a:gd name="connsiteX4" fmla="*/ 1558082 w 3174640"/>
              <a:gd name="connsiteY4" fmla="*/ 279401 h 4614475"/>
              <a:gd name="connsiteX5" fmla="*/ 2345482 w 3174640"/>
              <a:gd name="connsiteY5" fmla="*/ 1066800 h 4614475"/>
              <a:gd name="connsiteX6" fmla="*/ 2936033 w 3174640"/>
              <a:gd name="connsiteY6" fmla="*/ 1663701 h 4614475"/>
              <a:gd name="connsiteX7" fmla="*/ 3170983 w 3174640"/>
              <a:gd name="connsiteY7" fmla="*/ 2279651 h 4614475"/>
              <a:gd name="connsiteX8" fmla="*/ 2961433 w 3174640"/>
              <a:gd name="connsiteY8" fmla="*/ 2882901 h 4614475"/>
              <a:gd name="connsiteX9" fmla="*/ 2425103 w 3174640"/>
              <a:gd name="connsiteY9" fmla="*/ 3448050 h 4614475"/>
              <a:gd name="connsiteX10" fmla="*/ 1423945 w 3174640"/>
              <a:gd name="connsiteY10" fmla="*/ 4416425 h 4614475"/>
              <a:gd name="connsiteX11" fmla="*/ 912339 w 3174640"/>
              <a:gd name="connsiteY11" fmla="*/ 4610584 h 4614475"/>
              <a:gd name="connsiteX12" fmla="*/ 297855 w 3174640"/>
              <a:gd name="connsiteY12" fmla="*/ 4398830 h 4614475"/>
              <a:gd name="connsiteX13" fmla="*/ 9640 w 3174640"/>
              <a:gd name="connsiteY13" fmla="*/ 3845874 h 4614475"/>
              <a:gd name="connsiteX14" fmla="*/ 224582 w 3174640"/>
              <a:gd name="connsiteY14" fmla="*/ 3309938 h 4614475"/>
              <a:gd name="connsiteX15" fmla="*/ 574078 w 3174640"/>
              <a:gd name="connsiteY15" fmla="*/ 2901950 h 4614475"/>
              <a:gd name="connsiteX16" fmla="*/ 747941 w 3174640"/>
              <a:gd name="connsiteY16" fmla="*/ 2592764 h 4614475"/>
              <a:gd name="connsiteX17" fmla="*/ 728954 w 3174640"/>
              <a:gd name="connsiteY17" fmla="*/ 2242714 h 4614475"/>
              <a:gd name="connsiteX18" fmla="*/ 592994 w 3174640"/>
              <a:gd name="connsiteY18" fmla="*/ 1781742 h 4614475"/>
              <a:gd name="connsiteX19" fmla="*/ 343386 w 3174640"/>
              <a:gd name="connsiteY19" fmla="*/ 1469510 h 4614475"/>
              <a:gd name="connsiteX20" fmla="*/ 144348 w 3174640"/>
              <a:gd name="connsiteY20" fmla="*/ 1245938 h 4614475"/>
              <a:gd name="connsiteX21" fmla="*/ 24803 w 3174640"/>
              <a:gd name="connsiteY21" fmla="*/ 606206 h 4614475"/>
              <a:gd name="connsiteX0" fmla="*/ 18139 w 3167976"/>
              <a:gd name="connsiteY0" fmla="*/ 606206 h 4614475"/>
              <a:gd name="connsiteX1" fmla="*/ 338568 w 3167976"/>
              <a:gd name="connsiteY1" fmla="*/ 190501 h 4614475"/>
              <a:gd name="connsiteX2" fmla="*/ 865618 w 3167976"/>
              <a:gd name="connsiteY2" fmla="*/ 0 h 4614475"/>
              <a:gd name="connsiteX3" fmla="*/ 1202414 w 3167976"/>
              <a:gd name="connsiteY3" fmla="*/ 47625 h 4614475"/>
              <a:gd name="connsiteX4" fmla="*/ 1551418 w 3167976"/>
              <a:gd name="connsiteY4" fmla="*/ 279401 h 4614475"/>
              <a:gd name="connsiteX5" fmla="*/ 2338818 w 3167976"/>
              <a:gd name="connsiteY5" fmla="*/ 1066800 h 4614475"/>
              <a:gd name="connsiteX6" fmla="*/ 2929369 w 3167976"/>
              <a:gd name="connsiteY6" fmla="*/ 1663701 h 4614475"/>
              <a:gd name="connsiteX7" fmla="*/ 3164319 w 3167976"/>
              <a:gd name="connsiteY7" fmla="*/ 2279651 h 4614475"/>
              <a:gd name="connsiteX8" fmla="*/ 2954769 w 3167976"/>
              <a:gd name="connsiteY8" fmla="*/ 2882901 h 4614475"/>
              <a:gd name="connsiteX9" fmla="*/ 2418439 w 3167976"/>
              <a:gd name="connsiteY9" fmla="*/ 3448050 h 4614475"/>
              <a:gd name="connsiteX10" fmla="*/ 1417281 w 3167976"/>
              <a:gd name="connsiteY10" fmla="*/ 4416425 h 4614475"/>
              <a:gd name="connsiteX11" fmla="*/ 905675 w 3167976"/>
              <a:gd name="connsiteY11" fmla="*/ 4610584 h 4614475"/>
              <a:gd name="connsiteX12" fmla="*/ 291191 w 3167976"/>
              <a:gd name="connsiteY12" fmla="*/ 4398830 h 4614475"/>
              <a:gd name="connsiteX13" fmla="*/ 2976 w 3167976"/>
              <a:gd name="connsiteY13" fmla="*/ 3845874 h 4614475"/>
              <a:gd name="connsiteX14" fmla="*/ 217918 w 3167976"/>
              <a:gd name="connsiteY14" fmla="*/ 3309938 h 4614475"/>
              <a:gd name="connsiteX15" fmla="*/ 567414 w 3167976"/>
              <a:gd name="connsiteY15" fmla="*/ 2901950 h 4614475"/>
              <a:gd name="connsiteX16" fmla="*/ 741277 w 3167976"/>
              <a:gd name="connsiteY16" fmla="*/ 2592764 h 4614475"/>
              <a:gd name="connsiteX17" fmla="*/ 722290 w 3167976"/>
              <a:gd name="connsiteY17" fmla="*/ 2242714 h 4614475"/>
              <a:gd name="connsiteX18" fmla="*/ 586330 w 3167976"/>
              <a:gd name="connsiteY18" fmla="*/ 1781742 h 4614475"/>
              <a:gd name="connsiteX19" fmla="*/ 336722 w 3167976"/>
              <a:gd name="connsiteY19" fmla="*/ 1469510 h 4614475"/>
              <a:gd name="connsiteX20" fmla="*/ 137684 w 3167976"/>
              <a:gd name="connsiteY20" fmla="*/ 1245938 h 4614475"/>
              <a:gd name="connsiteX21" fmla="*/ 18139 w 3167976"/>
              <a:gd name="connsiteY21" fmla="*/ 606206 h 4614475"/>
              <a:gd name="connsiteX0" fmla="*/ 23007 w 3165727"/>
              <a:gd name="connsiteY0" fmla="*/ 616882 h 4614475"/>
              <a:gd name="connsiteX1" fmla="*/ 336319 w 3165727"/>
              <a:gd name="connsiteY1" fmla="*/ 190501 h 4614475"/>
              <a:gd name="connsiteX2" fmla="*/ 863369 w 3165727"/>
              <a:gd name="connsiteY2" fmla="*/ 0 h 4614475"/>
              <a:gd name="connsiteX3" fmla="*/ 1200165 w 3165727"/>
              <a:gd name="connsiteY3" fmla="*/ 47625 h 4614475"/>
              <a:gd name="connsiteX4" fmla="*/ 1549169 w 3165727"/>
              <a:gd name="connsiteY4" fmla="*/ 279401 h 4614475"/>
              <a:gd name="connsiteX5" fmla="*/ 2336569 w 3165727"/>
              <a:gd name="connsiteY5" fmla="*/ 1066800 h 4614475"/>
              <a:gd name="connsiteX6" fmla="*/ 2927120 w 3165727"/>
              <a:gd name="connsiteY6" fmla="*/ 1663701 h 4614475"/>
              <a:gd name="connsiteX7" fmla="*/ 3162070 w 3165727"/>
              <a:gd name="connsiteY7" fmla="*/ 2279651 h 4614475"/>
              <a:gd name="connsiteX8" fmla="*/ 2952520 w 3165727"/>
              <a:gd name="connsiteY8" fmla="*/ 2882901 h 4614475"/>
              <a:gd name="connsiteX9" fmla="*/ 2416190 w 3165727"/>
              <a:gd name="connsiteY9" fmla="*/ 3448050 h 4614475"/>
              <a:gd name="connsiteX10" fmla="*/ 1415032 w 3165727"/>
              <a:gd name="connsiteY10" fmla="*/ 4416425 h 4614475"/>
              <a:gd name="connsiteX11" fmla="*/ 903426 w 3165727"/>
              <a:gd name="connsiteY11" fmla="*/ 4610584 h 4614475"/>
              <a:gd name="connsiteX12" fmla="*/ 288942 w 3165727"/>
              <a:gd name="connsiteY12" fmla="*/ 4398830 h 4614475"/>
              <a:gd name="connsiteX13" fmla="*/ 727 w 3165727"/>
              <a:gd name="connsiteY13" fmla="*/ 3845874 h 4614475"/>
              <a:gd name="connsiteX14" fmla="*/ 215669 w 3165727"/>
              <a:gd name="connsiteY14" fmla="*/ 3309938 h 4614475"/>
              <a:gd name="connsiteX15" fmla="*/ 565165 w 3165727"/>
              <a:gd name="connsiteY15" fmla="*/ 2901950 h 4614475"/>
              <a:gd name="connsiteX16" fmla="*/ 739028 w 3165727"/>
              <a:gd name="connsiteY16" fmla="*/ 2592764 h 4614475"/>
              <a:gd name="connsiteX17" fmla="*/ 720041 w 3165727"/>
              <a:gd name="connsiteY17" fmla="*/ 2242714 h 4614475"/>
              <a:gd name="connsiteX18" fmla="*/ 584081 w 3165727"/>
              <a:gd name="connsiteY18" fmla="*/ 1781742 h 4614475"/>
              <a:gd name="connsiteX19" fmla="*/ 334473 w 3165727"/>
              <a:gd name="connsiteY19" fmla="*/ 1469510 h 4614475"/>
              <a:gd name="connsiteX20" fmla="*/ 135435 w 3165727"/>
              <a:gd name="connsiteY20" fmla="*/ 1245938 h 4614475"/>
              <a:gd name="connsiteX21" fmla="*/ 23007 w 3165727"/>
              <a:gd name="connsiteY21" fmla="*/ 616882 h 4614475"/>
              <a:gd name="connsiteX0" fmla="*/ 23007 w 3165727"/>
              <a:gd name="connsiteY0" fmla="*/ 616882 h 4614475"/>
              <a:gd name="connsiteX1" fmla="*/ 336319 w 3165727"/>
              <a:gd name="connsiteY1" fmla="*/ 190501 h 4614475"/>
              <a:gd name="connsiteX2" fmla="*/ 863369 w 3165727"/>
              <a:gd name="connsiteY2" fmla="*/ 0 h 4614475"/>
              <a:gd name="connsiteX3" fmla="*/ 1193049 w 3165727"/>
              <a:gd name="connsiteY3" fmla="*/ 68976 h 4614475"/>
              <a:gd name="connsiteX4" fmla="*/ 1549169 w 3165727"/>
              <a:gd name="connsiteY4" fmla="*/ 279401 h 4614475"/>
              <a:gd name="connsiteX5" fmla="*/ 2336569 w 3165727"/>
              <a:gd name="connsiteY5" fmla="*/ 1066800 h 4614475"/>
              <a:gd name="connsiteX6" fmla="*/ 2927120 w 3165727"/>
              <a:gd name="connsiteY6" fmla="*/ 1663701 h 4614475"/>
              <a:gd name="connsiteX7" fmla="*/ 3162070 w 3165727"/>
              <a:gd name="connsiteY7" fmla="*/ 2279651 h 4614475"/>
              <a:gd name="connsiteX8" fmla="*/ 2952520 w 3165727"/>
              <a:gd name="connsiteY8" fmla="*/ 2882901 h 4614475"/>
              <a:gd name="connsiteX9" fmla="*/ 2416190 w 3165727"/>
              <a:gd name="connsiteY9" fmla="*/ 3448050 h 4614475"/>
              <a:gd name="connsiteX10" fmla="*/ 1415032 w 3165727"/>
              <a:gd name="connsiteY10" fmla="*/ 4416425 h 4614475"/>
              <a:gd name="connsiteX11" fmla="*/ 903426 w 3165727"/>
              <a:gd name="connsiteY11" fmla="*/ 4610584 h 4614475"/>
              <a:gd name="connsiteX12" fmla="*/ 288942 w 3165727"/>
              <a:gd name="connsiteY12" fmla="*/ 4398830 h 4614475"/>
              <a:gd name="connsiteX13" fmla="*/ 727 w 3165727"/>
              <a:gd name="connsiteY13" fmla="*/ 3845874 h 4614475"/>
              <a:gd name="connsiteX14" fmla="*/ 215669 w 3165727"/>
              <a:gd name="connsiteY14" fmla="*/ 3309938 h 4614475"/>
              <a:gd name="connsiteX15" fmla="*/ 565165 w 3165727"/>
              <a:gd name="connsiteY15" fmla="*/ 2901950 h 4614475"/>
              <a:gd name="connsiteX16" fmla="*/ 739028 w 3165727"/>
              <a:gd name="connsiteY16" fmla="*/ 2592764 h 4614475"/>
              <a:gd name="connsiteX17" fmla="*/ 720041 w 3165727"/>
              <a:gd name="connsiteY17" fmla="*/ 2242714 h 4614475"/>
              <a:gd name="connsiteX18" fmla="*/ 584081 w 3165727"/>
              <a:gd name="connsiteY18" fmla="*/ 1781742 h 4614475"/>
              <a:gd name="connsiteX19" fmla="*/ 334473 w 3165727"/>
              <a:gd name="connsiteY19" fmla="*/ 1469510 h 4614475"/>
              <a:gd name="connsiteX20" fmla="*/ 135435 w 3165727"/>
              <a:gd name="connsiteY20" fmla="*/ 1245938 h 4614475"/>
              <a:gd name="connsiteX21" fmla="*/ 23007 w 3165727"/>
              <a:gd name="connsiteY21" fmla="*/ 616882 h 4614475"/>
              <a:gd name="connsiteX0" fmla="*/ 23007 w 3165727"/>
              <a:gd name="connsiteY0" fmla="*/ 616882 h 4614475"/>
              <a:gd name="connsiteX1" fmla="*/ 336319 w 3165727"/>
              <a:gd name="connsiteY1" fmla="*/ 190501 h 4614475"/>
              <a:gd name="connsiteX2" fmla="*/ 863369 w 3165727"/>
              <a:gd name="connsiteY2" fmla="*/ 0 h 4614475"/>
              <a:gd name="connsiteX3" fmla="*/ 1193049 w 3165727"/>
              <a:gd name="connsiteY3" fmla="*/ 68976 h 4614475"/>
              <a:gd name="connsiteX4" fmla="*/ 1545611 w 3165727"/>
              <a:gd name="connsiteY4" fmla="*/ 314986 h 4614475"/>
              <a:gd name="connsiteX5" fmla="*/ 2336569 w 3165727"/>
              <a:gd name="connsiteY5" fmla="*/ 1066800 h 4614475"/>
              <a:gd name="connsiteX6" fmla="*/ 2927120 w 3165727"/>
              <a:gd name="connsiteY6" fmla="*/ 1663701 h 4614475"/>
              <a:gd name="connsiteX7" fmla="*/ 3162070 w 3165727"/>
              <a:gd name="connsiteY7" fmla="*/ 2279651 h 4614475"/>
              <a:gd name="connsiteX8" fmla="*/ 2952520 w 3165727"/>
              <a:gd name="connsiteY8" fmla="*/ 2882901 h 4614475"/>
              <a:gd name="connsiteX9" fmla="*/ 2416190 w 3165727"/>
              <a:gd name="connsiteY9" fmla="*/ 3448050 h 4614475"/>
              <a:gd name="connsiteX10" fmla="*/ 1415032 w 3165727"/>
              <a:gd name="connsiteY10" fmla="*/ 4416425 h 4614475"/>
              <a:gd name="connsiteX11" fmla="*/ 903426 w 3165727"/>
              <a:gd name="connsiteY11" fmla="*/ 4610584 h 4614475"/>
              <a:gd name="connsiteX12" fmla="*/ 288942 w 3165727"/>
              <a:gd name="connsiteY12" fmla="*/ 4398830 h 4614475"/>
              <a:gd name="connsiteX13" fmla="*/ 727 w 3165727"/>
              <a:gd name="connsiteY13" fmla="*/ 3845874 h 4614475"/>
              <a:gd name="connsiteX14" fmla="*/ 215669 w 3165727"/>
              <a:gd name="connsiteY14" fmla="*/ 3309938 h 4614475"/>
              <a:gd name="connsiteX15" fmla="*/ 565165 w 3165727"/>
              <a:gd name="connsiteY15" fmla="*/ 2901950 h 4614475"/>
              <a:gd name="connsiteX16" fmla="*/ 739028 w 3165727"/>
              <a:gd name="connsiteY16" fmla="*/ 2592764 h 4614475"/>
              <a:gd name="connsiteX17" fmla="*/ 720041 w 3165727"/>
              <a:gd name="connsiteY17" fmla="*/ 2242714 h 4614475"/>
              <a:gd name="connsiteX18" fmla="*/ 584081 w 3165727"/>
              <a:gd name="connsiteY18" fmla="*/ 1781742 h 4614475"/>
              <a:gd name="connsiteX19" fmla="*/ 334473 w 3165727"/>
              <a:gd name="connsiteY19" fmla="*/ 1469510 h 4614475"/>
              <a:gd name="connsiteX20" fmla="*/ 135435 w 3165727"/>
              <a:gd name="connsiteY20" fmla="*/ 1245938 h 4614475"/>
              <a:gd name="connsiteX21" fmla="*/ 23007 w 3165727"/>
              <a:gd name="connsiteY21" fmla="*/ 616882 h 4614475"/>
              <a:gd name="connsiteX0" fmla="*/ 23007 w 3165727"/>
              <a:gd name="connsiteY0" fmla="*/ 616882 h 4614475"/>
              <a:gd name="connsiteX1" fmla="*/ 336319 w 3165727"/>
              <a:gd name="connsiteY1" fmla="*/ 190501 h 4614475"/>
              <a:gd name="connsiteX2" fmla="*/ 863369 w 3165727"/>
              <a:gd name="connsiteY2" fmla="*/ 0 h 4614475"/>
              <a:gd name="connsiteX3" fmla="*/ 1193049 w 3165727"/>
              <a:gd name="connsiteY3" fmla="*/ 68976 h 4614475"/>
              <a:gd name="connsiteX4" fmla="*/ 1545611 w 3165727"/>
              <a:gd name="connsiteY4" fmla="*/ 314986 h 4614475"/>
              <a:gd name="connsiteX5" fmla="*/ 2318775 w 3165727"/>
              <a:gd name="connsiteY5" fmla="*/ 1084593 h 4614475"/>
              <a:gd name="connsiteX6" fmla="*/ 2927120 w 3165727"/>
              <a:gd name="connsiteY6" fmla="*/ 1663701 h 4614475"/>
              <a:gd name="connsiteX7" fmla="*/ 3162070 w 3165727"/>
              <a:gd name="connsiteY7" fmla="*/ 2279651 h 4614475"/>
              <a:gd name="connsiteX8" fmla="*/ 2952520 w 3165727"/>
              <a:gd name="connsiteY8" fmla="*/ 2882901 h 4614475"/>
              <a:gd name="connsiteX9" fmla="*/ 2416190 w 3165727"/>
              <a:gd name="connsiteY9" fmla="*/ 3448050 h 4614475"/>
              <a:gd name="connsiteX10" fmla="*/ 1415032 w 3165727"/>
              <a:gd name="connsiteY10" fmla="*/ 4416425 h 4614475"/>
              <a:gd name="connsiteX11" fmla="*/ 903426 w 3165727"/>
              <a:gd name="connsiteY11" fmla="*/ 4610584 h 4614475"/>
              <a:gd name="connsiteX12" fmla="*/ 288942 w 3165727"/>
              <a:gd name="connsiteY12" fmla="*/ 4398830 h 4614475"/>
              <a:gd name="connsiteX13" fmla="*/ 727 w 3165727"/>
              <a:gd name="connsiteY13" fmla="*/ 3845874 h 4614475"/>
              <a:gd name="connsiteX14" fmla="*/ 215669 w 3165727"/>
              <a:gd name="connsiteY14" fmla="*/ 3309938 h 4614475"/>
              <a:gd name="connsiteX15" fmla="*/ 565165 w 3165727"/>
              <a:gd name="connsiteY15" fmla="*/ 2901950 h 4614475"/>
              <a:gd name="connsiteX16" fmla="*/ 739028 w 3165727"/>
              <a:gd name="connsiteY16" fmla="*/ 2592764 h 4614475"/>
              <a:gd name="connsiteX17" fmla="*/ 720041 w 3165727"/>
              <a:gd name="connsiteY17" fmla="*/ 2242714 h 4614475"/>
              <a:gd name="connsiteX18" fmla="*/ 584081 w 3165727"/>
              <a:gd name="connsiteY18" fmla="*/ 1781742 h 4614475"/>
              <a:gd name="connsiteX19" fmla="*/ 334473 w 3165727"/>
              <a:gd name="connsiteY19" fmla="*/ 1469510 h 4614475"/>
              <a:gd name="connsiteX20" fmla="*/ 135435 w 3165727"/>
              <a:gd name="connsiteY20" fmla="*/ 1245938 h 4614475"/>
              <a:gd name="connsiteX21" fmla="*/ 23007 w 3165727"/>
              <a:gd name="connsiteY21" fmla="*/ 616882 h 4614475"/>
              <a:gd name="connsiteX0" fmla="*/ 23007 w 3165505"/>
              <a:gd name="connsiteY0" fmla="*/ 616882 h 4614475"/>
              <a:gd name="connsiteX1" fmla="*/ 336319 w 3165505"/>
              <a:gd name="connsiteY1" fmla="*/ 190501 h 4614475"/>
              <a:gd name="connsiteX2" fmla="*/ 863369 w 3165505"/>
              <a:gd name="connsiteY2" fmla="*/ 0 h 4614475"/>
              <a:gd name="connsiteX3" fmla="*/ 1193049 w 3165505"/>
              <a:gd name="connsiteY3" fmla="*/ 68976 h 4614475"/>
              <a:gd name="connsiteX4" fmla="*/ 1545611 w 3165505"/>
              <a:gd name="connsiteY4" fmla="*/ 314986 h 4614475"/>
              <a:gd name="connsiteX5" fmla="*/ 2318775 w 3165505"/>
              <a:gd name="connsiteY5" fmla="*/ 1084593 h 4614475"/>
              <a:gd name="connsiteX6" fmla="*/ 2916444 w 3165505"/>
              <a:gd name="connsiteY6" fmla="*/ 1692170 h 4614475"/>
              <a:gd name="connsiteX7" fmla="*/ 3162070 w 3165505"/>
              <a:gd name="connsiteY7" fmla="*/ 2279651 h 4614475"/>
              <a:gd name="connsiteX8" fmla="*/ 2952520 w 3165505"/>
              <a:gd name="connsiteY8" fmla="*/ 2882901 h 4614475"/>
              <a:gd name="connsiteX9" fmla="*/ 2416190 w 3165505"/>
              <a:gd name="connsiteY9" fmla="*/ 3448050 h 4614475"/>
              <a:gd name="connsiteX10" fmla="*/ 1415032 w 3165505"/>
              <a:gd name="connsiteY10" fmla="*/ 4416425 h 4614475"/>
              <a:gd name="connsiteX11" fmla="*/ 903426 w 3165505"/>
              <a:gd name="connsiteY11" fmla="*/ 4610584 h 4614475"/>
              <a:gd name="connsiteX12" fmla="*/ 288942 w 3165505"/>
              <a:gd name="connsiteY12" fmla="*/ 4398830 h 4614475"/>
              <a:gd name="connsiteX13" fmla="*/ 727 w 3165505"/>
              <a:gd name="connsiteY13" fmla="*/ 3845874 h 4614475"/>
              <a:gd name="connsiteX14" fmla="*/ 215669 w 3165505"/>
              <a:gd name="connsiteY14" fmla="*/ 3309938 h 4614475"/>
              <a:gd name="connsiteX15" fmla="*/ 565165 w 3165505"/>
              <a:gd name="connsiteY15" fmla="*/ 2901950 h 4614475"/>
              <a:gd name="connsiteX16" fmla="*/ 739028 w 3165505"/>
              <a:gd name="connsiteY16" fmla="*/ 2592764 h 4614475"/>
              <a:gd name="connsiteX17" fmla="*/ 720041 w 3165505"/>
              <a:gd name="connsiteY17" fmla="*/ 2242714 h 4614475"/>
              <a:gd name="connsiteX18" fmla="*/ 584081 w 3165505"/>
              <a:gd name="connsiteY18" fmla="*/ 1781742 h 4614475"/>
              <a:gd name="connsiteX19" fmla="*/ 334473 w 3165505"/>
              <a:gd name="connsiteY19" fmla="*/ 1469510 h 4614475"/>
              <a:gd name="connsiteX20" fmla="*/ 135435 w 3165505"/>
              <a:gd name="connsiteY20" fmla="*/ 1245938 h 4614475"/>
              <a:gd name="connsiteX21" fmla="*/ 23007 w 3165505"/>
              <a:gd name="connsiteY21" fmla="*/ 616882 h 4614475"/>
              <a:gd name="connsiteX0" fmla="*/ 23007 w 3134240"/>
              <a:gd name="connsiteY0" fmla="*/ 616882 h 4614475"/>
              <a:gd name="connsiteX1" fmla="*/ 336319 w 3134240"/>
              <a:gd name="connsiteY1" fmla="*/ 190501 h 4614475"/>
              <a:gd name="connsiteX2" fmla="*/ 863369 w 3134240"/>
              <a:gd name="connsiteY2" fmla="*/ 0 h 4614475"/>
              <a:gd name="connsiteX3" fmla="*/ 1193049 w 3134240"/>
              <a:gd name="connsiteY3" fmla="*/ 68976 h 4614475"/>
              <a:gd name="connsiteX4" fmla="*/ 1545611 w 3134240"/>
              <a:gd name="connsiteY4" fmla="*/ 314986 h 4614475"/>
              <a:gd name="connsiteX5" fmla="*/ 2318775 w 3134240"/>
              <a:gd name="connsiteY5" fmla="*/ 1084593 h 4614475"/>
              <a:gd name="connsiteX6" fmla="*/ 2916444 w 3134240"/>
              <a:gd name="connsiteY6" fmla="*/ 1692170 h 4614475"/>
              <a:gd name="connsiteX7" fmla="*/ 3130043 w 3134240"/>
              <a:gd name="connsiteY7" fmla="*/ 2293885 h 4614475"/>
              <a:gd name="connsiteX8" fmla="*/ 2952520 w 3134240"/>
              <a:gd name="connsiteY8" fmla="*/ 2882901 h 4614475"/>
              <a:gd name="connsiteX9" fmla="*/ 2416190 w 3134240"/>
              <a:gd name="connsiteY9" fmla="*/ 3448050 h 4614475"/>
              <a:gd name="connsiteX10" fmla="*/ 1415032 w 3134240"/>
              <a:gd name="connsiteY10" fmla="*/ 4416425 h 4614475"/>
              <a:gd name="connsiteX11" fmla="*/ 903426 w 3134240"/>
              <a:gd name="connsiteY11" fmla="*/ 4610584 h 4614475"/>
              <a:gd name="connsiteX12" fmla="*/ 288942 w 3134240"/>
              <a:gd name="connsiteY12" fmla="*/ 4398830 h 4614475"/>
              <a:gd name="connsiteX13" fmla="*/ 727 w 3134240"/>
              <a:gd name="connsiteY13" fmla="*/ 3845874 h 4614475"/>
              <a:gd name="connsiteX14" fmla="*/ 215669 w 3134240"/>
              <a:gd name="connsiteY14" fmla="*/ 3309938 h 4614475"/>
              <a:gd name="connsiteX15" fmla="*/ 565165 w 3134240"/>
              <a:gd name="connsiteY15" fmla="*/ 2901950 h 4614475"/>
              <a:gd name="connsiteX16" fmla="*/ 739028 w 3134240"/>
              <a:gd name="connsiteY16" fmla="*/ 2592764 h 4614475"/>
              <a:gd name="connsiteX17" fmla="*/ 720041 w 3134240"/>
              <a:gd name="connsiteY17" fmla="*/ 2242714 h 4614475"/>
              <a:gd name="connsiteX18" fmla="*/ 584081 w 3134240"/>
              <a:gd name="connsiteY18" fmla="*/ 1781742 h 4614475"/>
              <a:gd name="connsiteX19" fmla="*/ 334473 w 3134240"/>
              <a:gd name="connsiteY19" fmla="*/ 1469510 h 4614475"/>
              <a:gd name="connsiteX20" fmla="*/ 135435 w 3134240"/>
              <a:gd name="connsiteY20" fmla="*/ 1245938 h 4614475"/>
              <a:gd name="connsiteX21" fmla="*/ 23007 w 3134240"/>
              <a:gd name="connsiteY21" fmla="*/ 616882 h 4614475"/>
              <a:gd name="connsiteX0" fmla="*/ 23007 w 3130370"/>
              <a:gd name="connsiteY0" fmla="*/ 616882 h 4614475"/>
              <a:gd name="connsiteX1" fmla="*/ 336319 w 3130370"/>
              <a:gd name="connsiteY1" fmla="*/ 190501 h 4614475"/>
              <a:gd name="connsiteX2" fmla="*/ 863369 w 3130370"/>
              <a:gd name="connsiteY2" fmla="*/ 0 h 4614475"/>
              <a:gd name="connsiteX3" fmla="*/ 1193049 w 3130370"/>
              <a:gd name="connsiteY3" fmla="*/ 68976 h 4614475"/>
              <a:gd name="connsiteX4" fmla="*/ 1545611 w 3130370"/>
              <a:gd name="connsiteY4" fmla="*/ 314986 h 4614475"/>
              <a:gd name="connsiteX5" fmla="*/ 2318775 w 3130370"/>
              <a:gd name="connsiteY5" fmla="*/ 1084593 h 4614475"/>
              <a:gd name="connsiteX6" fmla="*/ 2916444 w 3130370"/>
              <a:gd name="connsiteY6" fmla="*/ 1692170 h 4614475"/>
              <a:gd name="connsiteX7" fmla="*/ 3130043 w 3130370"/>
              <a:gd name="connsiteY7" fmla="*/ 2293885 h 4614475"/>
              <a:gd name="connsiteX8" fmla="*/ 2952520 w 3130370"/>
              <a:gd name="connsiteY8" fmla="*/ 2882901 h 4614475"/>
              <a:gd name="connsiteX9" fmla="*/ 2416190 w 3130370"/>
              <a:gd name="connsiteY9" fmla="*/ 3448050 h 4614475"/>
              <a:gd name="connsiteX10" fmla="*/ 1415032 w 3130370"/>
              <a:gd name="connsiteY10" fmla="*/ 4416425 h 4614475"/>
              <a:gd name="connsiteX11" fmla="*/ 903426 w 3130370"/>
              <a:gd name="connsiteY11" fmla="*/ 4610584 h 4614475"/>
              <a:gd name="connsiteX12" fmla="*/ 288942 w 3130370"/>
              <a:gd name="connsiteY12" fmla="*/ 4398830 h 4614475"/>
              <a:gd name="connsiteX13" fmla="*/ 727 w 3130370"/>
              <a:gd name="connsiteY13" fmla="*/ 3845874 h 4614475"/>
              <a:gd name="connsiteX14" fmla="*/ 215669 w 3130370"/>
              <a:gd name="connsiteY14" fmla="*/ 3309938 h 4614475"/>
              <a:gd name="connsiteX15" fmla="*/ 565165 w 3130370"/>
              <a:gd name="connsiteY15" fmla="*/ 2901950 h 4614475"/>
              <a:gd name="connsiteX16" fmla="*/ 739028 w 3130370"/>
              <a:gd name="connsiteY16" fmla="*/ 2592764 h 4614475"/>
              <a:gd name="connsiteX17" fmla="*/ 720041 w 3130370"/>
              <a:gd name="connsiteY17" fmla="*/ 2242714 h 4614475"/>
              <a:gd name="connsiteX18" fmla="*/ 584081 w 3130370"/>
              <a:gd name="connsiteY18" fmla="*/ 1781742 h 4614475"/>
              <a:gd name="connsiteX19" fmla="*/ 334473 w 3130370"/>
              <a:gd name="connsiteY19" fmla="*/ 1469510 h 4614475"/>
              <a:gd name="connsiteX20" fmla="*/ 135435 w 3130370"/>
              <a:gd name="connsiteY20" fmla="*/ 1245938 h 4614475"/>
              <a:gd name="connsiteX21" fmla="*/ 23007 w 3130370"/>
              <a:gd name="connsiteY21" fmla="*/ 616882 h 4614475"/>
              <a:gd name="connsiteX0" fmla="*/ 23007 w 3130370"/>
              <a:gd name="connsiteY0" fmla="*/ 616882 h 4614475"/>
              <a:gd name="connsiteX1" fmla="*/ 336319 w 3130370"/>
              <a:gd name="connsiteY1" fmla="*/ 190501 h 4614475"/>
              <a:gd name="connsiteX2" fmla="*/ 863369 w 3130370"/>
              <a:gd name="connsiteY2" fmla="*/ 0 h 4614475"/>
              <a:gd name="connsiteX3" fmla="*/ 1193049 w 3130370"/>
              <a:gd name="connsiteY3" fmla="*/ 68976 h 4614475"/>
              <a:gd name="connsiteX4" fmla="*/ 1545611 w 3130370"/>
              <a:gd name="connsiteY4" fmla="*/ 314986 h 4614475"/>
              <a:gd name="connsiteX5" fmla="*/ 2318775 w 3130370"/>
              <a:gd name="connsiteY5" fmla="*/ 1084593 h 4614475"/>
              <a:gd name="connsiteX6" fmla="*/ 2916444 w 3130370"/>
              <a:gd name="connsiteY6" fmla="*/ 1692170 h 4614475"/>
              <a:gd name="connsiteX7" fmla="*/ 3130043 w 3130370"/>
              <a:gd name="connsiteY7" fmla="*/ 2293885 h 4614475"/>
              <a:gd name="connsiteX8" fmla="*/ 2952520 w 3130370"/>
              <a:gd name="connsiteY8" fmla="*/ 2882901 h 4614475"/>
              <a:gd name="connsiteX9" fmla="*/ 2416190 w 3130370"/>
              <a:gd name="connsiteY9" fmla="*/ 3448050 h 4614475"/>
              <a:gd name="connsiteX10" fmla="*/ 1415032 w 3130370"/>
              <a:gd name="connsiteY10" fmla="*/ 4416425 h 4614475"/>
              <a:gd name="connsiteX11" fmla="*/ 903426 w 3130370"/>
              <a:gd name="connsiteY11" fmla="*/ 4610584 h 4614475"/>
              <a:gd name="connsiteX12" fmla="*/ 288942 w 3130370"/>
              <a:gd name="connsiteY12" fmla="*/ 4398830 h 4614475"/>
              <a:gd name="connsiteX13" fmla="*/ 727 w 3130370"/>
              <a:gd name="connsiteY13" fmla="*/ 3845874 h 4614475"/>
              <a:gd name="connsiteX14" fmla="*/ 215669 w 3130370"/>
              <a:gd name="connsiteY14" fmla="*/ 3309938 h 4614475"/>
              <a:gd name="connsiteX15" fmla="*/ 565165 w 3130370"/>
              <a:gd name="connsiteY15" fmla="*/ 2901950 h 4614475"/>
              <a:gd name="connsiteX16" fmla="*/ 739028 w 3130370"/>
              <a:gd name="connsiteY16" fmla="*/ 2592764 h 4614475"/>
              <a:gd name="connsiteX17" fmla="*/ 720041 w 3130370"/>
              <a:gd name="connsiteY17" fmla="*/ 2242714 h 4614475"/>
              <a:gd name="connsiteX18" fmla="*/ 584081 w 3130370"/>
              <a:gd name="connsiteY18" fmla="*/ 1781742 h 4614475"/>
              <a:gd name="connsiteX19" fmla="*/ 334473 w 3130370"/>
              <a:gd name="connsiteY19" fmla="*/ 1469510 h 4614475"/>
              <a:gd name="connsiteX20" fmla="*/ 135435 w 3130370"/>
              <a:gd name="connsiteY20" fmla="*/ 1245938 h 4614475"/>
              <a:gd name="connsiteX21" fmla="*/ 23007 w 3130370"/>
              <a:gd name="connsiteY21" fmla="*/ 616882 h 4614475"/>
              <a:gd name="connsiteX0" fmla="*/ 23007 w 3130370"/>
              <a:gd name="connsiteY0" fmla="*/ 616882 h 4614475"/>
              <a:gd name="connsiteX1" fmla="*/ 336319 w 3130370"/>
              <a:gd name="connsiteY1" fmla="*/ 190501 h 4614475"/>
              <a:gd name="connsiteX2" fmla="*/ 863369 w 3130370"/>
              <a:gd name="connsiteY2" fmla="*/ 0 h 4614475"/>
              <a:gd name="connsiteX3" fmla="*/ 1193049 w 3130370"/>
              <a:gd name="connsiteY3" fmla="*/ 68976 h 4614475"/>
              <a:gd name="connsiteX4" fmla="*/ 1545611 w 3130370"/>
              <a:gd name="connsiteY4" fmla="*/ 314986 h 4614475"/>
              <a:gd name="connsiteX5" fmla="*/ 2318775 w 3130370"/>
              <a:gd name="connsiteY5" fmla="*/ 1084593 h 4614475"/>
              <a:gd name="connsiteX6" fmla="*/ 2916444 w 3130370"/>
              <a:gd name="connsiteY6" fmla="*/ 1692170 h 4614475"/>
              <a:gd name="connsiteX7" fmla="*/ 3130043 w 3130370"/>
              <a:gd name="connsiteY7" fmla="*/ 2293885 h 4614475"/>
              <a:gd name="connsiteX8" fmla="*/ 2952520 w 3130370"/>
              <a:gd name="connsiteY8" fmla="*/ 2882901 h 4614475"/>
              <a:gd name="connsiteX9" fmla="*/ 2416190 w 3130370"/>
              <a:gd name="connsiteY9" fmla="*/ 3448050 h 4614475"/>
              <a:gd name="connsiteX10" fmla="*/ 1415032 w 3130370"/>
              <a:gd name="connsiteY10" fmla="*/ 4416425 h 4614475"/>
              <a:gd name="connsiteX11" fmla="*/ 903426 w 3130370"/>
              <a:gd name="connsiteY11" fmla="*/ 4610584 h 4614475"/>
              <a:gd name="connsiteX12" fmla="*/ 288942 w 3130370"/>
              <a:gd name="connsiteY12" fmla="*/ 4398830 h 4614475"/>
              <a:gd name="connsiteX13" fmla="*/ 727 w 3130370"/>
              <a:gd name="connsiteY13" fmla="*/ 3845874 h 4614475"/>
              <a:gd name="connsiteX14" fmla="*/ 215669 w 3130370"/>
              <a:gd name="connsiteY14" fmla="*/ 3309938 h 4614475"/>
              <a:gd name="connsiteX15" fmla="*/ 565165 w 3130370"/>
              <a:gd name="connsiteY15" fmla="*/ 2901950 h 4614475"/>
              <a:gd name="connsiteX16" fmla="*/ 739028 w 3130370"/>
              <a:gd name="connsiteY16" fmla="*/ 2592764 h 4614475"/>
              <a:gd name="connsiteX17" fmla="*/ 720041 w 3130370"/>
              <a:gd name="connsiteY17" fmla="*/ 2242714 h 4614475"/>
              <a:gd name="connsiteX18" fmla="*/ 584081 w 3130370"/>
              <a:gd name="connsiteY18" fmla="*/ 1781742 h 4614475"/>
              <a:gd name="connsiteX19" fmla="*/ 334473 w 3130370"/>
              <a:gd name="connsiteY19" fmla="*/ 1469510 h 4614475"/>
              <a:gd name="connsiteX20" fmla="*/ 135435 w 3130370"/>
              <a:gd name="connsiteY20" fmla="*/ 1245938 h 4614475"/>
              <a:gd name="connsiteX21" fmla="*/ 23007 w 3130370"/>
              <a:gd name="connsiteY21" fmla="*/ 616882 h 4614475"/>
              <a:gd name="connsiteX0" fmla="*/ 23007 w 3130564"/>
              <a:gd name="connsiteY0" fmla="*/ 616882 h 4614475"/>
              <a:gd name="connsiteX1" fmla="*/ 336319 w 3130564"/>
              <a:gd name="connsiteY1" fmla="*/ 190501 h 4614475"/>
              <a:gd name="connsiteX2" fmla="*/ 863369 w 3130564"/>
              <a:gd name="connsiteY2" fmla="*/ 0 h 4614475"/>
              <a:gd name="connsiteX3" fmla="*/ 1193049 w 3130564"/>
              <a:gd name="connsiteY3" fmla="*/ 68976 h 4614475"/>
              <a:gd name="connsiteX4" fmla="*/ 1545611 w 3130564"/>
              <a:gd name="connsiteY4" fmla="*/ 314986 h 4614475"/>
              <a:gd name="connsiteX5" fmla="*/ 2318775 w 3130564"/>
              <a:gd name="connsiteY5" fmla="*/ 1084593 h 4614475"/>
              <a:gd name="connsiteX6" fmla="*/ 2916444 w 3130564"/>
              <a:gd name="connsiteY6" fmla="*/ 1692170 h 4614475"/>
              <a:gd name="connsiteX7" fmla="*/ 3130043 w 3130564"/>
              <a:gd name="connsiteY7" fmla="*/ 2293885 h 4614475"/>
              <a:gd name="connsiteX8" fmla="*/ 2952520 w 3130564"/>
              <a:gd name="connsiteY8" fmla="*/ 2882901 h 4614475"/>
              <a:gd name="connsiteX9" fmla="*/ 2416190 w 3130564"/>
              <a:gd name="connsiteY9" fmla="*/ 3448050 h 4614475"/>
              <a:gd name="connsiteX10" fmla="*/ 1415032 w 3130564"/>
              <a:gd name="connsiteY10" fmla="*/ 4416425 h 4614475"/>
              <a:gd name="connsiteX11" fmla="*/ 903426 w 3130564"/>
              <a:gd name="connsiteY11" fmla="*/ 4610584 h 4614475"/>
              <a:gd name="connsiteX12" fmla="*/ 288942 w 3130564"/>
              <a:gd name="connsiteY12" fmla="*/ 4398830 h 4614475"/>
              <a:gd name="connsiteX13" fmla="*/ 727 w 3130564"/>
              <a:gd name="connsiteY13" fmla="*/ 3845874 h 4614475"/>
              <a:gd name="connsiteX14" fmla="*/ 215669 w 3130564"/>
              <a:gd name="connsiteY14" fmla="*/ 3309938 h 4614475"/>
              <a:gd name="connsiteX15" fmla="*/ 565165 w 3130564"/>
              <a:gd name="connsiteY15" fmla="*/ 2901950 h 4614475"/>
              <a:gd name="connsiteX16" fmla="*/ 739028 w 3130564"/>
              <a:gd name="connsiteY16" fmla="*/ 2592764 h 4614475"/>
              <a:gd name="connsiteX17" fmla="*/ 720041 w 3130564"/>
              <a:gd name="connsiteY17" fmla="*/ 2242714 h 4614475"/>
              <a:gd name="connsiteX18" fmla="*/ 584081 w 3130564"/>
              <a:gd name="connsiteY18" fmla="*/ 1781742 h 4614475"/>
              <a:gd name="connsiteX19" fmla="*/ 334473 w 3130564"/>
              <a:gd name="connsiteY19" fmla="*/ 1469510 h 4614475"/>
              <a:gd name="connsiteX20" fmla="*/ 135435 w 3130564"/>
              <a:gd name="connsiteY20" fmla="*/ 1245938 h 4614475"/>
              <a:gd name="connsiteX21" fmla="*/ 23007 w 3130564"/>
              <a:gd name="connsiteY21" fmla="*/ 616882 h 4614475"/>
              <a:gd name="connsiteX0" fmla="*/ 23007 w 3130564"/>
              <a:gd name="connsiteY0" fmla="*/ 616882 h 4614475"/>
              <a:gd name="connsiteX1" fmla="*/ 336319 w 3130564"/>
              <a:gd name="connsiteY1" fmla="*/ 190501 h 4614475"/>
              <a:gd name="connsiteX2" fmla="*/ 863369 w 3130564"/>
              <a:gd name="connsiteY2" fmla="*/ 0 h 4614475"/>
              <a:gd name="connsiteX3" fmla="*/ 1193049 w 3130564"/>
              <a:gd name="connsiteY3" fmla="*/ 68976 h 4614475"/>
              <a:gd name="connsiteX4" fmla="*/ 1545611 w 3130564"/>
              <a:gd name="connsiteY4" fmla="*/ 314986 h 4614475"/>
              <a:gd name="connsiteX5" fmla="*/ 2318775 w 3130564"/>
              <a:gd name="connsiteY5" fmla="*/ 1084593 h 4614475"/>
              <a:gd name="connsiteX6" fmla="*/ 2916444 w 3130564"/>
              <a:gd name="connsiteY6" fmla="*/ 1692170 h 4614475"/>
              <a:gd name="connsiteX7" fmla="*/ 3130043 w 3130564"/>
              <a:gd name="connsiteY7" fmla="*/ 2293885 h 4614475"/>
              <a:gd name="connsiteX8" fmla="*/ 2952520 w 3130564"/>
              <a:gd name="connsiteY8" fmla="*/ 2882901 h 4614475"/>
              <a:gd name="connsiteX9" fmla="*/ 2412631 w 3130564"/>
              <a:gd name="connsiteY9" fmla="*/ 3448050 h 4614475"/>
              <a:gd name="connsiteX10" fmla="*/ 1415032 w 3130564"/>
              <a:gd name="connsiteY10" fmla="*/ 4416425 h 4614475"/>
              <a:gd name="connsiteX11" fmla="*/ 903426 w 3130564"/>
              <a:gd name="connsiteY11" fmla="*/ 4610584 h 4614475"/>
              <a:gd name="connsiteX12" fmla="*/ 288942 w 3130564"/>
              <a:gd name="connsiteY12" fmla="*/ 4398830 h 4614475"/>
              <a:gd name="connsiteX13" fmla="*/ 727 w 3130564"/>
              <a:gd name="connsiteY13" fmla="*/ 3845874 h 4614475"/>
              <a:gd name="connsiteX14" fmla="*/ 215669 w 3130564"/>
              <a:gd name="connsiteY14" fmla="*/ 3309938 h 4614475"/>
              <a:gd name="connsiteX15" fmla="*/ 565165 w 3130564"/>
              <a:gd name="connsiteY15" fmla="*/ 2901950 h 4614475"/>
              <a:gd name="connsiteX16" fmla="*/ 739028 w 3130564"/>
              <a:gd name="connsiteY16" fmla="*/ 2592764 h 4614475"/>
              <a:gd name="connsiteX17" fmla="*/ 720041 w 3130564"/>
              <a:gd name="connsiteY17" fmla="*/ 2242714 h 4614475"/>
              <a:gd name="connsiteX18" fmla="*/ 584081 w 3130564"/>
              <a:gd name="connsiteY18" fmla="*/ 1781742 h 4614475"/>
              <a:gd name="connsiteX19" fmla="*/ 334473 w 3130564"/>
              <a:gd name="connsiteY19" fmla="*/ 1469510 h 4614475"/>
              <a:gd name="connsiteX20" fmla="*/ 135435 w 3130564"/>
              <a:gd name="connsiteY20" fmla="*/ 1245938 h 4614475"/>
              <a:gd name="connsiteX21" fmla="*/ 23007 w 3130564"/>
              <a:gd name="connsiteY21" fmla="*/ 616882 h 4614475"/>
              <a:gd name="connsiteX0" fmla="*/ 23007 w 3130564"/>
              <a:gd name="connsiteY0" fmla="*/ 616882 h 4614475"/>
              <a:gd name="connsiteX1" fmla="*/ 336319 w 3130564"/>
              <a:gd name="connsiteY1" fmla="*/ 190501 h 4614475"/>
              <a:gd name="connsiteX2" fmla="*/ 863369 w 3130564"/>
              <a:gd name="connsiteY2" fmla="*/ 0 h 4614475"/>
              <a:gd name="connsiteX3" fmla="*/ 1193049 w 3130564"/>
              <a:gd name="connsiteY3" fmla="*/ 68976 h 4614475"/>
              <a:gd name="connsiteX4" fmla="*/ 1545611 w 3130564"/>
              <a:gd name="connsiteY4" fmla="*/ 314986 h 4614475"/>
              <a:gd name="connsiteX5" fmla="*/ 2318775 w 3130564"/>
              <a:gd name="connsiteY5" fmla="*/ 1084593 h 4614475"/>
              <a:gd name="connsiteX6" fmla="*/ 2916444 w 3130564"/>
              <a:gd name="connsiteY6" fmla="*/ 1692170 h 4614475"/>
              <a:gd name="connsiteX7" fmla="*/ 3130043 w 3130564"/>
              <a:gd name="connsiteY7" fmla="*/ 2293885 h 4614475"/>
              <a:gd name="connsiteX8" fmla="*/ 2952520 w 3130564"/>
              <a:gd name="connsiteY8" fmla="*/ 2882901 h 4614475"/>
              <a:gd name="connsiteX9" fmla="*/ 2412631 w 3130564"/>
              <a:gd name="connsiteY9" fmla="*/ 3448050 h 4614475"/>
              <a:gd name="connsiteX10" fmla="*/ 1415032 w 3130564"/>
              <a:gd name="connsiteY10" fmla="*/ 4416425 h 4614475"/>
              <a:gd name="connsiteX11" fmla="*/ 903426 w 3130564"/>
              <a:gd name="connsiteY11" fmla="*/ 4610584 h 4614475"/>
              <a:gd name="connsiteX12" fmla="*/ 288942 w 3130564"/>
              <a:gd name="connsiteY12" fmla="*/ 4398830 h 4614475"/>
              <a:gd name="connsiteX13" fmla="*/ 727 w 3130564"/>
              <a:gd name="connsiteY13" fmla="*/ 3845874 h 4614475"/>
              <a:gd name="connsiteX14" fmla="*/ 215669 w 3130564"/>
              <a:gd name="connsiteY14" fmla="*/ 3309938 h 4614475"/>
              <a:gd name="connsiteX15" fmla="*/ 565165 w 3130564"/>
              <a:gd name="connsiteY15" fmla="*/ 2901950 h 4614475"/>
              <a:gd name="connsiteX16" fmla="*/ 739028 w 3130564"/>
              <a:gd name="connsiteY16" fmla="*/ 2592764 h 4614475"/>
              <a:gd name="connsiteX17" fmla="*/ 720041 w 3130564"/>
              <a:gd name="connsiteY17" fmla="*/ 2242714 h 4614475"/>
              <a:gd name="connsiteX18" fmla="*/ 584081 w 3130564"/>
              <a:gd name="connsiteY18" fmla="*/ 1781742 h 4614475"/>
              <a:gd name="connsiteX19" fmla="*/ 334473 w 3130564"/>
              <a:gd name="connsiteY19" fmla="*/ 1469510 h 4614475"/>
              <a:gd name="connsiteX20" fmla="*/ 135435 w 3130564"/>
              <a:gd name="connsiteY20" fmla="*/ 1245938 h 4614475"/>
              <a:gd name="connsiteX21" fmla="*/ 23007 w 3130564"/>
              <a:gd name="connsiteY21" fmla="*/ 616882 h 4614475"/>
              <a:gd name="connsiteX0" fmla="*/ 23007 w 3130564"/>
              <a:gd name="connsiteY0" fmla="*/ 616882 h 4614475"/>
              <a:gd name="connsiteX1" fmla="*/ 336319 w 3130564"/>
              <a:gd name="connsiteY1" fmla="*/ 190501 h 4614475"/>
              <a:gd name="connsiteX2" fmla="*/ 863369 w 3130564"/>
              <a:gd name="connsiteY2" fmla="*/ 0 h 4614475"/>
              <a:gd name="connsiteX3" fmla="*/ 1193049 w 3130564"/>
              <a:gd name="connsiteY3" fmla="*/ 68976 h 4614475"/>
              <a:gd name="connsiteX4" fmla="*/ 1545611 w 3130564"/>
              <a:gd name="connsiteY4" fmla="*/ 314986 h 4614475"/>
              <a:gd name="connsiteX5" fmla="*/ 2318775 w 3130564"/>
              <a:gd name="connsiteY5" fmla="*/ 1084593 h 4614475"/>
              <a:gd name="connsiteX6" fmla="*/ 2916444 w 3130564"/>
              <a:gd name="connsiteY6" fmla="*/ 1692170 h 4614475"/>
              <a:gd name="connsiteX7" fmla="*/ 3130043 w 3130564"/>
              <a:gd name="connsiteY7" fmla="*/ 2293885 h 4614475"/>
              <a:gd name="connsiteX8" fmla="*/ 2952520 w 3130564"/>
              <a:gd name="connsiteY8" fmla="*/ 2882901 h 4614475"/>
              <a:gd name="connsiteX9" fmla="*/ 2412631 w 3130564"/>
              <a:gd name="connsiteY9" fmla="*/ 3448050 h 4614475"/>
              <a:gd name="connsiteX10" fmla="*/ 1415032 w 3130564"/>
              <a:gd name="connsiteY10" fmla="*/ 4416425 h 4614475"/>
              <a:gd name="connsiteX11" fmla="*/ 903426 w 3130564"/>
              <a:gd name="connsiteY11" fmla="*/ 4610584 h 4614475"/>
              <a:gd name="connsiteX12" fmla="*/ 288942 w 3130564"/>
              <a:gd name="connsiteY12" fmla="*/ 4398830 h 4614475"/>
              <a:gd name="connsiteX13" fmla="*/ 727 w 3130564"/>
              <a:gd name="connsiteY13" fmla="*/ 3845874 h 4614475"/>
              <a:gd name="connsiteX14" fmla="*/ 215669 w 3130564"/>
              <a:gd name="connsiteY14" fmla="*/ 3309938 h 4614475"/>
              <a:gd name="connsiteX15" fmla="*/ 565165 w 3130564"/>
              <a:gd name="connsiteY15" fmla="*/ 2901950 h 4614475"/>
              <a:gd name="connsiteX16" fmla="*/ 739028 w 3130564"/>
              <a:gd name="connsiteY16" fmla="*/ 2592764 h 4614475"/>
              <a:gd name="connsiteX17" fmla="*/ 720041 w 3130564"/>
              <a:gd name="connsiteY17" fmla="*/ 2242714 h 4614475"/>
              <a:gd name="connsiteX18" fmla="*/ 584081 w 3130564"/>
              <a:gd name="connsiteY18" fmla="*/ 1781742 h 4614475"/>
              <a:gd name="connsiteX19" fmla="*/ 334473 w 3130564"/>
              <a:gd name="connsiteY19" fmla="*/ 1469510 h 4614475"/>
              <a:gd name="connsiteX20" fmla="*/ 135435 w 3130564"/>
              <a:gd name="connsiteY20" fmla="*/ 1245938 h 4614475"/>
              <a:gd name="connsiteX21" fmla="*/ 23007 w 3130564"/>
              <a:gd name="connsiteY21" fmla="*/ 616882 h 4614475"/>
              <a:gd name="connsiteX0" fmla="*/ 23007 w 3130564"/>
              <a:gd name="connsiteY0" fmla="*/ 616882 h 4611686"/>
              <a:gd name="connsiteX1" fmla="*/ 336319 w 3130564"/>
              <a:gd name="connsiteY1" fmla="*/ 190501 h 4611686"/>
              <a:gd name="connsiteX2" fmla="*/ 863369 w 3130564"/>
              <a:gd name="connsiteY2" fmla="*/ 0 h 4611686"/>
              <a:gd name="connsiteX3" fmla="*/ 1193049 w 3130564"/>
              <a:gd name="connsiteY3" fmla="*/ 68976 h 4611686"/>
              <a:gd name="connsiteX4" fmla="*/ 1545611 w 3130564"/>
              <a:gd name="connsiteY4" fmla="*/ 314986 h 4611686"/>
              <a:gd name="connsiteX5" fmla="*/ 2318775 w 3130564"/>
              <a:gd name="connsiteY5" fmla="*/ 1084593 h 4611686"/>
              <a:gd name="connsiteX6" fmla="*/ 2916444 w 3130564"/>
              <a:gd name="connsiteY6" fmla="*/ 1692170 h 4611686"/>
              <a:gd name="connsiteX7" fmla="*/ 3130043 w 3130564"/>
              <a:gd name="connsiteY7" fmla="*/ 2293885 h 4611686"/>
              <a:gd name="connsiteX8" fmla="*/ 2952520 w 3130564"/>
              <a:gd name="connsiteY8" fmla="*/ 2882901 h 4611686"/>
              <a:gd name="connsiteX9" fmla="*/ 2412631 w 3130564"/>
              <a:gd name="connsiteY9" fmla="*/ 3448050 h 4611686"/>
              <a:gd name="connsiteX10" fmla="*/ 1415032 w 3130564"/>
              <a:gd name="connsiteY10" fmla="*/ 4416425 h 4611686"/>
              <a:gd name="connsiteX11" fmla="*/ 903426 w 3130564"/>
              <a:gd name="connsiteY11" fmla="*/ 4610584 h 4611686"/>
              <a:gd name="connsiteX12" fmla="*/ 288942 w 3130564"/>
              <a:gd name="connsiteY12" fmla="*/ 4398830 h 4611686"/>
              <a:gd name="connsiteX13" fmla="*/ 727 w 3130564"/>
              <a:gd name="connsiteY13" fmla="*/ 3845874 h 4611686"/>
              <a:gd name="connsiteX14" fmla="*/ 215669 w 3130564"/>
              <a:gd name="connsiteY14" fmla="*/ 3309938 h 4611686"/>
              <a:gd name="connsiteX15" fmla="*/ 565165 w 3130564"/>
              <a:gd name="connsiteY15" fmla="*/ 2901950 h 4611686"/>
              <a:gd name="connsiteX16" fmla="*/ 739028 w 3130564"/>
              <a:gd name="connsiteY16" fmla="*/ 2592764 h 4611686"/>
              <a:gd name="connsiteX17" fmla="*/ 720041 w 3130564"/>
              <a:gd name="connsiteY17" fmla="*/ 2242714 h 4611686"/>
              <a:gd name="connsiteX18" fmla="*/ 584081 w 3130564"/>
              <a:gd name="connsiteY18" fmla="*/ 1781742 h 4611686"/>
              <a:gd name="connsiteX19" fmla="*/ 334473 w 3130564"/>
              <a:gd name="connsiteY19" fmla="*/ 1469510 h 4611686"/>
              <a:gd name="connsiteX20" fmla="*/ 135435 w 3130564"/>
              <a:gd name="connsiteY20" fmla="*/ 1245938 h 4611686"/>
              <a:gd name="connsiteX21" fmla="*/ 23007 w 3130564"/>
              <a:gd name="connsiteY21" fmla="*/ 616882 h 4611686"/>
              <a:gd name="connsiteX0" fmla="*/ 23007 w 3130564"/>
              <a:gd name="connsiteY0" fmla="*/ 616882 h 4611686"/>
              <a:gd name="connsiteX1" fmla="*/ 336319 w 3130564"/>
              <a:gd name="connsiteY1" fmla="*/ 190501 h 4611686"/>
              <a:gd name="connsiteX2" fmla="*/ 863369 w 3130564"/>
              <a:gd name="connsiteY2" fmla="*/ 0 h 4611686"/>
              <a:gd name="connsiteX3" fmla="*/ 1193049 w 3130564"/>
              <a:gd name="connsiteY3" fmla="*/ 68976 h 4611686"/>
              <a:gd name="connsiteX4" fmla="*/ 1545611 w 3130564"/>
              <a:gd name="connsiteY4" fmla="*/ 314986 h 4611686"/>
              <a:gd name="connsiteX5" fmla="*/ 2318775 w 3130564"/>
              <a:gd name="connsiteY5" fmla="*/ 1084593 h 4611686"/>
              <a:gd name="connsiteX6" fmla="*/ 2916444 w 3130564"/>
              <a:gd name="connsiteY6" fmla="*/ 1692170 h 4611686"/>
              <a:gd name="connsiteX7" fmla="*/ 3130043 w 3130564"/>
              <a:gd name="connsiteY7" fmla="*/ 2293885 h 4611686"/>
              <a:gd name="connsiteX8" fmla="*/ 2952520 w 3130564"/>
              <a:gd name="connsiteY8" fmla="*/ 2882901 h 4611686"/>
              <a:gd name="connsiteX9" fmla="*/ 2412631 w 3130564"/>
              <a:gd name="connsiteY9" fmla="*/ 3448050 h 4611686"/>
              <a:gd name="connsiteX10" fmla="*/ 1415032 w 3130564"/>
              <a:gd name="connsiteY10" fmla="*/ 4416425 h 4611686"/>
              <a:gd name="connsiteX11" fmla="*/ 903426 w 3130564"/>
              <a:gd name="connsiteY11" fmla="*/ 4610584 h 4611686"/>
              <a:gd name="connsiteX12" fmla="*/ 288942 w 3130564"/>
              <a:gd name="connsiteY12" fmla="*/ 4398830 h 4611686"/>
              <a:gd name="connsiteX13" fmla="*/ 727 w 3130564"/>
              <a:gd name="connsiteY13" fmla="*/ 3845874 h 4611686"/>
              <a:gd name="connsiteX14" fmla="*/ 215669 w 3130564"/>
              <a:gd name="connsiteY14" fmla="*/ 3309938 h 4611686"/>
              <a:gd name="connsiteX15" fmla="*/ 565165 w 3130564"/>
              <a:gd name="connsiteY15" fmla="*/ 2901950 h 4611686"/>
              <a:gd name="connsiteX16" fmla="*/ 739028 w 3130564"/>
              <a:gd name="connsiteY16" fmla="*/ 2592764 h 4611686"/>
              <a:gd name="connsiteX17" fmla="*/ 720041 w 3130564"/>
              <a:gd name="connsiteY17" fmla="*/ 2242714 h 4611686"/>
              <a:gd name="connsiteX18" fmla="*/ 584081 w 3130564"/>
              <a:gd name="connsiteY18" fmla="*/ 1781742 h 4611686"/>
              <a:gd name="connsiteX19" fmla="*/ 334473 w 3130564"/>
              <a:gd name="connsiteY19" fmla="*/ 1469510 h 4611686"/>
              <a:gd name="connsiteX20" fmla="*/ 135435 w 3130564"/>
              <a:gd name="connsiteY20" fmla="*/ 1245938 h 4611686"/>
              <a:gd name="connsiteX21" fmla="*/ 23007 w 3130564"/>
              <a:gd name="connsiteY21" fmla="*/ 616882 h 4611686"/>
              <a:gd name="connsiteX0" fmla="*/ 23007 w 3130564"/>
              <a:gd name="connsiteY0" fmla="*/ 616882 h 4611686"/>
              <a:gd name="connsiteX1" fmla="*/ 336319 w 3130564"/>
              <a:gd name="connsiteY1" fmla="*/ 190501 h 4611686"/>
              <a:gd name="connsiteX2" fmla="*/ 863369 w 3130564"/>
              <a:gd name="connsiteY2" fmla="*/ 0 h 4611686"/>
              <a:gd name="connsiteX3" fmla="*/ 1193049 w 3130564"/>
              <a:gd name="connsiteY3" fmla="*/ 68976 h 4611686"/>
              <a:gd name="connsiteX4" fmla="*/ 1545611 w 3130564"/>
              <a:gd name="connsiteY4" fmla="*/ 314986 h 4611686"/>
              <a:gd name="connsiteX5" fmla="*/ 2318775 w 3130564"/>
              <a:gd name="connsiteY5" fmla="*/ 1084593 h 4611686"/>
              <a:gd name="connsiteX6" fmla="*/ 2916444 w 3130564"/>
              <a:gd name="connsiteY6" fmla="*/ 1692170 h 4611686"/>
              <a:gd name="connsiteX7" fmla="*/ 3130043 w 3130564"/>
              <a:gd name="connsiteY7" fmla="*/ 2293885 h 4611686"/>
              <a:gd name="connsiteX8" fmla="*/ 2952520 w 3130564"/>
              <a:gd name="connsiteY8" fmla="*/ 2882901 h 4611686"/>
              <a:gd name="connsiteX9" fmla="*/ 2412631 w 3130564"/>
              <a:gd name="connsiteY9" fmla="*/ 3448050 h 4611686"/>
              <a:gd name="connsiteX10" fmla="*/ 1415032 w 3130564"/>
              <a:gd name="connsiteY10" fmla="*/ 4416425 h 4611686"/>
              <a:gd name="connsiteX11" fmla="*/ 903426 w 3130564"/>
              <a:gd name="connsiteY11" fmla="*/ 4610584 h 4611686"/>
              <a:gd name="connsiteX12" fmla="*/ 288942 w 3130564"/>
              <a:gd name="connsiteY12" fmla="*/ 4398830 h 4611686"/>
              <a:gd name="connsiteX13" fmla="*/ 727 w 3130564"/>
              <a:gd name="connsiteY13" fmla="*/ 3845874 h 4611686"/>
              <a:gd name="connsiteX14" fmla="*/ 215669 w 3130564"/>
              <a:gd name="connsiteY14" fmla="*/ 3309938 h 4611686"/>
              <a:gd name="connsiteX15" fmla="*/ 565165 w 3130564"/>
              <a:gd name="connsiteY15" fmla="*/ 2901950 h 4611686"/>
              <a:gd name="connsiteX16" fmla="*/ 739028 w 3130564"/>
              <a:gd name="connsiteY16" fmla="*/ 2592764 h 4611686"/>
              <a:gd name="connsiteX17" fmla="*/ 720041 w 3130564"/>
              <a:gd name="connsiteY17" fmla="*/ 2242714 h 4611686"/>
              <a:gd name="connsiteX18" fmla="*/ 584081 w 3130564"/>
              <a:gd name="connsiteY18" fmla="*/ 1781742 h 4611686"/>
              <a:gd name="connsiteX19" fmla="*/ 334473 w 3130564"/>
              <a:gd name="connsiteY19" fmla="*/ 1469510 h 4611686"/>
              <a:gd name="connsiteX20" fmla="*/ 135435 w 3130564"/>
              <a:gd name="connsiteY20" fmla="*/ 1245938 h 4611686"/>
              <a:gd name="connsiteX21" fmla="*/ 23007 w 3130564"/>
              <a:gd name="connsiteY21" fmla="*/ 616882 h 4611686"/>
              <a:gd name="connsiteX0" fmla="*/ 23007 w 3130564"/>
              <a:gd name="connsiteY0" fmla="*/ 616882 h 4610584"/>
              <a:gd name="connsiteX1" fmla="*/ 336319 w 3130564"/>
              <a:gd name="connsiteY1" fmla="*/ 190501 h 4610584"/>
              <a:gd name="connsiteX2" fmla="*/ 863369 w 3130564"/>
              <a:gd name="connsiteY2" fmla="*/ 0 h 4610584"/>
              <a:gd name="connsiteX3" fmla="*/ 1193049 w 3130564"/>
              <a:gd name="connsiteY3" fmla="*/ 68976 h 4610584"/>
              <a:gd name="connsiteX4" fmla="*/ 1545611 w 3130564"/>
              <a:gd name="connsiteY4" fmla="*/ 314986 h 4610584"/>
              <a:gd name="connsiteX5" fmla="*/ 2318775 w 3130564"/>
              <a:gd name="connsiteY5" fmla="*/ 1084593 h 4610584"/>
              <a:gd name="connsiteX6" fmla="*/ 2916444 w 3130564"/>
              <a:gd name="connsiteY6" fmla="*/ 1692170 h 4610584"/>
              <a:gd name="connsiteX7" fmla="*/ 3130043 w 3130564"/>
              <a:gd name="connsiteY7" fmla="*/ 2293885 h 4610584"/>
              <a:gd name="connsiteX8" fmla="*/ 2952520 w 3130564"/>
              <a:gd name="connsiteY8" fmla="*/ 2882901 h 4610584"/>
              <a:gd name="connsiteX9" fmla="*/ 2412631 w 3130564"/>
              <a:gd name="connsiteY9" fmla="*/ 3448050 h 4610584"/>
              <a:gd name="connsiteX10" fmla="*/ 1415032 w 3130564"/>
              <a:gd name="connsiteY10" fmla="*/ 4416425 h 4610584"/>
              <a:gd name="connsiteX11" fmla="*/ 903426 w 3130564"/>
              <a:gd name="connsiteY11" fmla="*/ 4610584 h 4610584"/>
              <a:gd name="connsiteX12" fmla="*/ 288942 w 3130564"/>
              <a:gd name="connsiteY12" fmla="*/ 4398830 h 4610584"/>
              <a:gd name="connsiteX13" fmla="*/ 727 w 3130564"/>
              <a:gd name="connsiteY13" fmla="*/ 3845874 h 4610584"/>
              <a:gd name="connsiteX14" fmla="*/ 215669 w 3130564"/>
              <a:gd name="connsiteY14" fmla="*/ 3309938 h 4610584"/>
              <a:gd name="connsiteX15" fmla="*/ 565165 w 3130564"/>
              <a:gd name="connsiteY15" fmla="*/ 2901950 h 4610584"/>
              <a:gd name="connsiteX16" fmla="*/ 739028 w 3130564"/>
              <a:gd name="connsiteY16" fmla="*/ 2592764 h 4610584"/>
              <a:gd name="connsiteX17" fmla="*/ 720041 w 3130564"/>
              <a:gd name="connsiteY17" fmla="*/ 2242714 h 4610584"/>
              <a:gd name="connsiteX18" fmla="*/ 584081 w 3130564"/>
              <a:gd name="connsiteY18" fmla="*/ 1781742 h 4610584"/>
              <a:gd name="connsiteX19" fmla="*/ 334473 w 3130564"/>
              <a:gd name="connsiteY19" fmla="*/ 1469510 h 4610584"/>
              <a:gd name="connsiteX20" fmla="*/ 135435 w 3130564"/>
              <a:gd name="connsiteY20" fmla="*/ 1245938 h 4610584"/>
              <a:gd name="connsiteX21" fmla="*/ 23007 w 3130564"/>
              <a:gd name="connsiteY21" fmla="*/ 616882 h 4610584"/>
              <a:gd name="connsiteX0" fmla="*/ 23007 w 3130564"/>
              <a:gd name="connsiteY0" fmla="*/ 616882 h 4610584"/>
              <a:gd name="connsiteX1" fmla="*/ 336319 w 3130564"/>
              <a:gd name="connsiteY1" fmla="*/ 190501 h 4610584"/>
              <a:gd name="connsiteX2" fmla="*/ 863369 w 3130564"/>
              <a:gd name="connsiteY2" fmla="*/ 0 h 4610584"/>
              <a:gd name="connsiteX3" fmla="*/ 1193049 w 3130564"/>
              <a:gd name="connsiteY3" fmla="*/ 68976 h 4610584"/>
              <a:gd name="connsiteX4" fmla="*/ 1545611 w 3130564"/>
              <a:gd name="connsiteY4" fmla="*/ 314986 h 4610584"/>
              <a:gd name="connsiteX5" fmla="*/ 2318775 w 3130564"/>
              <a:gd name="connsiteY5" fmla="*/ 1084593 h 4610584"/>
              <a:gd name="connsiteX6" fmla="*/ 2916444 w 3130564"/>
              <a:gd name="connsiteY6" fmla="*/ 1692170 h 4610584"/>
              <a:gd name="connsiteX7" fmla="*/ 3130043 w 3130564"/>
              <a:gd name="connsiteY7" fmla="*/ 2293885 h 4610584"/>
              <a:gd name="connsiteX8" fmla="*/ 2952520 w 3130564"/>
              <a:gd name="connsiteY8" fmla="*/ 2882901 h 4610584"/>
              <a:gd name="connsiteX9" fmla="*/ 2412631 w 3130564"/>
              <a:gd name="connsiteY9" fmla="*/ 3448050 h 4610584"/>
              <a:gd name="connsiteX10" fmla="*/ 1415032 w 3130564"/>
              <a:gd name="connsiteY10" fmla="*/ 4416425 h 4610584"/>
              <a:gd name="connsiteX11" fmla="*/ 903426 w 3130564"/>
              <a:gd name="connsiteY11" fmla="*/ 4610584 h 4610584"/>
              <a:gd name="connsiteX12" fmla="*/ 288942 w 3130564"/>
              <a:gd name="connsiteY12" fmla="*/ 4398830 h 4610584"/>
              <a:gd name="connsiteX13" fmla="*/ 727 w 3130564"/>
              <a:gd name="connsiteY13" fmla="*/ 3845874 h 4610584"/>
              <a:gd name="connsiteX14" fmla="*/ 215669 w 3130564"/>
              <a:gd name="connsiteY14" fmla="*/ 3309938 h 4610584"/>
              <a:gd name="connsiteX15" fmla="*/ 565165 w 3130564"/>
              <a:gd name="connsiteY15" fmla="*/ 2901950 h 4610584"/>
              <a:gd name="connsiteX16" fmla="*/ 739028 w 3130564"/>
              <a:gd name="connsiteY16" fmla="*/ 2592764 h 4610584"/>
              <a:gd name="connsiteX17" fmla="*/ 720041 w 3130564"/>
              <a:gd name="connsiteY17" fmla="*/ 2242714 h 4610584"/>
              <a:gd name="connsiteX18" fmla="*/ 584081 w 3130564"/>
              <a:gd name="connsiteY18" fmla="*/ 1781742 h 4610584"/>
              <a:gd name="connsiteX19" fmla="*/ 334473 w 3130564"/>
              <a:gd name="connsiteY19" fmla="*/ 1469510 h 4610584"/>
              <a:gd name="connsiteX20" fmla="*/ 135435 w 3130564"/>
              <a:gd name="connsiteY20" fmla="*/ 1245938 h 4610584"/>
              <a:gd name="connsiteX21" fmla="*/ 23007 w 3130564"/>
              <a:gd name="connsiteY21" fmla="*/ 616882 h 4610584"/>
              <a:gd name="connsiteX0" fmla="*/ 23007 w 3130564"/>
              <a:gd name="connsiteY0" fmla="*/ 616882 h 4610584"/>
              <a:gd name="connsiteX1" fmla="*/ 336319 w 3130564"/>
              <a:gd name="connsiteY1" fmla="*/ 190501 h 4610584"/>
              <a:gd name="connsiteX2" fmla="*/ 863369 w 3130564"/>
              <a:gd name="connsiteY2" fmla="*/ 0 h 4610584"/>
              <a:gd name="connsiteX3" fmla="*/ 1193049 w 3130564"/>
              <a:gd name="connsiteY3" fmla="*/ 68976 h 4610584"/>
              <a:gd name="connsiteX4" fmla="*/ 1545611 w 3130564"/>
              <a:gd name="connsiteY4" fmla="*/ 314986 h 4610584"/>
              <a:gd name="connsiteX5" fmla="*/ 2318775 w 3130564"/>
              <a:gd name="connsiteY5" fmla="*/ 1084593 h 4610584"/>
              <a:gd name="connsiteX6" fmla="*/ 2916444 w 3130564"/>
              <a:gd name="connsiteY6" fmla="*/ 1692170 h 4610584"/>
              <a:gd name="connsiteX7" fmla="*/ 3130043 w 3130564"/>
              <a:gd name="connsiteY7" fmla="*/ 2293885 h 4610584"/>
              <a:gd name="connsiteX8" fmla="*/ 2952520 w 3130564"/>
              <a:gd name="connsiteY8" fmla="*/ 2882901 h 4610584"/>
              <a:gd name="connsiteX9" fmla="*/ 2412631 w 3130564"/>
              <a:gd name="connsiteY9" fmla="*/ 3448050 h 4610584"/>
              <a:gd name="connsiteX10" fmla="*/ 1415032 w 3130564"/>
              <a:gd name="connsiteY10" fmla="*/ 4416425 h 4610584"/>
              <a:gd name="connsiteX11" fmla="*/ 903426 w 3130564"/>
              <a:gd name="connsiteY11" fmla="*/ 4610584 h 4610584"/>
              <a:gd name="connsiteX12" fmla="*/ 288942 w 3130564"/>
              <a:gd name="connsiteY12" fmla="*/ 4398830 h 4610584"/>
              <a:gd name="connsiteX13" fmla="*/ 727 w 3130564"/>
              <a:gd name="connsiteY13" fmla="*/ 3845874 h 4610584"/>
              <a:gd name="connsiteX14" fmla="*/ 215669 w 3130564"/>
              <a:gd name="connsiteY14" fmla="*/ 3309938 h 4610584"/>
              <a:gd name="connsiteX15" fmla="*/ 565165 w 3130564"/>
              <a:gd name="connsiteY15" fmla="*/ 2901950 h 4610584"/>
              <a:gd name="connsiteX16" fmla="*/ 739028 w 3130564"/>
              <a:gd name="connsiteY16" fmla="*/ 2592764 h 4610584"/>
              <a:gd name="connsiteX17" fmla="*/ 720041 w 3130564"/>
              <a:gd name="connsiteY17" fmla="*/ 2242714 h 4610584"/>
              <a:gd name="connsiteX18" fmla="*/ 584081 w 3130564"/>
              <a:gd name="connsiteY18" fmla="*/ 1781742 h 4610584"/>
              <a:gd name="connsiteX19" fmla="*/ 334473 w 3130564"/>
              <a:gd name="connsiteY19" fmla="*/ 1469510 h 4610584"/>
              <a:gd name="connsiteX20" fmla="*/ 135435 w 3130564"/>
              <a:gd name="connsiteY20" fmla="*/ 1245938 h 4610584"/>
              <a:gd name="connsiteX21" fmla="*/ 23007 w 3130564"/>
              <a:gd name="connsiteY21" fmla="*/ 616882 h 4610584"/>
              <a:gd name="connsiteX0" fmla="*/ 23007 w 3130564"/>
              <a:gd name="connsiteY0" fmla="*/ 616882 h 4617702"/>
              <a:gd name="connsiteX1" fmla="*/ 336319 w 3130564"/>
              <a:gd name="connsiteY1" fmla="*/ 190501 h 4617702"/>
              <a:gd name="connsiteX2" fmla="*/ 863369 w 3130564"/>
              <a:gd name="connsiteY2" fmla="*/ 0 h 4617702"/>
              <a:gd name="connsiteX3" fmla="*/ 1193049 w 3130564"/>
              <a:gd name="connsiteY3" fmla="*/ 68976 h 4617702"/>
              <a:gd name="connsiteX4" fmla="*/ 1545611 w 3130564"/>
              <a:gd name="connsiteY4" fmla="*/ 314986 h 4617702"/>
              <a:gd name="connsiteX5" fmla="*/ 2318775 w 3130564"/>
              <a:gd name="connsiteY5" fmla="*/ 1084593 h 4617702"/>
              <a:gd name="connsiteX6" fmla="*/ 2916444 w 3130564"/>
              <a:gd name="connsiteY6" fmla="*/ 1692170 h 4617702"/>
              <a:gd name="connsiteX7" fmla="*/ 3130043 w 3130564"/>
              <a:gd name="connsiteY7" fmla="*/ 2293885 h 4617702"/>
              <a:gd name="connsiteX8" fmla="*/ 2952520 w 3130564"/>
              <a:gd name="connsiteY8" fmla="*/ 2882901 h 4617702"/>
              <a:gd name="connsiteX9" fmla="*/ 2412631 w 3130564"/>
              <a:gd name="connsiteY9" fmla="*/ 3448050 h 4617702"/>
              <a:gd name="connsiteX10" fmla="*/ 1415032 w 3130564"/>
              <a:gd name="connsiteY10" fmla="*/ 4416425 h 4617702"/>
              <a:gd name="connsiteX11" fmla="*/ 899868 w 3130564"/>
              <a:gd name="connsiteY11" fmla="*/ 4617702 h 4617702"/>
              <a:gd name="connsiteX12" fmla="*/ 288942 w 3130564"/>
              <a:gd name="connsiteY12" fmla="*/ 4398830 h 4617702"/>
              <a:gd name="connsiteX13" fmla="*/ 727 w 3130564"/>
              <a:gd name="connsiteY13" fmla="*/ 3845874 h 4617702"/>
              <a:gd name="connsiteX14" fmla="*/ 215669 w 3130564"/>
              <a:gd name="connsiteY14" fmla="*/ 3309938 h 4617702"/>
              <a:gd name="connsiteX15" fmla="*/ 565165 w 3130564"/>
              <a:gd name="connsiteY15" fmla="*/ 2901950 h 4617702"/>
              <a:gd name="connsiteX16" fmla="*/ 739028 w 3130564"/>
              <a:gd name="connsiteY16" fmla="*/ 2592764 h 4617702"/>
              <a:gd name="connsiteX17" fmla="*/ 720041 w 3130564"/>
              <a:gd name="connsiteY17" fmla="*/ 2242714 h 4617702"/>
              <a:gd name="connsiteX18" fmla="*/ 584081 w 3130564"/>
              <a:gd name="connsiteY18" fmla="*/ 1781742 h 4617702"/>
              <a:gd name="connsiteX19" fmla="*/ 334473 w 3130564"/>
              <a:gd name="connsiteY19" fmla="*/ 1469510 h 4617702"/>
              <a:gd name="connsiteX20" fmla="*/ 135435 w 3130564"/>
              <a:gd name="connsiteY20" fmla="*/ 1245938 h 4617702"/>
              <a:gd name="connsiteX21" fmla="*/ 23007 w 3130564"/>
              <a:gd name="connsiteY21" fmla="*/ 616882 h 4617702"/>
              <a:gd name="connsiteX0" fmla="*/ 23007 w 3130564"/>
              <a:gd name="connsiteY0" fmla="*/ 616882 h 4610584"/>
              <a:gd name="connsiteX1" fmla="*/ 336319 w 3130564"/>
              <a:gd name="connsiteY1" fmla="*/ 190501 h 4610584"/>
              <a:gd name="connsiteX2" fmla="*/ 863369 w 3130564"/>
              <a:gd name="connsiteY2" fmla="*/ 0 h 4610584"/>
              <a:gd name="connsiteX3" fmla="*/ 1193049 w 3130564"/>
              <a:gd name="connsiteY3" fmla="*/ 68976 h 4610584"/>
              <a:gd name="connsiteX4" fmla="*/ 1545611 w 3130564"/>
              <a:gd name="connsiteY4" fmla="*/ 314986 h 4610584"/>
              <a:gd name="connsiteX5" fmla="*/ 2318775 w 3130564"/>
              <a:gd name="connsiteY5" fmla="*/ 1084593 h 4610584"/>
              <a:gd name="connsiteX6" fmla="*/ 2916444 w 3130564"/>
              <a:gd name="connsiteY6" fmla="*/ 1692170 h 4610584"/>
              <a:gd name="connsiteX7" fmla="*/ 3130043 w 3130564"/>
              <a:gd name="connsiteY7" fmla="*/ 2293885 h 4610584"/>
              <a:gd name="connsiteX8" fmla="*/ 2952520 w 3130564"/>
              <a:gd name="connsiteY8" fmla="*/ 2882901 h 4610584"/>
              <a:gd name="connsiteX9" fmla="*/ 2412631 w 3130564"/>
              <a:gd name="connsiteY9" fmla="*/ 3448050 h 4610584"/>
              <a:gd name="connsiteX10" fmla="*/ 1415032 w 3130564"/>
              <a:gd name="connsiteY10" fmla="*/ 4416425 h 4610584"/>
              <a:gd name="connsiteX11" fmla="*/ 899868 w 3130564"/>
              <a:gd name="connsiteY11" fmla="*/ 4610584 h 4610584"/>
              <a:gd name="connsiteX12" fmla="*/ 288942 w 3130564"/>
              <a:gd name="connsiteY12" fmla="*/ 4398830 h 4610584"/>
              <a:gd name="connsiteX13" fmla="*/ 727 w 3130564"/>
              <a:gd name="connsiteY13" fmla="*/ 3845874 h 4610584"/>
              <a:gd name="connsiteX14" fmla="*/ 215669 w 3130564"/>
              <a:gd name="connsiteY14" fmla="*/ 3309938 h 4610584"/>
              <a:gd name="connsiteX15" fmla="*/ 565165 w 3130564"/>
              <a:gd name="connsiteY15" fmla="*/ 2901950 h 4610584"/>
              <a:gd name="connsiteX16" fmla="*/ 739028 w 3130564"/>
              <a:gd name="connsiteY16" fmla="*/ 2592764 h 4610584"/>
              <a:gd name="connsiteX17" fmla="*/ 720041 w 3130564"/>
              <a:gd name="connsiteY17" fmla="*/ 2242714 h 4610584"/>
              <a:gd name="connsiteX18" fmla="*/ 584081 w 3130564"/>
              <a:gd name="connsiteY18" fmla="*/ 1781742 h 4610584"/>
              <a:gd name="connsiteX19" fmla="*/ 334473 w 3130564"/>
              <a:gd name="connsiteY19" fmla="*/ 1469510 h 4610584"/>
              <a:gd name="connsiteX20" fmla="*/ 135435 w 3130564"/>
              <a:gd name="connsiteY20" fmla="*/ 1245938 h 4610584"/>
              <a:gd name="connsiteX21" fmla="*/ 23007 w 3130564"/>
              <a:gd name="connsiteY21" fmla="*/ 616882 h 4610584"/>
              <a:gd name="connsiteX0" fmla="*/ 23007 w 3130564"/>
              <a:gd name="connsiteY0" fmla="*/ 616882 h 4611203"/>
              <a:gd name="connsiteX1" fmla="*/ 336319 w 3130564"/>
              <a:gd name="connsiteY1" fmla="*/ 190501 h 4611203"/>
              <a:gd name="connsiteX2" fmla="*/ 863369 w 3130564"/>
              <a:gd name="connsiteY2" fmla="*/ 0 h 4611203"/>
              <a:gd name="connsiteX3" fmla="*/ 1193049 w 3130564"/>
              <a:gd name="connsiteY3" fmla="*/ 68976 h 4611203"/>
              <a:gd name="connsiteX4" fmla="*/ 1545611 w 3130564"/>
              <a:gd name="connsiteY4" fmla="*/ 314986 h 4611203"/>
              <a:gd name="connsiteX5" fmla="*/ 2318775 w 3130564"/>
              <a:gd name="connsiteY5" fmla="*/ 1084593 h 4611203"/>
              <a:gd name="connsiteX6" fmla="*/ 2916444 w 3130564"/>
              <a:gd name="connsiteY6" fmla="*/ 1692170 h 4611203"/>
              <a:gd name="connsiteX7" fmla="*/ 3130043 w 3130564"/>
              <a:gd name="connsiteY7" fmla="*/ 2293885 h 4611203"/>
              <a:gd name="connsiteX8" fmla="*/ 2952520 w 3130564"/>
              <a:gd name="connsiteY8" fmla="*/ 2882901 h 4611203"/>
              <a:gd name="connsiteX9" fmla="*/ 2412631 w 3130564"/>
              <a:gd name="connsiteY9" fmla="*/ 3448050 h 4611203"/>
              <a:gd name="connsiteX10" fmla="*/ 1415032 w 3130564"/>
              <a:gd name="connsiteY10" fmla="*/ 4416425 h 4611203"/>
              <a:gd name="connsiteX11" fmla="*/ 899868 w 3130564"/>
              <a:gd name="connsiteY11" fmla="*/ 4610584 h 4611203"/>
              <a:gd name="connsiteX12" fmla="*/ 288942 w 3130564"/>
              <a:gd name="connsiteY12" fmla="*/ 4398830 h 4611203"/>
              <a:gd name="connsiteX13" fmla="*/ 727 w 3130564"/>
              <a:gd name="connsiteY13" fmla="*/ 3845874 h 4611203"/>
              <a:gd name="connsiteX14" fmla="*/ 215669 w 3130564"/>
              <a:gd name="connsiteY14" fmla="*/ 3309938 h 4611203"/>
              <a:gd name="connsiteX15" fmla="*/ 565165 w 3130564"/>
              <a:gd name="connsiteY15" fmla="*/ 2901950 h 4611203"/>
              <a:gd name="connsiteX16" fmla="*/ 739028 w 3130564"/>
              <a:gd name="connsiteY16" fmla="*/ 2592764 h 4611203"/>
              <a:gd name="connsiteX17" fmla="*/ 720041 w 3130564"/>
              <a:gd name="connsiteY17" fmla="*/ 2242714 h 4611203"/>
              <a:gd name="connsiteX18" fmla="*/ 584081 w 3130564"/>
              <a:gd name="connsiteY18" fmla="*/ 1781742 h 4611203"/>
              <a:gd name="connsiteX19" fmla="*/ 334473 w 3130564"/>
              <a:gd name="connsiteY19" fmla="*/ 1469510 h 4611203"/>
              <a:gd name="connsiteX20" fmla="*/ 135435 w 3130564"/>
              <a:gd name="connsiteY20" fmla="*/ 1245938 h 4611203"/>
              <a:gd name="connsiteX21" fmla="*/ 23007 w 3130564"/>
              <a:gd name="connsiteY21" fmla="*/ 616882 h 4611203"/>
              <a:gd name="connsiteX0" fmla="*/ 23007 w 3130564"/>
              <a:gd name="connsiteY0" fmla="*/ 616882 h 4614704"/>
              <a:gd name="connsiteX1" fmla="*/ 336319 w 3130564"/>
              <a:gd name="connsiteY1" fmla="*/ 190501 h 4614704"/>
              <a:gd name="connsiteX2" fmla="*/ 863369 w 3130564"/>
              <a:gd name="connsiteY2" fmla="*/ 0 h 4614704"/>
              <a:gd name="connsiteX3" fmla="*/ 1193049 w 3130564"/>
              <a:gd name="connsiteY3" fmla="*/ 68976 h 4614704"/>
              <a:gd name="connsiteX4" fmla="*/ 1545611 w 3130564"/>
              <a:gd name="connsiteY4" fmla="*/ 314986 h 4614704"/>
              <a:gd name="connsiteX5" fmla="*/ 2318775 w 3130564"/>
              <a:gd name="connsiteY5" fmla="*/ 1084593 h 4614704"/>
              <a:gd name="connsiteX6" fmla="*/ 2916444 w 3130564"/>
              <a:gd name="connsiteY6" fmla="*/ 1692170 h 4614704"/>
              <a:gd name="connsiteX7" fmla="*/ 3130043 w 3130564"/>
              <a:gd name="connsiteY7" fmla="*/ 2293885 h 4614704"/>
              <a:gd name="connsiteX8" fmla="*/ 2952520 w 3130564"/>
              <a:gd name="connsiteY8" fmla="*/ 2882901 h 4614704"/>
              <a:gd name="connsiteX9" fmla="*/ 2412631 w 3130564"/>
              <a:gd name="connsiteY9" fmla="*/ 3448050 h 4614704"/>
              <a:gd name="connsiteX10" fmla="*/ 1415032 w 3130564"/>
              <a:gd name="connsiteY10" fmla="*/ 4416425 h 4614704"/>
              <a:gd name="connsiteX11" fmla="*/ 896309 w 3130564"/>
              <a:gd name="connsiteY11" fmla="*/ 4614143 h 4614704"/>
              <a:gd name="connsiteX12" fmla="*/ 288942 w 3130564"/>
              <a:gd name="connsiteY12" fmla="*/ 4398830 h 4614704"/>
              <a:gd name="connsiteX13" fmla="*/ 727 w 3130564"/>
              <a:gd name="connsiteY13" fmla="*/ 3845874 h 4614704"/>
              <a:gd name="connsiteX14" fmla="*/ 215669 w 3130564"/>
              <a:gd name="connsiteY14" fmla="*/ 3309938 h 4614704"/>
              <a:gd name="connsiteX15" fmla="*/ 565165 w 3130564"/>
              <a:gd name="connsiteY15" fmla="*/ 2901950 h 4614704"/>
              <a:gd name="connsiteX16" fmla="*/ 739028 w 3130564"/>
              <a:gd name="connsiteY16" fmla="*/ 2592764 h 4614704"/>
              <a:gd name="connsiteX17" fmla="*/ 720041 w 3130564"/>
              <a:gd name="connsiteY17" fmla="*/ 2242714 h 4614704"/>
              <a:gd name="connsiteX18" fmla="*/ 584081 w 3130564"/>
              <a:gd name="connsiteY18" fmla="*/ 1781742 h 4614704"/>
              <a:gd name="connsiteX19" fmla="*/ 334473 w 3130564"/>
              <a:gd name="connsiteY19" fmla="*/ 1469510 h 4614704"/>
              <a:gd name="connsiteX20" fmla="*/ 135435 w 3130564"/>
              <a:gd name="connsiteY20" fmla="*/ 1245938 h 4614704"/>
              <a:gd name="connsiteX21" fmla="*/ 23007 w 3130564"/>
              <a:gd name="connsiteY21" fmla="*/ 616882 h 4614704"/>
              <a:gd name="connsiteX0" fmla="*/ 23007 w 3130564"/>
              <a:gd name="connsiteY0" fmla="*/ 616882 h 4615476"/>
              <a:gd name="connsiteX1" fmla="*/ 336319 w 3130564"/>
              <a:gd name="connsiteY1" fmla="*/ 190501 h 4615476"/>
              <a:gd name="connsiteX2" fmla="*/ 863369 w 3130564"/>
              <a:gd name="connsiteY2" fmla="*/ 0 h 4615476"/>
              <a:gd name="connsiteX3" fmla="*/ 1193049 w 3130564"/>
              <a:gd name="connsiteY3" fmla="*/ 68976 h 4615476"/>
              <a:gd name="connsiteX4" fmla="*/ 1545611 w 3130564"/>
              <a:gd name="connsiteY4" fmla="*/ 314986 h 4615476"/>
              <a:gd name="connsiteX5" fmla="*/ 2318775 w 3130564"/>
              <a:gd name="connsiteY5" fmla="*/ 1084593 h 4615476"/>
              <a:gd name="connsiteX6" fmla="*/ 2916444 w 3130564"/>
              <a:gd name="connsiteY6" fmla="*/ 1692170 h 4615476"/>
              <a:gd name="connsiteX7" fmla="*/ 3130043 w 3130564"/>
              <a:gd name="connsiteY7" fmla="*/ 2293885 h 4615476"/>
              <a:gd name="connsiteX8" fmla="*/ 2952520 w 3130564"/>
              <a:gd name="connsiteY8" fmla="*/ 2882901 h 4615476"/>
              <a:gd name="connsiteX9" fmla="*/ 2412631 w 3130564"/>
              <a:gd name="connsiteY9" fmla="*/ 3448050 h 4615476"/>
              <a:gd name="connsiteX10" fmla="*/ 1415032 w 3130564"/>
              <a:gd name="connsiteY10" fmla="*/ 4416425 h 4615476"/>
              <a:gd name="connsiteX11" fmla="*/ 896309 w 3130564"/>
              <a:gd name="connsiteY11" fmla="*/ 4614143 h 4615476"/>
              <a:gd name="connsiteX12" fmla="*/ 288942 w 3130564"/>
              <a:gd name="connsiteY12" fmla="*/ 4398830 h 4615476"/>
              <a:gd name="connsiteX13" fmla="*/ 727 w 3130564"/>
              <a:gd name="connsiteY13" fmla="*/ 3845874 h 4615476"/>
              <a:gd name="connsiteX14" fmla="*/ 215669 w 3130564"/>
              <a:gd name="connsiteY14" fmla="*/ 3309938 h 4615476"/>
              <a:gd name="connsiteX15" fmla="*/ 565165 w 3130564"/>
              <a:gd name="connsiteY15" fmla="*/ 2901950 h 4615476"/>
              <a:gd name="connsiteX16" fmla="*/ 739028 w 3130564"/>
              <a:gd name="connsiteY16" fmla="*/ 2592764 h 4615476"/>
              <a:gd name="connsiteX17" fmla="*/ 720041 w 3130564"/>
              <a:gd name="connsiteY17" fmla="*/ 2242714 h 4615476"/>
              <a:gd name="connsiteX18" fmla="*/ 584081 w 3130564"/>
              <a:gd name="connsiteY18" fmla="*/ 1781742 h 4615476"/>
              <a:gd name="connsiteX19" fmla="*/ 334473 w 3130564"/>
              <a:gd name="connsiteY19" fmla="*/ 1469510 h 4615476"/>
              <a:gd name="connsiteX20" fmla="*/ 135435 w 3130564"/>
              <a:gd name="connsiteY20" fmla="*/ 1245938 h 4615476"/>
              <a:gd name="connsiteX21" fmla="*/ 23007 w 3130564"/>
              <a:gd name="connsiteY21" fmla="*/ 616882 h 4615476"/>
              <a:gd name="connsiteX0" fmla="*/ 23007 w 3130564"/>
              <a:gd name="connsiteY0" fmla="*/ 616882 h 4615476"/>
              <a:gd name="connsiteX1" fmla="*/ 336319 w 3130564"/>
              <a:gd name="connsiteY1" fmla="*/ 190501 h 4615476"/>
              <a:gd name="connsiteX2" fmla="*/ 863369 w 3130564"/>
              <a:gd name="connsiteY2" fmla="*/ 0 h 4615476"/>
              <a:gd name="connsiteX3" fmla="*/ 1193049 w 3130564"/>
              <a:gd name="connsiteY3" fmla="*/ 68976 h 4615476"/>
              <a:gd name="connsiteX4" fmla="*/ 1545611 w 3130564"/>
              <a:gd name="connsiteY4" fmla="*/ 314986 h 4615476"/>
              <a:gd name="connsiteX5" fmla="*/ 2318775 w 3130564"/>
              <a:gd name="connsiteY5" fmla="*/ 1084593 h 4615476"/>
              <a:gd name="connsiteX6" fmla="*/ 2916444 w 3130564"/>
              <a:gd name="connsiteY6" fmla="*/ 1692170 h 4615476"/>
              <a:gd name="connsiteX7" fmla="*/ 3130043 w 3130564"/>
              <a:gd name="connsiteY7" fmla="*/ 2293885 h 4615476"/>
              <a:gd name="connsiteX8" fmla="*/ 2952520 w 3130564"/>
              <a:gd name="connsiteY8" fmla="*/ 2882901 h 4615476"/>
              <a:gd name="connsiteX9" fmla="*/ 2412631 w 3130564"/>
              <a:gd name="connsiteY9" fmla="*/ 3448050 h 4615476"/>
              <a:gd name="connsiteX10" fmla="*/ 1415032 w 3130564"/>
              <a:gd name="connsiteY10" fmla="*/ 4416425 h 4615476"/>
              <a:gd name="connsiteX11" fmla="*/ 896309 w 3130564"/>
              <a:gd name="connsiteY11" fmla="*/ 4614143 h 4615476"/>
              <a:gd name="connsiteX12" fmla="*/ 288942 w 3130564"/>
              <a:gd name="connsiteY12" fmla="*/ 4398830 h 4615476"/>
              <a:gd name="connsiteX13" fmla="*/ 727 w 3130564"/>
              <a:gd name="connsiteY13" fmla="*/ 3845874 h 4615476"/>
              <a:gd name="connsiteX14" fmla="*/ 215669 w 3130564"/>
              <a:gd name="connsiteY14" fmla="*/ 3309938 h 4615476"/>
              <a:gd name="connsiteX15" fmla="*/ 565165 w 3130564"/>
              <a:gd name="connsiteY15" fmla="*/ 2901950 h 4615476"/>
              <a:gd name="connsiteX16" fmla="*/ 739028 w 3130564"/>
              <a:gd name="connsiteY16" fmla="*/ 2592764 h 4615476"/>
              <a:gd name="connsiteX17" fmla="*/ 720041 w 3130564"/>
              <a:gd name="connsiteY17" fmla="*/ 2242714 h 4615476"/>
              <a:gd name="connsiteX18" fmla="*/ 584081 w 3130564"/>
              <a:gd name="connsiteY18" fmla="*/ 1781742 h 4615476"/>
              <a:gd name="connsiteX19" fmla="*/ 334473 w 3130564"/>
              <a:gd name="connsiteY19" fmla="*/ 1469510 h 4615476"/>
              <a:gd name="connsiteX20" fmla="*/ 135435 w 3130564"/>
              <a:gd name="connsiteY20" fmla="*/ 1245938 h 4615476"/>
              <a:gd name="connsiteX21" fmla="*/ 23007 w 3130564"/>
              <a:gd name="connsiteY21" fmla="*/ 616882 h 4615476"/>
              <a:gd name="connsiteX0" fmla="*/ 23007 w 3130564"/>
              <a:gd name="connsiteY0" fmla="*/ 616882 h 4615476"/>
              <a:gd name="connsiteX1" fmla="*/ 336319 w 3130564"/>
              <a:gd name="connsiteY1" fmla="*/ 190501 h 4615476"/>
              <a:gd name="connsiteX2" fmla="*/ 863369 w 3130564"/>
              <a:gd name="connsiteY2" fmla="*/ 0 h 4615476"/>
              <a:gd name="connsiteX3" fmla="*/ 1193049 w 3130564"/>
              <a:gd name="connsiteY3" fmla="*/ 68976 h 4615476"/>
              <a:gd name="connsiteX4" fmla="*/ 1545611 w 3130564"/>
              <a:gd name="connsiteY4" fmla="*/ 314986 h 4615476"/>
              <a:gd name="connsiteX5" fmla="*/ 2318775 w 3130564"/>
              <a:gd name="connsiteY5" fmla="*/ 1084593 h 4615476"/>
              <a:gd name="connsiteX6" fmla="*/ 2916444 w 3130564"/>
              <a:gd name="connsiteY6" fmla="*/ 1692170 h 4615476"/>
              <a:gd name="connsiteX7" fmla="*/ 3130043 w 3130564"/>
              <a:gd name="connsiteY7" fmla="*/ 2293885 h 4615476"/>
              <a:gd name="connsiteX8" fmla="*/ 2952520 w 3130564"/>
              <a:gd name="connsiteY8" fmla="*/ 2882901 h 4615476"/>
              <a:gd name="connsiteX9" fmla="*/ 2412631 w 3130564"/>
              <a:gd name="connsiteY9" fmla="*/ 3448050 h 4615476"/>
              <a:gd name="connsiteX10" fmla="*/ 1415032 w 3130564"/>
              <a:gd name="connsiteY10" fmla="*/ 4416425 h 4615476"/>
              <a:gd name="connsiteX11" fmla="*/ 896309 w 3130564"/>
              <a:gd name="connsiteY11" fmla="*/ 4614143 h 4615476"/>
              <a:gd name="connsiteX12" fmla="*/ 288942 w 3130564"/>
              <a:gd name="connsiteY12" fmla="*/ 4398830 h 4615476"/>
              <a:gd name="connsiteX13" fmla="*/ 727 w 3130564"/>
              <a:gd name="connsiteY13" fmla="*/ 3845874 h 4615476"/>
              <a:gd name="connsiteX14" fmla="*/ 215669 w 3130564"/>
              <a:gd name="connsiteY14" fmla="*/ 3309938 h 4615476"/>
              <a:gd name="connsiteX15" fmla="*/ 565165 w 3130564"/>
              <a:gd name="connsiteY15" fmla="*/ 2901950 h 4615476"/>
              <a:gd name="connsiteX16" fmla="*/ 739028 w 3130564"/>
              <a:gd name="connsiteY16" fmla="*/ 2592764 h 4615476"/>
              <a:gd name="connsiteX17" fmla="*/ 720041 w 3130564"/>
              <a:gd name="connsiteY17" fmla="*/ 2242714 h 4615476"/>
              <a:gd name="connsiteX18" fmla="*/ 584081 w 3130564"/>
              <a:gd name="connsiteY18" fmla="*/ 1781742 h 4615476"/>
              <a:gd name="connsiteX19" fmla="*/ 334473 w 3130564"/>
              <a:gd name="connsiteY19" fmla="*/ 1469510 h 4615476"/>
              <a:gd name="connsiteX20" fmla="*/ 135435 w 3130564"/>
              <a:gd name="connsiteY20" fmla="*/ 1245938 h 4615476"/>
              <a:gd name="connsiteX21" fmla="*/ 23007 w 3130564"/>
              <a:gd name="connsiteY21" fmla="*/ 616882 h 4615476"/>
              <a:gd name="connsiteX0" fmla="*/ 23007 w 3130564"/>
              <a:gd name="connsiteY0" fmla="*/ 616882 h 4615476"/>
              <a:gd name="connsiteX1" fmla="*/ 336319 w 3130564"/>
              <a:gd name="connsiteY1" fmla="*/ 190501 h 4615476"/>
              <a:gd name="connsiteX2" fmla="*/ 863369 w 3130564"/>
              <a:gd name="connsiteY2" fmla="*/ 0 h 4615476"/>
              <a:gd name="connsiteX3" fmla="*/ 1193049 w 3130564"/>
              <a:gd name="connsiteY3" fmla="*/ 68976 h 4615476"/>
              <a:gd name="connsiteX4" fmla="*/ 1545611 w 3130564"/>
              <a:gd name="connsiteY4" fmla="*/ 314986 h 4615476"/>
              <a:gd name="connsiteX5" fmla="*/ 2318775 w 3130564"/>
              <a:gd name="connsiteY5" fmla="*/ 1084593 h 4615476"/>
              <a:gd name="connsiteX6" fmla="*/ 2916444 w 3130564"/>
              <a:gd name="connsiteY6" fmla="*/ 1692170 h 4615476"/>
              <a:gd name="connsiteX7" fmla="*/ 3130043 w 3130564"/>
              <a:gd name="connsiteY7" fmla="*/ 2293885 h 4615476"/>
              <a:gd name="connsiteX8" fmla="*/ 2952520 w 3130564"/>
              <a:gd name="connsiteY8" fmla="*/ 2882901 h 4615476"/>
              <a:gd name="connsiteX9" fmla="*/ 2412631 w 3130564"/>
              <a:gd name="connsiteY9" fmla="*/ 3448050 h 4615476"/>
              <a:gd name="connsiteX10" fmla="*/ 1415032 w 3130564"/>
              <a:gd name="connsiteY10" fmla="*/ 4416425 h 4615476"/>
              <a:gd name="connsiteX11" fmla="*/ 896309 w 3130564"/>
              <a:gd name="connsiteY11" fmla="*/ 4614143 h 4615476"/>
              <a:gd name="connsiteX12" fmla="*/ 288942 w 3130564"/>
              <a:gd name="connsiteY12" fmla="*/ 4398830 h 4615476"/>
              <a:gd name="connsiteX13" fmla="*/ 727 w 3130564"/>
              <a:gd name="connsiteY13" fmla="*/ 3845874 h 4615476"/>
              <a:gd name="connsiteX14" fmla="*/ 215669 w 3130564"/>
              <a:gd name="connsiteY14" fmla="*/ 3309938 h 4615476"/>
              <a:gd name="connsiteX15" fmla="*/ 565165 w 3130564"/>
              <a:gd name="connsiteY15" fmla="*/ 2901950 h 4615476"/>
              <a:gd name="connsiteX16" fmla="*/ 739028 w 3130564"/>
              <a:gd name="connsiteY16" fmla="*/ 2592764 h 4615476"/>
              <a:gd name="connsiteX17" fmla="*/ 720041 w 3130564"/>
              <a:gd name="connsiteY17" fmla="*/ 2242714 h 4615476"/>
              <a:gd name="connsiteX18" fmla="*/ 584081 w 3130564"/>
              <a:gd name="connsiteY18" fmla="*/ 1781742 h 4615476"/>
              <a:gd name="connsiteX19" fmla="*/ 334473 w 3130564"/>
              <a:gd name="connsiteY19" fmla="*/ 1469510 h 4615476"/>
              <a:gd name="connsiteX20" fmla="*/ 135435 w 3130564"/>
              <a:gd name="connsiteY20" fmla="*/ 1245938 h 4615476"/>
              <a:gd name="connsiteX21" fmla="*/ 23007 w 3130564"/>
              <a:gd name="connsiteY21" fmla="*/ 616882 h 4615476"/>
              <a:gd name="connsiteX0" fmla="*/ 23007 w 3130564"/>
              <a:gd name="connsiteY0" fmla="*/ 616882 h 4615476"/>
              <a:gd name="connsiteX1" fmla="*/ 336319 w 3130564"/>
              <a:gd name="connsiteY1" fmla="*/ 190501 h 4615476"/>
              <a:gd name="connsiteX2" fmla="*/ 863369 w 3130564"/>
              <a:gd name="connsiteY2" fmla="*/ 0 h 4615476"/>
              <a:gd name="connsiteX3" fmla="*/ 1193049 w 3130564"/>
              <a:gd name="connsiteY3" fmla="*/ 68976 h 4615476"/>
              <a:gd name="connsiteX4" fmla="*/ 1545611 w 3130564"/>
              <a:gd name="connsiteY4" fmla="*/ 314986 h 4615476"/>
              <a:gd name="connsiteX5" fmla="*/ 2318775 w 3130564"/>
              <a:gd name="connsiteY5" fmla="*/ 1084593 h 4615476"/>
              <a:gd name="connsiteX6" fmla="*/ 2916444 w 3130564"/>
              <a:gd name="connsiteY6" fmla="*/ 1692170 h 4615476"/>
              <a:gd name="connsiteX7" fmla="*/ 3130043 w 3130564"/>
              <a:gd name="connsiteY7" fmla="*/ 2293885 h 4615476"/>
              <a:gd name="connsiteX8" fmla="*/ 2952520 w 3130564"/>
              <a:gd name="connsiteY8" fmla="*/ 2882901 h 4615476"/>
              <a:gd name="connsiteX9" fmla="*/ 2412631 w 3130564"/>
              <a:gd name="connsiteY9" fmla="*/ 3448050 h 4615476"/>
              <a:gd name="connsiteX10" fmla="*/ 1415032 w 3130564"/>
              <a:gd name="connsiteY10" fmla="*/ 4416425 h 4615476"/>
              <a:gd name="connsiteX11" fmla="*/ 896309 w 3130564"/>
              <a:gd name="connsiteY11" fmla="*/ 4614143 h 4615476"/>
              <a:gd name="connsiteX12" fmla="*/ 288942 w 3130564"/>
              <a:gd name="connsiteY12" fmla="*/ 4398830 h 4615476"/>
              <a:gd name="connsiteX13" fmla="*/ 727 w 3130564"/>
              <a:gd name="connsiteY13" fmla="*/ 3845874 h 4615476"/>
              <a:gd name="connsiteX14" fmla="*/ 215669 w 3130564"/>
              <a:gd name="connsiteY14" fmla="*/ 3309938 h 4615476"/>
              <a:gd name="connsiteX15" fmla="*/ 565165 w 3130564"/>
              <a:gd name="connsiteY15" fmla="*/ 2901950 h 4615476"/>
              <a:gd name="connsiteX16" fmla="*/ 739028 w 3130564"/>
              <a:gd name="connsiteY16" fmla="*/ 2592764 h 4615476"/>
              <a:gd name="connsiteX17" fmla="*/ 720041 w 3130564"/>
              <a:gd name="connsiteY17" fmla="*/ 2242714 h 4615476"/>
              <a:gd name="connsiteX18" fmla="*/ 584081 w 3130564"/>
              <a:gd name="connsiteY18" fmla="*/ 1781742 h 4615476"/>
              <a:gd name="connsiteX19" fmla="*/ 334473 w 3130564"/>
              <a:gd name="connsiteY19" fmla="*/ 1469510 h 4615476"/>
              <a:gd name="connsiteX20" fmla="*/ 135435 w 3130564"/>
              <a:gd name="connsiteY20" fmla="*/ 1245938 h 4615476"/>
              <a:gd name="connsiteX21" fmla="*/ 23007 w 3130564"/>
              <a:gd name="connsiteY21" fmla="*/ 616882 h 4615476"/>
              <a:gd name="connsiteX0" fmla="*/ 23007 w 3130564"/>
              <a:gd name="connsiteY0" fmla="*/ 616882 h 4615011"/>
              <a:gd name="connsiteX1" fmla="*/ 336319 w 3130564"/>
              <a:gd name="connsiteY1" fmla="*/ 190501 h 4615011"/>
              <a:gd name="connsiteX2" fmla="*/ 863369 w 3130564"/>
              <a:gd name="connsiteY2" fmla="*/ 0 h 4615011"/>
              <a:gd name="connsiteX3" fmla="*/ 1193049 w 3130564"/>
              <a:gd name="connsiteY3" fmla="*/ 68976 h 4615011"/>
              <a:gd name="connsiteX4" fmla="*/ 1545611 w 3130564"/>
              <a:gd name="connsiteY4" fmla="*/ 314986 h 4615011"/>
              <a:gd name="connsiteX5" fmla="*/ 2318775 w 3130564"/>
              <a:gd name="connsiteY5" fmla="*/ 1084593 h 4615011"/>
              <a:gd name="connsiteX6" fmla="*/ 2916444 w 3130564"/>
              <a:gd name="connsiteY6" fmla="*/ 1692170 h 4615011"/>
              <a:gd name="connsiteX7" fmla="*/ 3130043 w 3130564"/>
              <a:gd name="connsiteY7" fmla="*/ 2293885 h 4615011"/>
              <a:gd name="connsiteX8" fmla="*/ 2952520 w 3130564"/>
              <a:gd name="connsiteY8" fmla="*/ 2882901 h 4615011"/>
              <a:gd name="connsiteX9" fmla="*/ 2412631 w 3130564"/>
              <a:gd name="connsiteY9" fmla="*/ 3448050 h 4615011"/>
              <a:gd name="connsiteX10" fmla="*/ 1415032 w 3130564"/>
              <a:gd name="connsiteY10" fmla="*/ 4416425 h 4615011"/>
              <a:gd name="connsiteX11" fmla="*/ 896309 w 3130564"/>
              <a:gd name="connsiteY11" fmla="*/ 4614143 h 4615011"/>
              <a:gd name="connsiteX12" fmla="*/ 288942 w 3130564"/>
              <a:gd name="connsiteY12" fmla="*/ 4398830 h 4615011"/>
              <a:gd name="connsiteX13" fmla="*/ 727 w 3130564"/>
              <a:gd name="connsiteY13" fmla="*/ 3845874 h 4615011"/>
              <a:gd name="connsiteX14" fmla="*/ 215669 w 3130564"/>
              <a:gd name="connsiteY14" fmla="*/ 3309938 h 4615011"/>
              <a:gd name="connsiteX15" fmla="*/ 565165 w 3130564"/>
              <a:gd name="connsiteY15" fmla="*/ 2901950 h 4615011"/>
              <a:gd name="connsiteX16" fmla="*/ 739028 w 3130564"/>
              <a:gd name="connsiteY16" fmla="*/ 2592764 h 4615011"/>
              <a:gd name="connsiteX17" fmla="*/ 720041 w 3130564"/>
              <a:gd name="connsiteY17" fmla="*/ 2242714 h 4615011"/>
              <a:gd name="connsiteX18" fmla="*/ 584081 w 3130564"/>
              <a:gd name="connsiteY18" fmla="*/ 1781742 h 4615011"/>
              <a:gd name="connsiteX19" fmla="*/ 334473 w 3130564"/>
              <a:gd name="connsiteY19" fmla="*/ 1469510 h 4615011"/>
              <a:gd name="connsiteX20" fmla="*/ 135435 w 3130564"/>
              <a:gd name="connsiteY20" fmla="*/ 1245938 h 4615011"/>
              <a:gd name="connsiteX21" fmla="*/ 23007 w 3130564"/>
              <a:gd name="connsiteY21" fmla="*/ 616882 h 4615011"/>
              <a:gd name="connsiteX0" fmla="*/ 23007 w 3130564"/>
              <a:gd name="connsiteY0" fmla="*/ 616882 h 4614800"/>
              <a:gd name="connsiteX1" fmla="*/ 336319 w 3130564"/>
              <a:gd name="connsiteY1" fmla="*/ 190501 h 4614800"/>
              <a:gd name="connsiteX2" fmla="*/ 863369 w 3130564"/>
              <a:gd name="connsiteY2" fmla="*/ 0 h 4614800"/>
              <a:gd name="connsiteX3" fmla="*/ 1193049 w 3130564"/>
              <a:gd name="connsiteY3" fmla="*/ 68976 h 4614800"/>
              <a:gd name="connsiteX4" fmla="*/ 1545611 w 3130564"/>
              <a:gd name="connsiteY4" fmla="*/ 314986 h 4614800"/>
              <a:gd name="connsiteX5" fmla="*/ 2318775 w 3130564"/>
              <a:gd name="connsiteY5" fmla="*/ 1084593 h 4614800"/>
              <a:gd name="connsiteX6" fmla="*/ 2916444 w 3130564"/>
              <a:gd name="connsiteY6" fmla="*/ 1692170 h 4614800"/>
              <a:gd name="connsiteX7" fmla="*/ 3130043 w 3130564"/>
              <a:gd name="connsiteY7" fmla="*/ 2293885 h 4614800"/>
              <a:gd name="connsiteX8" fmla="*/ 2952520 w 3130564"/>
              <a:gd name="connsiteY8" fmla="*/ 2882901 h 4614800"/>
              <a:gd name="connsiteX9" fmla="*/ 2412631 w 3130564"/>
              <a:gd name="connsiteY9" fmla="*/ 3448050 h 4614800"/>
              <a:gd name="connsiteX10" fmla="*/ 1415032 w 3130564"/>
              <a:gd name="connsiteY10" fmla="*/ 4416425 h 4614800"/>
              <a:gd name="connsiteX11" fmla="*/ 896309 w 3130564"/>
              <a:gd name="connsiteY11" fmla="*/ 4614143 h 4614800"/>
              <a:gd name="connsiteX12" fmla="*/ 288942 w 3130564"/>
              <a:gd name="connsiteY12" fmla="*/ 4398830 h 4614800"/>
              <a:gd name="connsiteX13" fmla="*/ 727 w 3130564"/>
              <a:gd name="connsiteY13" fmla="*/ 3845874 h 4614800"/>
              <a:gd name="connsiteX14" fmla="*/ 215669 w 3130564"/>
              <a:gd name="connsiteY14" fmla="*/ 3309938 h 4614800"/>
              <a:gd name="connsiteX15" fmla="*/ 565165 w 3130564"/>
              <a:gd name="connsiteY15" fmla="*/ 2901950 h 4614800"/>
              <a:gd name="connsiteX16" fmla="*/ 739028 w 3130564"/>
              <a:gd name="connsiteY16" fmla="*/ 2592764 h 4614800"/>
              <a:gd name="connsiteX17" fmla="*/ 720041 w 3130564"/>
              <a:gd name="connsiteY17" fmla="*/ 2242714 h 4614800"/>
              <a:gd name="connsiteX18" fmla="*/ 584081 w 3130564"/>
              <a:gd name="connsiteY18" fmla="*/ 1781742 h 4614800"/>
              <a:gd name="connsiteX19" fmla="*/ 334473 w 3130564"/>
              <a:gd name="connsiteY19" fmla="*/ 1469510 h 4614800"/>
              <a:gd name="connsiteX20" fmla="*/ 135435 w 3130564"/>
              <a:gd name="connsiteY20" fmla="*/ 1245938 h 4614800"/>
              <a:gd name="connsiteX21" fmla="*/ 23007 w 3130564"/>
              <a:gd name="connsiteY21" fmla="*/ 616882 h 4614800"/>
              <a:gd name="connsiteX0" fmla="*/ 23007 w 3130564"/>
              <a:gd name="connsiteY0" fmla="*/ 616882 h 4615058"/>
              <a:gd name="connsiteX1" fmla="*/ 336319 w 3130564"/>
              <a:gd name="connsiteY1" fmla="*/ 190501 h 4615058"/>
              <a:gd name="connsiteX2" fmla="*/ 863369 w 3130564"/>
              <a:gd name="connsiteY2" fmla="*/ 0 h 4615058"/>
              <a:gd name="connsiteX3" fmla="*/ 1193049 w 3130564"/>
              <a:gd name="connsiteY3" fmla="*/ 68976 h 4615058"/>
              <a:gd name="connsiteX4" fmla="*/ 1545611 w 3130564"/>
              <a:gd name="connsiteY4" fmla="*/ 314986 h 4615058"/>
              <a:gd name="connsiteX5" fmla="*/ 2318775 w 3130564"/>
              <a:gd name="connsiteY5" fmla="*/ 1084593 h 4615058"/>
              <a:gd name="connsiteX6" fmla="*/ 2916444 w 3130564"/>
              <a:gd name="connsiteY6" fmla="*/ 1692170 h 4615058"/>
              <a:gd name="connsiteX7" fmla="*/ 3130043 w 3130564"/>
              <a:gd name="connsiteY7" fmla="*/ 2293885 h 4615058"/>
              <a:gd name="connsiteX8" fmla="*/ 2952520 w 3130564"/>
              <a:gd name="connsiteY8" fmla="*/ 2882901 h 4615058"/>
              <a:gd name="connsiteX9" fmla="*/ 2412631 w 3130564"/>
              <a:gd name="connsiteY9" fmla="*/ 3448050 h 4615058"/>
              <a:gd name="connsiteX10" fmla="*/ 1415032 w 3130564"/>
              <a:gd name="connsiteY10" fmla="*/ 4416425 h 4615058"/>
              <a:gd name="connsiteX11" fmla="*/ 896309 w 3130564"/>
              <a:gd name="connsiteY11" fmla="*/ 4614143 h 4615058"/>
              <a:gd name="connsiteX12" fmla="*/ 288942 w 3130564"/>
              <a:gd name="connsiteY12" fmla="*/ 4398830 h 4615058"/>
              <a:gd name="connsiteX13" fmla="*/ 727 w 3130564"/>
              <a:gd name="connsiteY13" fmla="*/ 3845874 h 4615058"/>
              <a:gd name="connsiteX14" fmla="*/ 215669 w 3130564"/>
              <a:gd name="connsiteY14" fmla="*/ 3309938 h 4615058"/>
              <a:gd name="connsiteX15" fmla="*/ 565165 w 3130564"/>
              <a:gd name="connsiteY15" fmla="*/ 2901950 h 4615058"/>
              <a:gd name="connsiteX16" fmla="*/ 739028 w 3130564"/>
              <a:gd name="connsiteY16" fmla="*/ 2592764 h 4615058"/>
              <a:gd name="connsiteX17" fmla="*/ 720041 w 3130564"/>
              <a:gd name="connsiteY17" fmla="*/ 2242714 h 4615058"/>
              <a:gd name="connsiteX18" fmla="*/ 584081 w 3130564"/>
              <a:gd name="connsiteY18" fmla="*/ 1781742 h 4615058"/>
              <a:gd name="connsiteX19" fmla="*/ 334473 w 3130564"/>
              <a:gd name="connsiteY19" fmla="*/ 1469510 h 4615058"/>
              <a:gd name="connsiteX20" fmla="*/ 135435 w 3130564"/>
              <a:gd name="connsiteY20" fmla="*/ 1245938 h 4615058"/>
              <a:gd name="connsiteX21" fmla="*/ 23007 w 3130564"/>
              <a:gd name="connsiteY21" fmla="*/ 616882 h 4615058"/>
              <a:gd name="connsiteX0" fmla="*/ 23007 w 3130564"/>
              <a:gd name="connsiteY0" fmla="*/ 616882 h 4614774"/>
              <a:gd name="connsiteX1" fmla="*/ 336319 w 3130564"/>
              <a:gd name="connsiteY1" fmla="*/ 190501 h 4614774"/>
              <a:gd name="connsiteX2" fmla="*/ 863369 w 3130564"/>
              <a:gd name="connsiteY2" fmla="*/ 0 h 4614774"/>
              <a:gd name="connsiteX3" fmla="*/ 1193049 w 3130564"/>
              <a:gd name="connsiteY3" fmla="*/ 68976 h 4614774"/>
              <a:gd name="connsiteX4" fmla="*/ 1545611 w 3130564"/>
              <a:gd name="connsiteY4" fmla="*/ 314986 h 4614774"/>
              <a:gd name="connsiteX5" fmla="*/ 2318775 w 3130564"/>
              <a:gd name="connsiteY5" fmla="*/ 1084593 h 4614774"/>
              <a:gd name="connsiteX6" fmla="*/ 2916444 w 3130564"/>
              <a:gd name="connsiteY6" fmla="*/ 1692170 h 4614774"/>
              <a:gd name="connsiteX7" fmla="*/ 3130043 w 3130564"/>
              <a:gd name="connsiteY7" fmla="*/ 2293885 h 4614774"/>
              <a:gd name="connsiteX8" fmla="*/ 2952520 w 3130564"/>
              <a:gd name="connsiteY8" fmla="*/ 2882901 h 4614774"/>
              <a:gd name="connsiteX9" fmla="*/ 2412631 w 3130564"/>
              <a:gd name="connsiteY9" fmla="*/ 3448050 h 4614774"/>
              <a:gd name="connsiteX10" fmla="*/ 1415032 w 3130564"/>
              <a:gd name="connsiteY10" fmla="*/ 4416425 h 4614774"/>
              <a:gd name="connsiteX11" fmla="*/ 896309 w 3130564"/>
              <a:gd name="connsiteY11" fmla="*/ 4614143 h 4614774"/>
              <a:gd name="connsiteX12" fmla="*/ 288942 w 3130564"/>
              <a:gd name="connsiteY12" fmla="*/ 4398830 h 4614774"/>
              <a:gd name="connsiteX13" fmla="*/ 727 w 3130564"/>
              <a:gd name="connsiteY13" fmla="*/ 3845874 h 4614774"/>
              <a:gd name="connsiteX14" fmla="*/ 215669 w 3130564"/>
              <a:gd name="connsiteY14" fmla="*/ 3309938 h 4614774"/>
              <a:gd name="connsiteX15" fmla="*/ 565165 w 3130564"/>
              <a:gd name="connsiteY15" fmla="*/ 2901950 h 4614774"/>
              <a:gd name="connsiteX16" fmla="*/ 739028 w 3130564"/>
              <a:gd name="connsiteY16" fmla="*/ 2592764 h 4614774"/>
              <a:gd name="connsiteX17" fmla="*/ 720041 w 3130564"/>
              <a:gd name="connsiteY17" fmla="*/ 2242714 h 4614774"/>
              <a:gd name="connsiteX18" fmla="*/ 584081 w 3130564"/>
              <a:gd name="connsiteY18" fmla="*/ 1781742 h 4614774"/>
              <a:gd name="connsiteX19" fmla="*/ 334473 w 3130564"/>
              <a:gd name="connsiteY19" fmla="*/ 1469510 h 4614774"/>
              <a:gd name="connsiteX20" fmla="*/ 135435 w 3130564"/>
              <a:gd name="connsiteY20" fmla="*/ 1245938 h 4614774"/>
              <a:gd name="connsiteX21" fmla="*/ 23007 w 3130564"/>
              <a:gd name="connsiteY21" fmla="*/ 616882 h 4614774"/>
              <a:gd name="connsiteX0" fmla="*/ 23888 w 3131445"/>
              <a:gd name="connsiteY0" fmla="*/ 616882 h 4614774"/>
              <a:gd name="connsiteX1" fmla="*/ 337200 w 3131445"/>
              <a:gd name="connsiteY1" fmla="*/ 190501 h 4614774"/>
              <a:gd name="connsiteX2" fmla="*/ 864250 w 3131445"/>
              <a:gd name="connsiteY2" fmla="*/ 0 h 4614774"/>
              <a:gd name="connsiteX3" fmla="*/ 1193930 w 3131445"/>
              <a:gd name="connsiteY3" fmla="*/ 68976 h 4614774"/>
              <a:gd name="connsiteX4" fmla="*/ 1546492 w 3131445"/>
              <a:gd name="connsiteY4" fmla="*/ 314986 h 4614774"/>
              <a:gd name="connsiteX5" fmla="*/ 2319656 w 3131445"/>
              <a:gd name="connsiteY5" fmla="*/ 1084593 h 4614774"/>
              <a:gd name="connsiteX6" fmla="*/ 2917325 w 3131445"/>
              <a:gd name="connsiteY6" fmla="*/ 1692170 h 4614774"/>
              <a:gd name="connsiteX7" fmla="*/ 3130924 w 3131445"/>
              <a:gd name="connsiteY7" fmla="*/ 2293885 h 4614774"/>
              <a:gd name="connsiteX8" fmla="*/ 2953401 w 3131445"/>
              <a:gd name="connsiteY8" fmla="*/ 2882901 h 4614774"/>
              <a:gd name="connsiteX9" fmla="*/ 2413512 w 3131445"/>
              <a:gd name="connsiteY9" fmla="*/ 3448050 h 4614774"/>
              <a:gd name="connsiteX10" fmla="*/ 1415913 w 3131445"/>
              <a:gd name="connsiteY10" fmla="*/ 4416425 h 4614774"/>
              <a:gd name="connsiteX11" fmla="*/ 897190 w 3131445"/>
              <a:gd name="connsiteY11" fmla="*/ 4614143 h 4614774"/>
              <a:gd name="connsiteX12" fmla="*/ 289823 w 3131445"/>
              <a:gd name="connsiteY12" fmla="*/ 4398830 h 4614774"/>
              <a:gd name="connsiteX13" fmla="*/ 1608 w 3131445"/>
              <a:gd name="connsiteY13" fmla="*/ 3845874 h 4614774"/>
              <a:gd name="connsiteX14" fmla="*/ 188081 w 3131445"/>
              <a:gd name="connsiteY14" fmla="*/ 3306380 h 4614774"/>
              <a:gd name="connsiteX15" fmla="*/ 566046 w 3131445"/>
              <a:gd name="connsiteY15" fmla="*/ 2901950 h 4614774"/>
              <a:gd name="connsiteX16" fmla="*/ 739909 w 3131445"/>
              <a:gd name="connsiteY16" fmla="*/ 2592764 h 4614774"/>
              <a:gd name="connsiteX17" fmla="*/ 720922 w 3131445"/>
              <a:gd name="connsiteY17" fmla="*/ 2242714 h 4614774"/>
              <a:gd name="connsiteX18" fmla="*/ 584962 w 3131445"/>
              <a:gd name="connsiteY18" fmla="*/ 1781742 h 4614774"/>
              <a:gd name="connsiteX19" fmla="*/ 335354 w 3131445"/>
              <a:gd name="connsiteY19" fmla="*/ 1469510 h 4614774"/>
              <a:gd name="connsiteX20" fmla="*/ 136316 w 3131445"/>
              <a:gd name="connsiteY20" fmla="*/ 1245938 h 4614774"/>
              <a:gd name="connsiteX21" fmla="*/ 23888 w 3131445"/>
              <a:gd name="connsiteY21" fmla="*/ 616882 h 4614774"/>
              <a:gd name="connsiteX0" fmla="*/ 24234 w 3131791"/>
              <a:gd name="connsiteY0" fmla="*/ 616882 h 4614774"/>
              <a:gd name="connsiteX1" fmla="*/ 337546 w 3131791"/>
              <a:gd name="connsiteY1" fmla="*/ 190501 h 4614774"/>
              <a:gd name="connsiteX2" fmla="*/ 864596 w 3131791"/>
              <a:gd name="connsiteY2" fmla="*/ 0 h 4614774"/>
              <a:gd name="connsiteX3" fmla="*/ 1194276 w 3131791"/>
              <a:gd name="connsiteY3" fmla="*/ 68976 h 4614774"/>
              <a:gd name="connsiteX4" fmla="*/ 1546838 w 3131791"/>
              <a:gd name="connsiteY4" fmla="*/ 314986 h 4614774"/>
              <a:gd name="connsiteX5" fmla="*/ 2320002 w 3131791"/>
              <a:gd name="connsiteY5" fmla="*/ 1084593 h 4614774"/>
              <a:gd name="connsiteX6" fmla="*/ 2917671 w 3131791"/>
              <a:gd name="connsiteY6" fmla="*/ 1692170 h 4614774"/>
              <a:gd name="connsiteX7" fmla="*/ 3131270 w 3131791"/>
              <a:gd name="connsiteY7" fmla="*/ 2293885 h 4614774"/>
              <a:gd name="connsiteX8" fmla="*/ 2953747 w 3131791"/>
              <a:gd name="connsiteY8" fmla="*/ 2882901 h 4614774"/>
              <a:gd name="connsiteX9" fmla="*/ 2413858 w 3131791"/>
              <a:gd name="connsiteY9" fmla="*/ 3448050 h 4614774"/>
              <a:gd name="connsiteX10" fmla="*/ 1416259 w 3131791"/>
              <a:gd name="connsiteY10" fmla="*/ 4416425 h 4614774"/>
              <a:gd name="connsiteX11" fmla="*/ 897536 w 3131791"/>
              <a:gd name="connsiteY11" fmla="*/ 4614143 h 4614774"/>
              <a:gd name="connsiteX12" fmla="*/ 290169 w 3131791"/>
              <a:gd name="connsiteY12" fmla="*/ 4398830 h 4614774"/>
              <a:gd name="connsiteX13" fmla="*/ 1954 w 3131791"/>
              <a:gd name="connsiteY13" fmla="*/ 3845874 h 4614774"/>
              <a:gd name="connsiteX14" fmla="*/ 188427 w 3131791"/>
              <a:gd name="connsiteY14" fmla="*/ 3306380 h 4614774"/>
              <a:gd name="connsiteX15" fmla="*/ 566392 w 3131791"/>
              <a:gd name="connsiteY15" fmla="*/ 2901950 h 4614774"/>
              <a:gd name="connsiteX16" fmla="*/ 740255 w 3131791"/>
              <a:gd name="connsiteY16" fmla="*/ 2592764 h 4614774"/>
              <a:gd name="connsiteX17" fmla="*/ 721268 w 3131791"/>
              <a:gd name="connsiteY17" fmla="*/ 2242714 h 4614774"/>
              <a:gd name="connsiteX18" fmla="*/ 585308 w 3131791"/>
              <a:gd name="connsiteY18" fmla="*/ 1781742 h 4614774"/>
              <a:gd name="connsiteX19" fmla="*/ 335700 w 3131791"/>
              <a:gd name="connsiteY19" fmla="*/ 1469510 h 4614774"/>
              <a:gd name="connsiteX20" fmla="*/ 136662 w 3131791"/>
              <a:gd name="connsiteY20" fmla="*/ 1245938 h 4614774"/>
              <a:gd name="connsiteX21" fmla="*/ 24234 w 3131791"/>
              <a:gd name="connsiteY21" fmla="*/ 616882 h 4614774"/>
              <a:gd name="connsiteX0" fmla="*/ 24234 w 3131791"/>
              <a:gd name="connsiteY0" fmla="*/ 616882 h 4614774"/>
              <a:gd name="connsiteX1" fmla="*/ 337546 w 3131791"/>
              <a:gd name="connsiteY1" fmla="*/ 190501 h 4614774"/>
              <a:gd name="connsiteX2" fmla="*/ 864596 w 3131791"/>
              <a:gd name="connsiteY2" fmla="*/ 0 h 4614774"/>
              <a:gd name="connsiteX3" fmla="*/ 1194276 w 3131791"/>
              <a:gd name="connsiteY3" fmla="*/ 68976 h 4614774"/>
              <a:gd name="connsiteX4" fmla="*/ 1546838 w 3131791"/>
              <a:gd name="connsiteY4" fmla="*/ 314986 h 4614774"/>
              <a:gd name="connsiteX5" fmla="*/ 2320002 w 3131791"/>
              <a:gd name="connsiteY5" fmla="*/ 1084593 h 4614774"/>
              <a:gd name="connsiteX6" fmla="*/ 2917671 w 3131791"/>
              <a:gd name="connsiteY6" fmla="*/ 1692170 h 4614774"/>
              <a:gd name="connsiteX7" fmla="*/ 3131270 w 3131791"/>
              <a:gd name="connsiteY7" fmla="*/ 2293885 h 4614774"/>
              <a:gd name="connsiteX8" fmla="*/ 2953747 w 3131791"/>
              <a:gd name="connsiteY8" fmla="*/ 2882901 h 4614774"/>
              <a:gd name="connsiteX9" fmla="*/ 2413858 w 3131791"/>
              <a:gd name="connsiteY9" fmla="*/ 3448050 h 4614774"/>
              <a:gd name="connsiteX10" fmla="*/ 1416259 w 3131791"/>
              <a:gd name="connsiteY10" fmla="*/ 4416425 h 4614774"/>
              <a:gd name="connsiteX11" fmla="*/ 897536 w 3131791"/>
              <a:gd name="connsiteY11" fmla="*/ 4614143 h 4614774"/>
              <a:gd name="connsiteX12" fmla="*/ 290169 w 3131791"/>
              <a:gd name="connsiteY12" fmla="*/ 4398830 h 4614774"/>
              <a:gd name="connsiteX13" fmla="*/ 1954 w 3131791"/>
              <a:gd name="connsiteY13" fmla="*/ 3845874 h 4614774"/>
              <a:gd name="connsiteX14" fmla="*/ 188427 w 3131791"/>
              <a:gd name="connsiteY14" fmla="*/ 3306380 h 4614774"/>
              <a:gd name="connsiteX15" fmla="*/ 537924 w 3131791"/>
              <a:gd name="connsiteY15" fmla="*/ 2887716 h 4614774"/>
              <a:gd name="connsiteX16" fmla="*/ 740255 w 3131791"/>
              <a:gd name="connsiteY16" fmla="*/ 2592764 h 4614774"/>
              <a:gd name="connsiteX17" fmla="*/ 721268 w 3131791"/>
              <a:gd name="connsiteY17" fmla="*/ 2242714 h 4614774"/>
              <a:gd name="connsiteX18" fmla="*/ 585308 w 3131791"/>
              <a:gd name="connsiteY18" fmla="*/ 1781742 h 4614774"/>
              <a:gd name="connsiteX19" fmla="*/ 335700 w 3131791"/>
              <a:gd name="connsiteY19" fmla="*/ 1469510 h 4614774"/>
              <a:gd name="connsiteX20" fmla="*/ 136662 w 3131791"/>
              <a:gd name="connsiteY20" fmla="*/ 1245938 h 4614774"/>
              <a:gd name="connsiteX21" fmla="*/ 24234 w 3131791"/>
              <a:gd name="connsiteY21" fmla="*/ 616882 h 4614774"/>
              <a:gd name="connsiteX0" fmla="*/ 24234 w 3131791"/>
              <a:gd name="connsiteY0" fmla="*/ 616882 h 4614774"/>
              <a:gd name="connsiteX1" fmla="*/ 337546 w 3131791"/>
              <a:gd name="connsiteY1" fmla="*/ 190501 h 4614774"/>
              <a:gd name="connsiteX2" fmla="*/ 864596 w 3131791"/>
              <a:gd name="connsiteY2" fmla="*/ 0 h 4614774"/>
              <a:gd name="connsiteX3" fmla="*/ 1194276 w 3131791"/>
              <a:gd name="connsiteY3" fmla="*/ 68976 h 4614774"/>
              <a:gd name="connsiteX4" fmla="*/ 1546838 w 3131791"/>
              <a:gd name="connsiteY4" fmla="*/ 314986 h 4614774"/>
              <a:gd name="connsiteX5" fmla="*/ 2320002 w 3131791"/>
              <a:gd name="connsiteY5" fmla="*/ 1084593 h 4614774"/>
              <a:gd name="connsiteX6" fmla="*/ 2917671 w 3131791"/>
              <a:gd name="connsiteY6" fmla="*/ 1692170 h 4614774"/>
              <a:gd name="connsiteX7" fmla="*/ 3131270 w 3131791"/>
              <a:gd name="connsiteY7" fmla="*/ 2293885 h 4614774"/>
              <a:gd name="connsiteX8" fmla="*/ 2953747 w 3131791"/>
              <a:gd name="connsiteY8" fmla="*/ 2882901 h 4614774"/>
              <a:gd name="connsiteX9" fmla="*/ 2413858 w 3131791"/>
              <a:gd name="connsiteY9" fmla="*/ 3448050 h 4614774"/>
              <a:gd name="connsiteX10" fmla="*/ 1416259 w 3131791"/>
              <a:gd name="connsiteY10" fmla="*/ 4416425 h 4614774"/>
              <a:gd name="connsiteX11" fmla="*/ 897536 w 3131791"/>
              <a:gd name="connsiteY11" fmla="*/ 4614143 h 4614774"/>
              <a:gd name="connsiteX12" fmla="*/ 290169 w 3131791"/>
              <a:gd name="connsiteY12" fmla="*/ 4398830 h 4614774"/>
              <a:gd name="connsiteX13" fmla="*/ 1954 w 3131791"/>
              <a:gd name="connsiteY13" fmla="*/ 3845874 h 4614774"/>
              <a:gd name="connsiteX14" fmla="*/ 188427 w 3131791"/>
              <a:gd name="connsiteY14" fmla="*/ 3306380 h 4614774"/>
              <a:gd name="connsiteX15" fmla="*/ 537924 w 3131791"/>
              <a:gd name="connsiteY15" fmla="*/ 2887716 h 4614774"/>
              <a:gd name="connsiteX16" fmla="*/ 740255 w 3131791"/>
              <a:gd name="connsiteY16" fmla="*/ 2592764 h 4614774"/>
              <a:gd name="connsiteX17" fmla="*/ 721268 w 3131791"/>
              <a:gd name="connsiteY17" fmla="*/ 2242714 h 4614774"/>
              <a:gd name="connsiteX18" fmla="*/ 585308 w 3131791"/>
              <a:gd name="connsiteY18" fmla="*/ 1781742 h 4614774"/>
              <a:gd name="connsiteX19" fmla="*/ 335700 w 3131791"/>
              <a:gd name="connsiteY19" fmla="*/ 1469510 h 4614774"/>
              <a:gd name="connsiteX20" fmla="*/ 136662 w 3131791"/>
              <a:gd name="connsiteY20" fmla="*/ 1245938 h 4614774"/>
              <a:gd name="connsiteX21" fmla="*/ 24234 w 3131791"/>
              <a:gd name="connsiteY21" fmla="*/ 616882 h 4614774"/>
              <a:gd name="connsiteX0" fmla="*/ 24234 w 3131791"/>
              <a:gd name="connsiteY0" fmla="*/ 616882 h 4614774"/>
              <a:gd name="connsiteX1" fmla="*/ 337546 w 3131791"/>
              <a:gd name="connsiteY1" fmla="*/ 190501 h 4614774"/>
              <a:gd name="connsiteX2" fmla="*/ 864596 w 3131791"/>
              <a:gd name="connsiteY2" fmla="*/ 0 h 4614774"/>
              <a:gd name="connsiteX3" fmla="*/ 1194276 w 3131791"/>
              <a:gd name="connsiteY3" fmla="*/ 68976 h 4614774"/>
              <a:gd name="connsiteX4" fmla="*/ 1546838 w 3131791"/>
              <a:gd name="connsiteY4" fmla="*/ 314986 h 4614774"/>
              <a:gd name="connsiteX5" fmla="*/ 2320002 w 3131791"/>
              <a:gd name="connsiteY5" fmla="*/ 1084593 h 4614774"/>
              <a:gd name="connsiteX6" fmla="*/ 2917671 w 3131791"/>
              <a:gd name="connsiteY6" fmla="*/ 1692170 h 4614774"/>
              <a:gd name="connsiteX7" fmla="*/ 3131270 w 3131791"/>
              <a:gd name="connsiteY7" fmla="*/ 2293885 h 4614774"/>
              <a:gd name="connsiteX8" fmla="*/ 2953747 w 3131791"/>
              <a:gd name="connsiteY8" fmla="*/ 2882901 h 4614774"/>
              <a:gd name="connsiteX9" fmla="*/ 2413858 w 3131791"/>
              <a:gd name="connsiteY9" fmla="*/ 3448050 h 4614774"/>
              <a:gd name="connsiteX10" fmla="*/ 1416259 w 3131791"/>
              <a:gd name="connsiteY10" fmla="*/ 4416425 h 4614774"/>
              <a:gd name="connsiteX11" fmla="*/ 897536 w 3131791"/>
              <a:gd name="connsiteY11" fmla="*/ 4614143 h 4614774"/>
              <a:gd name="connsiteX12" fmla="*/ 290169 w 3131791"/>
              <a:gd name="connsiteY12" fmla="*/ 4398830 h 4614774"/>
              <a:gd name="connsiteX13" fmla="*/ 1954 w 3131791"/>
              <a:gd name="connsiteY13" fmla="*/ 3845874 h 4614774"/>
              <a:gd name="connsiteX14" fmla="*/ 188427 w 3131791"/>
              <a:gd name="connsiteY14" fmla="*/ 3306380 h 4614774"/>
              <a:gd name="connsiteX15" fmla="*/ 537924 w 3131791"/>
              <a:gd name="connsiteY15" fmla="*/ 2887716 h 4614774"/>
              <a:gd name="connsiteX16" fmla="*/ 683318 w 3131791"/>
              <a:gd name="connsiteY16" fmla="*/ 2589206 h 4614774"/>
              <a:gd name="connsiteX17" fmla="*/ 721268 w 3131791"/>
              <a:gd name="connsiteY17" fmla="*/ 2242714 h 4614774"/>
              <a:gd name="connsiteX18" fmla="*/ 585308 w 3131791"/>
              <a:gd name="connsiteY18" fmla="*/ 1781742 h 4614774"/>
              <a:gd name="connsiteX19" fmla="*/ 335700 w 3131791"/>
              <a:gd name="connsiteY19" fmla="*/ 1469510 h 4614774"/>
              <a:gd name="connsiteX20" fmla="*/ 136662 w 3131791"/>
              <a:gd name="connsiteY20" fmla="*/ 1245938 h 4614774"/>
              <a:gd name="connsiteX21" fmla="*/ 24234 w 3131791"/>
              <a:gd name="connsiteY21" fmla="*/ 616882 h 4614774"/>
              <a:gd name="connsiteX0" fmla="*/ 24234 w 3131791"/>
              <a:gd name="connsiteY0" fmla="*/ 616882 h 4614774"/>
              <a:gd name="connsiteX1" fmla="*/ 337546 w 3131791"/>
              <a:gd name="connsiteY1" fmla="*/ 190501 h 4614774"/>
              <a:gd name="connsiteX2" fmla="*/ 864596 w 3131791"/>
              <a:gd name="connsiteY2" fmla="*/ 0 h 4614774"/>
              <a:gd name="connsiteX3" fmla="*/ 1194276 w 3131791"/>
              <a:gd name="connsiteY3" fmla="*/ 68976 h 4614774"/>
              <a:gd name="connsiteX4" fmla="*/ 1546838 w 3131791"/>
              <a:gd name="connsiteY4" fmla="*/ 314986 h 4614774"/>
              <a:gd name="connsiteX5" fmla="*/ 2320002 w 3131791"/>
              <a:gd name="connsiteY5" fmla="*/ 1084593 h 4614774"/>
              <a:gd name="connsiteX6" fmla="*/ 2917671 w 3131791"/>
              <a:gd name="connsiteY6" fmla="*/ 1692170 h 4614774"/>
              <a:gd name="connsiteX7" fmla="*/ 3131270 w 3131791"/>
              <a:gd name="connsiteY7" fmla="*/ 2293885 h 4614774"/>
              <a:gd name="connsiteX8" fmla="*/ 2953747 w 3131791"/>
              <a:gd name="connsiteY8" fmla="*/ 2882901 h 4614774"/>
              <a:gd name="connsiteX9" fmla="*/ 2413858 w 3131791"/>
              <a:gd name="connsiteY9" fmla="*/ 3448050 h 4614774"/>
              <a:gd name="connsiteX10" fmla="*/ 1416259 w 3131791"/>
              <a:gd name="connsiteY10" fmla="*/ 4416425 h 4614774"/>
              <a:gd name="connsiteX11" fmla="*/ 897536 w 3131791"/>
              <a:gd name="connsiteY11" fmla="*/ 4614143 h 4614774"/>
              <a:gd name="connsiteX12" fmla="*/ 290169 w 3131791"/>
              <a:gd name="connsiteY12" fmla="*/ 4398830 h 4614774"/>
              <a:gd name="connsiteX13" fmla="*/ 1954 w 3131791"/>
              <a:gd name="connsiteY13" fmla="*/ 3845874 h 4614774"/>
              <a:gd name="connsiteX14" fmla="*/ 188427 w 3131791"/>
              <a:gd name="connsiteY14" fmla="*/ 3306380 h 4614774"/>
              <a:gd name="connsiteX15" fmla="*/ 537924 w 3131791"/>
              <a:gd name="connsiteY15" fmla="*/ 2887716 h 4614774"/>
              <a:gd name="connsiteX16" fmla="*/ 683318 w 3131791"/>
              <a:gd name="connsiteY16" fmla="*/ 2589206 h 4614774"/>
              <a:gd name="connsiteX17" fmla="*/ 721268 w 3131791"/>
              <a:gd name="connsiteY17" fmla="*/ 2242714 h 4614774"/>
              <a:gd name="connsiteX18" fmla="*/ 585308 w 3131791"/>
              <a:gd name="connsiteY18" fmla="*/ 1781742 h 4614774"/>
              <a:gd name="connsiteX19" fmla="*/ 335700 w 3131791"/>
              <a:gd name="connsiteY19" fmla="*/ 1469510 h 4614774"/>
              <a:gd name="connsiteX20" fmla="*/ 136662 w 3131791"/>
              <a:gd name="connsiteY20" fmla="*/ 1245938 h 4614774"/>
              <a:gd name="connsiteX21" fmla="*/ 24234 w 3131791"/>
              <a:gd name="connsiteY21" fmla="*/ 616882 h 4614774"/>
              <a:gd name="connsiteX0" fmla="*/ 24234 w 3131791"/>
              <a:gd name="connsiteY0" fmla="*/ 616882 h 4614774"/>
              <a:gd name="connsiteX1" fmla="*/ 337546 w 3131791"/>
              <a:gd name="connsiteY1" fmla="*/ 190501 h 4614774"/>
              <a:gd name="connsiteX2" fmla="*/ 864596 w 3131791"/>
              <a:gd name="connsiteY2" fmla="*/ 0 h 4614774"/>
              <a:gd name="connsiteX3" fmla="*/ 1194276 w 3131791"/>
              <a:gd name="connsiteY3" fmla="*/ 68976 h 4614774"/>
              <a:gd name="connsiteX4" fmla="*/ 1546838 w 3131791"/>
              <a:gd name="connsiteY4" fmla="*/ 314986 h 4614774"/>
              <a:gd name="connsiteX5" fmla="*/ 2320002 w 3131791"/>
              <a:gd name="connsiteY5" fmla="*/ 1084593 h 4614774"/>
              <a:gd name="connsiteX6" fmla="*/ 2917671 w 3131791"/>
              <a:gd name="connsiteY6" fmla="*/ 1692170 h 4614774"/>
              <a:gd name="connsiteX7" fmla="*/ 3131270 w 3131791"/>
              <a:gd name="connsiteY7" fmla="*/ 2293885 h 4614774"/>
              <a:gd name="connsiteX8" fmla="*/ 2953747 w 3131791"/>
              <a:gd name="connsiteY8" fmla="*/ 2882901 h 4614774"/>
              <a:gd name="connsiteX9" fmla="*/ 2413858 w 3131791"/>
              <a:gd name="connsiteY9" fmla="*/ 3448050 h 4614774"/>
              <a:gd name="connsiteX10" fmla="*/ 1416259 w 3131791"/>
              <a:gd name="connsiteY10" fmla="*/ 4416425 h 4614774"/>
              <a:gd name="connsiteX11" fmla="*/ 897536 w 3131791"/>
              <a:gd name="connsiteY11" fmla="*/ 4614143 h 4614774"/>
              <a:gd name="connsiteX12" fmla="*/ 290169 w 3131791"/>
              <a:gd name="connsiteY12" fmla="*/ 4398830 h 4614774"/>
              <a:gd name="connsiteX13" fmla="*/ 1954 w 3131791"/>
              <a:gd name="connsiteY13" fmla="*/ 3845874 h 4614774"/>
              <a:gd name="connsiteX14" fmla="*/ 188427 w 3131791"/>
              <a:gd name="connsiteY14" fmla="*/ 3306380 h 4614774"/>
              <a:gd name="connsiteX15" fmla="*/ 537924 w 3131791"/>
              <a:gd name="connsiteY15" fmla="*/ 2887716 h 4614774"/>
              <a:gd name="connsiteX16" fmla="*/ 683318 w 3131791"/>
              <a:gd name="connsiteY16" fmla="*/ 2589206 h 4614774"/>
              <a:gd name="connsiteX17" fmla="*/ 721268 w 3131791"/>
              <a:gd name="connsiteY17" fmla="*/ 2242714 h 4614774"/>
              <a:gd name="connsiteX18" fmla="*/ 585308 w 3131791"/>
              <a:gd name="connsiteY18" fmla="*/ 1781742 h 4614774"/>
              <a:gd name="connsiteX19" fmla="*/ 332141 w 3131791"/>
              <a:gd name="connsiteY19" fmla="*/ 1490861 h 4614774"/>
              <a:gd name="connsiteX20" fmla="*/ 136662 w 3131791"/>
              <a:gd name="connsiteY20" fmla="*/ 1245938 h 4614774"/>
              <a:gd name="connsiteX21" fmla="*/ 24234 w 3131791"/>
              <a:gd name="connsiteY21" fmla="*/ 616882 h 4614774"/>
              <a:gd name="connsiteX0" fmla="*/ 24234 w 3131791"/>
              <a:gd name="connsiteY0" fmla="*/ 616882 h 4614774"/>
              <a:gd name="connsiteX1" fmla="*/ 337546 w 3131791"/>
              <a:gd name="connsiteY1" fmla="*/ 190501 h 4614774"/>
              <a:gd name="connsiteX2" fmla="*/ 864596 w 3131791"/>
              <a:gd name="connsiteY2" fmla="*/ 0 h 4614774"/>
              <a:gd name="connsiteX3" fmla="*/ 1194276 w 3131791"/>
              <a:gd name="connsiteY3" fmla="*/ 68976 h 4614774"/>
              <a:gd name="connsiteX4" fmla="*/ 1546838 w 3131791"/>
              <a:gd name="connsiteY4" fmla="*/ 314986 h 4614774"/>
              <a:gd name="connsiteX5" fmla="*/ 2320002 w 3131791"/>
              <a:gd name="connsiteY5" fmla="*/ 1084593 h 4614774"/>
              <a:gd name="connsiteX6" fmla="*/ 2917671 w 3131791"/>
              <a:gd name="connsiteY6" fmla="*/ 1692170 h 4614774"/>
              <a:gd name="connsiteX7" fmla="*/ 3131270 w 3131791"/>
              <a:gd name="connsiteY7" fmla="*/ 2293885 h 4614774"/>
              <a:gd name="connsiteX8" fmla="*/ 2953747 w 3131791"/>
              <a:gd name="connsiteY8" fmla="*/ 2882901 h 4614774"/>
              <a:gd name="connsiteX9" fmla="*/ 2413858 w 3131791"/>
              <a:gd name="connsiteY9" fmla="*/ 3448050 h 4614774"/>
              <a:gd name="connsiteX10" fmla="*/ 1416259 w 3131791"/>
              <a:gd name="connsiteY10" fmla="*/ 4416425 h 4614774"/>
              <a:gd name="connsiteX11" fmla="*/ 897536 w 3131791"/>
              <a:gd name="connsiteY11" fmla="*/ 4614143 h 4614774"/>
              <a:gd name="connsiteX12" fmla="*/ 290169 w 3131791"/>
              <a:gd name="connsiteY12" fmla="*/ 4398830 h 4614774"/>
              <a:gd name="connsiteX13" fmla="*/ 1954 w 3131791"/>
              <a:gd name="connsiteY13" fmla="*/ 3845874 h 4614774"/>
              <a:gd name="connsiteX14" fmla="*/ 188427 w 3131791"/>
              <a:gd name="connsiteY14" fmla="*/ 3306380 h 4614774"/>
              <a:gd name="connsiteX15" fmla="*/ 537924 w 3131791"/>
              <a:gd name="connsiteY15" fmla="*/ 2887716 h 4614774"/>
              <a:gd name="connsiteX16" fmla="*/ 683318 w 3131791"/>
              <a:gd name="connsiteY16" fmla="*/ 2589206 h 4614774"/>
              <a:gd name="connsiteX17" fmla="*/ 721268 w 3131791"/>
              <a:gd name="connsiteY17" fmla="*/ 2242714 h 4614774"/>
              <a:gd name="connsiteX18" fmla="*/ 585308 w 3131791"/>
              <a:gd name="connsiteY18" fmla="*/ 1781742 h 4614774"/>
              <a:gd name="connsiteX19" fmla="*/ 332141 w 3131791"/>
              <a:gd name="connsiteY19" fmla="*/ 1490861 h 4614774"/>
              <a:gd name="connsiteX20" fmla="*/ 136662 w 3131791"/>
              <a:gd name="connsiteY20" fmla="*/ 1245938 h 4614774"/>
              <a:gd name="connsiteX21" fmla="*/ 24234 w 3131791"/>
              <a:gd name="connsiteY21" fmla="*/ 616882 h 4614774"/>
              <a:gd name="connsiteX0" fmla="*/ 24234 w 3131791"/>
              <a:gd name="connsiteY0" fmla="*/ 616882 h 4614774"/>
              <a:gd name="connsiteX1" fmla="*/ 337546 w 3131791"/>
              <a:gd name="connsiteY1" fmla="*/ 190501 h 4614774"/>
              <a:gd name="connsiteX2" fmla="*/ 864596 w 3131791"/>
              <a:gd name="connsiteY2" fmla="*/ 0 h 4614774"/>
              <a:gd name="connsiteX3" fmla="*/ 1194276 w 3131791"/>
              <a:gd name="connsiteY3" fmla="*/ 68976 h 4614774"/>
              <a:gd name="connsiteX4" fmla="*/ 1546838 w 3131791"/>
              <a:gd name="connsiteY4" fmla="*/ 314986 h 4614774"/>
              <a:gd name="connsiteX5" fmla="*/ 2320002 w 3131791"/>
              <a:gd name="connsiteY5" fmla="*/ 1084593 h 4614774"/>
              <a:gd name="connsiteX6" fmla="*/ 2917671 w 3131791"/>
              <a:gd name="connsiteY6" fmla="*/ 1692170 h 4614774"/>
              <a:gd name="connsiteX7" fmla="*/ 3131270 w 3131791"/>
              <a:gd name="connsiteY7" fmla="*/ 2293885 h 4614774"/>
              <a:gd name="connsiteX8" fmla="*/ 2953747 w 3131791"/>
              <a:gd name="connsiteY8" fmla="*/ 2882901 h 4614774"/>
              <a:gd name="connsiteX9" fmla="*/ 2413858 w 3131791"/>
              <a:gd name="connsiteY9" fmla="*/ 3448050 h 4614774"/>
              <a:gd name="connsiteX10" fmla="*/ 1416259 w 3131791"/>
              <a:gd name="connsiteY10" fmla="*/ 4416425 h 4614774"/>
              <a:gd name="connsiteX11" fmla="*/ 897536 w 3131791"/>
              <a:gd name="connsiteY11" fmla="*/ 4614143 h 4614774"/>
              <a:gd name="connsiteX12" fmla="*/ 290169 w 3131791"/>
              <a:gd name="connsiteY12" fmla="*/ 4398830 h 4614774"/>
              <a:gd name="connsiteX13" fmla="*/ 1954 w 3131791"/>
              <a:gd name="connsiteY13" fmla="*/ 3845874 h 4614774"/>
              <a:gd name="connsiteX14" fmla="*/ 188427 w 3131791"/>
              <a:gd name="connsiteY14" fmla="*/ 3306380 h 4614774"/>
              <a:gd name="connsiteX15" fmla="*/ 537924 w 3131791"/>
              <a:gd name="connsiteY15" fmla="*/ 2887716 h 4614774"/>
              <a:gd name="connsiteX16" fmla="*/ 683318 w 3131791"/>
              <a:gd name="connsiteY16" fmla="*/ 2589206 h 4614774"/>
              <a:gd name="connsiteX17" fmla="*/ 721268 w 3131791"/>
              <a:gd name="connsiteY17" fmla="*/ 2242714 h 4614774"/>
              <a:gd name="connsiteX18" fmla="*/ 585308 w 3131791"/>
              <a:gd name="connsiteY18" fmla="*/ 1781742 h 4614774"/>
              <a:gd name="connsiteX19" fmla="*/ 332141 w 3131791"/>
              <a:gd name="connsiteY19" fmla="*/ 1490861 h 4614774"/>
              <a:gd name="connsiteX20" fmla="*/ 136662 w 3131791"/>
              <a:gd name="connsiteY20" fmla="*/ 1245938 h 4614774"/>
              <a:gd name="connsiteX21" fmla="*/ 24234 w 3131791"/>
              <a:gd name="connsiteY21" fmla="*/ 616882 h 4614774"/>
              <a:gd name="connsiteX0" fmla="*/ 24234 w 3131791"/>
              <a:gd name="connsiteY0" fmla="*/ 616882 h 4614834"/>
              <a:gd name="connsiteX1" fmla="*/ 337546 w 3131791"/>
              <a:gd name="connsiteY1" fmla="*/ 190501 h 4614834"/>
              <a:gd name="connsiteX2" fmla="*/ 864596 w 3131791"/>
              <a:gd name="connsiteY2" fmla="*/ 0 h 4614834"/>
              <a:gd name="connsiteX3" fmla="*/ 1194276 w 3131791"/>
              <a:gd name="connsiteY3" fmla="*/ 68976 h 4614834"/>
              <a:gd name="connsiteX4" fmla="*/ 1546838 w 3131791"/>
              <a:gd name="connsiteY4" fmla="*/ 314986 h 4614834"/>
              <a:gd name="connsiteX5" fmla="*/ 2320002 w 3131791"/>
              <a:gd name="connsiteY5" fmla="*/ 1084593 h 4614834"/>
              <a:gd name="connsiteX6" fmla="*/ 2917671 w 3131791"/>
              <a:gd name="connsiteY6" fmla="*/ 1692170 h 4614834"/>
              <a:gd name="connsiteX7" fmla="*/ 3131270 w 3131791"/>
              <a:gd name="connsiteY7" fmla="*/ 2293885 h 4614834"/>
              <a:gd name="connsiteX8" fmla="*/ 2953747 w 3131791"/>
              <a:gd name="connsiteY8" fmla="*/ 2882901 h 4614834"/>
              <a:gd name="connsiteX9" fmla="*/ 2413858 w 3131791"/>
              <a:gd name="connsiteY9" fmla="*/ 3448050 h 4614834"/>
              <a:gd name="connsiteX10" fmla="*/ 1416259 w 3131791"/>
              <a:gd name="connsiteY10" fmla="*/ 4416425 h 4614834"/>
              <a:gd name="connsiteX11" fmla="*/ 897536 w 3131791"/>
              <a:gd name="connsiteY11" fmla="*/ 4614143 h 4614834"/>
              <a:gd name="connsiteX12" fmla="*/ 290169 w 3131791"/>
              <a:gd name="connsiteY12" fmla="*/ 4398830 h 4614834"/>
              <a:gd name="connsiteX13" fmla="*/ 1954 w 3131791"/>
              <a:gd name="connsiteY13" fmla="*/ 3845874 h 4614834"/>
              <a:gd name="connsiteX14" fmla="*/ 188427 w 3131791"/>
              <a:gd name="connsiteY14" fmla="*/ 3306380 h 4614834"/>
              <a:gd name="connsiteX15" fmla="*/ 537924 w 3131791"/>
              <a:gd name="connsiteY15" fmla="*/ 2887716 h 4614834"/>
              <a:gd name="connsiteX16" fmla="*/ 683318 w 3131791"/>
              <a:gd name="connsiteY16" fmla="*/ 2589206 h 4614834"/>
              <a:gd name="connsiteX17" fmla="*/ 721268 w 3131791"/>
              <a:gd name="connsiteY17" fmla="*/ 2242714 h 4614834"/>
              <a:gd name="connsiteX18" fmla="*/ 585308 w 3131791"/>
              <a:gd name="connsiteY18" fmla="*/ 1781742 h 4614834"/>
              <a:gd name="connsiteX19" fmla="*/ 332141 w 3131791"/>
              <a:gd name="connsiteY19" fmla="*/ 1490861 h 4614834"/>
              <a:gd name="connsiteX20" fmla="*/ 136662 w 3131791"/>
              <a:gd name="connsiteY20" fmla="*/ 1245938 h 4614834"/>
              <a:gd name="connsiteX21" fmla="*/ 24234 w 3131791"/>
              <a:gd name="connsiteY21" fmla="*/ 616882 h 4614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131791" h="4614834">
                <a:moveTo>
                  <a:pt x="24234" y="616882"/>
                </a:moveTo>
                <a:cubicBezTo>
                  <a:pt x="124694" y="352815"/>
                  <a:pt x="218036" y="286809"/>
                  <a:pt x="337546" y="190501"/>
                </a:cubicBezTo>
                <a:cubicBezTo>
                  <a:pt x="602129" y="6351"/>
                  <a:pt x="739713" y="19050"/>
                  <a:pt x="864596" y="0"/>
                </a:cubicBezTo>
                <a:cubicBezTo>
                  <a:pt x="1002261" y="3175"/>
                  <a:pt x="1088361" y="27701"/>
                  <a:pt x="1194276" y="68976"/>
                </a:cubicBezTo>
                <a:cubicBezTo>
                  <a:pt x="1308576" y="118718"/>
                  <a:pt x="1357437" y="145124"/>
                  <a:pt x="1546838" y="314986"/>
                </a:cubicBezTo>
                <a:cubicBezTo>
                  <a:pt x="1653689" y="421348"/>
                  <a:pt x="1997699" y="756510"/>
                  <a:pt x="2320002" y="1084593"/>
                </a:cubicBezTo>
                <a:cubicBezTo>
                  <a:pt x="2536961" y="1323776"/>
                  <a:pt x="2773738" y="1528128"/>
                  <a:pt x="2917671" y="1692170"/>
                </a:cubicBezTo>
                <a:cubicBezTo>
                  <a:pt x="3081698" y="1917475"/>
                  <a:pt x="3137923" y="2133068"/>
                  <a:pt x="3131270" y="2293885"/>
                </a:cubicBezTo>
                <a:cubicBezTo>
                  <a:pt x="3124617" y="2454702"/>
                  <a:pt x="3122510" y="2656418"/>
                  <a:pt x="2953747" y="2882901"/>
                </a:cubicBezTo>
                <a:cubicBezTo>
                  <a:pt x="2772284" y="3083984"/>
                  <a:pt x="2672051" y="3169179"/>
                  <a:pt x="2413858" y="3448050"/>
                </a:cubicBezTo>
                <a:cubicBezTo>
                  <a:pt x="2074133" y="3770842"/>
                  <a:pt x="1569770" y="4305248"/>
                  <a:pt x="1416259" y="4416425"/>
                </a:cubicBezTo>
                <a:cubicBezTo>
                  <a:pt x="1295596" y="4510233"/>
                  <a:pt x="1091929" y="4620567"/>
                  <a:pt x="897536" y="4614143"/>
                </a:cubicBezTo>
                <a:cubicBezTo>
                  <a:pt x="745605" y="4622630"/>
                  <a:pt x="465856" y="4553067"/>
                  <a:pt x="290169" y="4398830"/>
                </a:cubicBezTo>
                <a:cubicBezTo>
                  <a:pt x="96152" y="4242814"/>
                  <a:pt x="18911" y="4027949"/>
                  <a:pt x="1954" y="3845874"/>
                </a:cubicBezTo>
                <a:cubicBezTo>
                  <a:pt x="-15003" y="3663799"/>
                  <a:pt x="80967" y="3476718"/>
                  <a:pt x="188427" y="3306380"/>
                </a:cubicBezTo>
                <a:cubicBezTo>
                  <a:pt x="330326" y="3125934"/>
                  <a:pt x="369368" y="3073745"/>
                  <a:pt x="537924" y="2887716"/>
                </a:cubicBezTo>
                <a:cubicBezTo>
                  <a:pt x="620646" y="2766686"/>
                  <a:pt x="627684" y="2734151"/>
                  <a:pt x="683318" y="2589206"/>
                </a:cubicBezTo>
                <a:cubicBezTo>
                  <a:pt x="707420" y="2489305"/>
                  <a:pt x="726497" y="2408130"/>
                  <a:pt x="721268" y="2242714"/>
                </a:cubicBezTo>
                <a:cubicBezTo>
                  <a:pt x="701239" y="2019587"/>
                  <a:pt x="670688" y="1948536"/>
                  <a:pt x="585308" y="1781742"/>
                </a:cubicBezTo>
                <a:cubicBezTo>
                  <a:pt x="513467" y="1693113"/>
                  <a:pt x="427451" y="1609850"/>
                  <a:pt x="332141" y="1490861"/>
                </a:cubicBezTo>
                <a:cubicBezTo>
                  <a:pt x="248783" y="1410786"/>
                  <a:pt x="243812" y="1394326"/>
                  <a:pt x="136662" y="1245938"/>
                </a:cubicBezTo>
                <a:cubicBezTo>
                  <a:pt x="-14090" y="1021920"/>
                  <a:pt x="-10748" y="797292"/>
                  <a:pt x="24234" y="616882"/>
                </a:cubicBezTo>
                <a:close/>
              </a:path>
            </a:pathLst>
          </a:custGeom>
        </p:spPr>
      </p:pic>
      <p:sp>
        <p:nvSpPr>
          <p:cNvPr id="15" name="Rectangle 14"/>
          <p:cNvSpPr/>
          <p:nvPr/>
        </p:nvSpPr>
        <p:spPr>
          <a:xfrm>
            <a:off x="6403042" y="837959"/>
            <a:ext cx="212109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hangingPunct="0"/>
            <a:r>
              <a:rPr lang="en-IN" sz="3200" dirty="0">
                <a:solidFill>
                  <a:schemeClr val="accent3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About STL</a:t>
            </a:r>
            <a:endParaRPr lang="en-IN" sz="3200" dirty="0">
              <a:solidFill>
                <a:schemeClr val="accent3">
                  <a:lumMod val="60000"/>
                  <a:lumOff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59365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4000"/>
    </mc:Choice>
    <mc:Fallback xmlns="">
      <p:transition advClick="0" advTm="4000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B1FB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11239" y="1767840"/>
            <a:ext cx="6441440" cy="83099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IN" sz="48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Your Trusted </a:t>
            </a:r>
            <a:r>
              <a:rPr lang="en-IN" sz="4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P</a:t>
            </a:r>
            <a:r>
              <a:rPr lang="en-IN" sz="48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artner</a:t>
            </a:r>
            <a:endParaRPr kumimoji="0" lang="en-IN" sz="48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Calibri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48000" y="3332480"/>
            <a:ext cx="6441440" cy="83099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IN" sz="48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For Data Networks</a:t>
            </a:r>
            <a:endParaRPr kumimoji="0" lang="en-IN" sz="48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Calibri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917440" y="5151120"/>
            <a:ext cx="7823200" cy="83099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IN" sz="48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That go </a:t>
            </a:r>
            <a:r>
              <a:rPr lang="en-IN" sz="4800" i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beyond tomorrow</a:t>
            </a:r>
            <a:endParaRPr kumimoji="0" lang="en-IN" sz="4800" b="0" i="1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Calibri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11239" y="261147"/>
            <a:ext cx="9178201" cy="693893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1" i="0" u="none" strike="noStrike" cap="none" spc="0" baseline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Calibri Light"/>
              </a:defRPr>
            </a:lvl1pPr>
            <a:lvl2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r>
              <a:rPr lang="en-IN" sz="4400" kern="0" dirty="0" smtClean="0">
                <a:solidFill>
                  <a:schemeClr val="bg1"/>
                </a:solidFill>
              </a:rPr>
              <a:t>STL Network Services </a:t>
            </a:r>
            <a:endParaRPr lang="en-IN" sz="4400" kern="0" dirty="0">
              <a:solidFill>
                <a:schemeClr val="bg1"/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436880" y="1050498"/>
            <a:ext cx="9814560" cy="0"/>
          </a:xfrm>
          <a:prstGeom prst="line">
            <a:avLst/>
          </a:prstGeom>
          <a:noFill/>
          <a:ln w="12700" cap="flat">
            <a:solidFill>
              <a:schemeClr val="bg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23747639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4000"/>
    </mc:Choice>
    <mc:Fallback>
      <p:transition advClick="0" advTm="4000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3639" y="213332"/>
            <a:ext cx="9117241" cy="800554"/>
          </a:xfrm>
        </p:spPr>
        <p:txBody>
          <a:bodyPr/>
          <a:lstStyle/>
          <a:p>
            <a:r>
              <a:rPr lang="en-IN" dirty="0" smtClean="0"/>
              <a:t>What do we do</a:t>
            </a:r>
            <a:endParaRPr lang="en-IN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IN" smtClean="0"/>
              <a:t>7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© 2019-2020 </a:t>
            </a:r>
            <a:r>
              <a:rPr lang="en-IN" smtClean="0"/>
              <a:t>Sterlite Technologies Limited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288BAA-8F96-AA4D-82FF-193566FA06D3}"/>
              </a:ext>
            </a:extLst>
          </p:cNvPr>
          <p:cNvSpPr txBox="1"/>
          <p:nvPr/>
        </p:nvSpPr>
        <p:spPr>
          <a:xfrm rot="5400000">
            <a:off x="2208821" y="3302911"/>
            <a:ext cx="5175454" cy="110799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6600" i="0" u="none" strike="noStrike" cap="none" spc="0" normalizeH="0" baseline="0" dirty="0" smtClean="0">
                <a:ln>
                  <a:noFill/>
                </a:ln>
                <a:solidFill>
                  <a:schemeClr val="bg2">
                    <a:lumMod val="90000"/>
                  </a:schemeClr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Our Business</a:t>
            </a:r>
            <a:endParaRPr kumimoji="0" lang="en-US" sz="6600" i="0" u="none" strike="noStrike" cap="none" spc="0" normalizeH="0" baseline="0" dirty="0">
              <a:ln>
                <a:noFill/>
              </a:ln>
              <a:solidFill>
                <a:schemeClr val="bg2">
                  <a:lumMod val="90000"/>
                </a:schemeClr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Calibri"/>
            </a:endParaRPr>
          </a:p>
        </p:txBody>
      </p:sp>
      <p:sp>
        <p:nvSpPr>
          <p:cNvPr id="8" name="TextBox 98">
            <a:extLst>
              <a:ext uri="{FF2B5EF4-FFF2-40B4-BE49-F238E27FC236}">
                <a16:creationId xmlns:a16="http://schemas.microsoft.com/office/drawing/2014/main" id="{0E31EDA8-AD81-704C-B446-224486E0F293}"/>
              </a:ext>
            </a:extLst>
          </p:cNvPr>
          <p:cNvSpPr txBox="1"/>
          <p:nvPr/>
        </p:nvSpPr>
        <p:spPr>
          <a:xfrm>
            <a:off x="568017" y="1222045"/>
            <a:ext cx="3820679" cy="16004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4400" b="1">
                <a:solidFill>
                  <a:srgbClr val="2B4BB3"/>
                </a:solidFill>
              </a:defRPr>
            </a:lvl1pPr>
          </a:lstStyle>
          <a:p>
            <a:r>
              <a:rPr lang="en-IN" sz="2400" b="0" dirty="0" smtClean="0">
                <a:solidFill>
                  <a:srgbClr val="1B47C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sz="2000" b="0" dirty="0" smtClean="0">
                <a:solidFill>
                  <a:srgbClr val="1B47C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</a:t>
            </a:r>
            <a:r>
              <a:rPr lang="en-IN" sz="4000" dirty="0" smtClean="0">
                <a:solidFill>
                  <a:srgbClr val="1B47C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IN" dirty="0" smtClean="0">
                <a:solidFill>
                  <a:srgbClr val="1B47C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IN" sz="5400" dirty="0" smtClean="0">
                <a:solidFill>
                  <a:srgbClr val="1B47C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Networks</a:t>
            </a:r>
            <a:r>
              <a:rPr lang="en-IN" dirty="0" smtClean="0">
                <a:solidFill>
                  <a:srgbClr val="1B47C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sz="2000" b="0" dirty="0" smtClean="0">
                <a:solidFill>
                  <a:srgbClr val="1B47C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are</a:t>
            </a:r>
            <a:r>
              <a:rPr lang="en-IN" sz="4000" dirty="0" smtClean="0">
                <a:solidFill>
                  <a:srgbClr val="1B47C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sz="4000" dirty="0">
              <a:solidFill>
                <a:srgbClr val="1B47C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99">
            <a:extLst>
              <a:ext uri="{FF2B5EF4-FFF2-40B4-BE49-F238E27FC236}">
                <a16:creationId xmlns:a16="http://schemas.microsoft.com/office/drawing/2014/main" id="{39848FA9-57CF-5542-894C-DDE9059F6253}"/>
              </a:ext>
            </a:extLst>
          </p:cNvPr>
          <p:cNvSpPr txBox="1"/>
          <p:nvPr/>
        </p:nvSpPr>
        <p:spPr>
          <a:xfrm>
            <a:off x="680201" y="2679795"/>
            <a:ext cx="66049" cy="8965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800" b="1">
                <a:solidFill>
                  <a:srgbClr val="31AC51"/>
                </a:solidFill>
              </a:defRPr>
            </a:lvl1pPr>
          </a:lstStyle>
          <a:p>
            <a:endParaRPr sz="3200" b="0" dirty="0">
              <a:solidFill>
                <a:srgbClr val="76717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: Rounded Corners 1">
            <a:extLst>
              <a:ext uri="{FF2B5EF4-FFF2-40B4-BE49-F238E27FC236}">
                <a16:creationId xmlns:a16="http://schemas.microsoft.com/office/drawing/2014/main" id="{697193E9-089F-1048-ACED-23DB2A1C272F}"/>
              </a:ext>
            </a:extLst>
          </p:cNvPr>
          <p:cNvSpPr/>
          <p:nvPr/>
        </p:nvSpPr>
        <p:spPr>
          <a:xfrm>
            <a:off x="5408762" y="1557835"/>
            <a:ext cx="6575166" cy="4598652"/>
          </a:xfrm>
          <a:prstGeom prst="roundRect">
            <a:avLst>
              <a:gd name="adj" fmla="val 10887"/>
            </a:avLst>
          </a:prstGeom>
          <a:solidFill>
            <a:srgbClr val="FFFFFF"/>
          </a:solidFill>
          <a:ln w="12700" cap="flat">
            <a:noFill/>
            <a:prstDash val="solid"/>
            <a:miter lim="800000"/>
          </a:ln>
          <a:effectLst>
            <a:outerShdw blurRad="190500" sx="102000" sy="102000" algn="ctr" rotWithShape="0">
              <a:prstClr val="black">
                <a:alpha val="5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IN" sz="1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474F0EE-B23C-BA42-A12E-EB5603953979}"/>
              </a:ext>
            </a:extLst>
          </p:cNvPr>
          <p:cNvSpPr txBox="1"/>
          <p:nvPr/>
        </p:nvSpPr>
        <p:spPr>
          <a:xfrm>
            <a:off x="5600195" y="2343023"/>
            <a:ext cx="6255413" cy="316114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50000"/>
              </a:lnSpc>
            </a:pP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think, design and bring to life</a:t>
            </a:r>
            <a:r>
              <a:rPr 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400" i="1" dirty="0" smtClean="0">
                <a:solidFill>
                  <a:srgbClr val="6441C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Networks </a:t>
            </a:r>
            <a:r>
              <a:rPr 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that </a:t>
            </a:r>
            <a:r>
              <a:rPr lang="en-US" sz="2800" dirty="0" smtClean="0">
                <a:solidFill>
                  <a:srgbClr val="6441C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synergize</a:t>
            </a:r>
            <a:r>
              <a:rPr 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the potential of </a:t>
            </a:r>
            <a:r>
              <a:rPr lang="en-US" sz="2800" dirty="0" smtClean="0">
                <a:solidFill>
                  <a:srgbClr val="6441C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wireless &amp; wireline </a:t>
            </a:r>
            <a:r>
              <a:rPr 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technologies and achieve </a:t>
            </a:r>
            <a:r>
              <a:rPr lang="en-US" sz="2800" dirty="0" smtClean="0">
                <a:solidFill>
                  <a:srgbClr val="6441C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massive scale</a:t>
            </a:r>
            <a:r>
              <a:rPr lang="en-US" sz="2400" dirty="0" smtClean="0">
                <a:solidFill>
                  <a:srgbClr val="6441C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 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amazing simplicity</a:t>
            </a:r>
          </a:p>
        </p:txBody>
      </p:sp>
      <p:sp>
        <p:nvSpPr>
          <p:cNvPr id="13" name="System Integration">
            <a:extLst>
              <a:ext uri="{FF2B5EF4-FFF2-40B4-BE49-F238E27FC236}">
                <a16:creationId xmlns:a16="http://schemas.microsoft.com/office/drawing/2014/main" id="{B6EB24A8-BAAB-774C-8274-057FC910EC83}"/>
              </a:ext>
            </a:extLst>
          </p:cNvPr>
          <p:cNvSpPr txBox="1"/>
          <p:nvPr/>
        </p:nvSpPr>
        <p:spPr>
          <a:xfrm>
            <a:off x="5514469" y="1684140"/>
            <a:ext cx="6677531" cy="569360"/>
          </a:xfrm>
          <a:prstGeom prst="rect">
            <a:avLst/>
          </a:prstGeom>
          <a:ln w="25400">
            <a:noFill/>
            <a:miter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/>
          <a:lstStyle>
            <a:defPPr>
              <a:defRPr lang="en-US"/>
            </a:defPPr>
            <a:lvl1pPr algn="ctr">
              <a:defRPr sz="1600">
                <a:solidFill>
                  <a:srgbClr val="3DC059"/>
                </a:solidFill>
              </a:defRPr>
            </a:lvl1pPr>
          </a:lstStyle>
          <a:p>
            <a:pPr algn="l"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defRPr/>
            </a:pPr>
            <a:r>
              <a:rPr lang="en-IN" sz="3200" b="1" dirty="0">
                <a:solidFill>
                  <a:srgbClr val="1B47C5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Hyperscale Converged Networks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593742" y="6565039"/>
            <a:ext cx="4453301" cy="31654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IN" sz="1400" b="0" i="0" u="none" strike="noStrike" cap="none" spc="0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Create new</a:t>
            </a:r>
            <a:r>
              <a:rPr kumimoji="0" lang="en-IN" sz="1400" b="0" i="0" u="none" strike="noStrike" cap="none" spc="0" normalizeH="0" dirty="0" smtClean="0">
                <a:ln>
                  <a:noFill/>
                </a:ln>
                <a:solidFill>
                  <a:srgbClr val="C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 infographic for hyper scale converged NW</a:t>
            </a:r>
            <a:endParaRPr kumimoji="0" lang="en-IN" sz="1400" b="0" i="0" u="none" strike="noStrike" cap="none" spc="0" normalizeH="0" baseline="0" dirty="0">
              <a:ln>
                <a:noFill/>
              </a:ln>
              <a:solidFill>
                <a:srgbClr val="C00000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Calibri"/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D96A2A40-7688-844D-BCF2-39E53163DE9E}"/>
              </a:ext>
            </a:extLst>
          </p:cNvPr>
          <p:cNvSpPr/>
          <p:nvPr/>
        </p:nvSpPr>
        <p:spPr>
          <a:xfrm>
            <a:off x="5535357" y="5593693"/>
            <a:ext cx="6405408" cy="562793"/>
          </a:xfrm>
          <a:prstGeom prst="roundRect">
            <a:avLst>
              <a:gd name="adj" fmla="val 28337"/>
            </a:avLst>
          </a:prstGeom>
          <a:gradFill flip="none" rotWithShape="1">
            <a:gsLst>
              <a:gs pos="5000">
                <a:srgbClr val="FF5B9D"/>
              </a:gs>
              <a:gs pos="72000">
                <a:srgbClr val="8A70D2"/>
              </a:gs>
              <a:gs pos="100000">
                <a:srgbClr val="6441C3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 smtClean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do it with our</a:t>
            </a:r>
            <a:r>
              <a:rPr lang="en-US" sz="1600" dirty="0" smtClean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000" dirty="0" smtClean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End to End Network </a:t>
            </a:r>
            <a:r>
              <a:rPr lang="en-US" sz="1600" dirty="0" smtClean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solutions portfolio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3288BAA-8F96-AA4D-82FF-193566FA06D3}"/>
              </a:ext>
            </a:extLst>
          </p:cNvPr>
          <p:cNvSpPr txBox="1"/>
          <p:nvPr/>
        </p:nvSpPr>
        <p:spPr>
          <a:xfrm>
            <a:off x="-50244" y="1418736"/>
            <a:ext cx="618261" cy="156965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9600" i="0" u="none" strike="noStrike" cap="none" spc="0" normalizeH="0" baseline="0" dirty="0" smtClean="0">
                <a:ln>
                  <a:noFill/>
                </a:ln>
                <a:gradFill>
                  <a:gsLst>
                    <a:gs pos="35000">
                      <a:srgbClr val="FF5B9D"/>
                    </a:gs>
                    <a:gs pos="78000">
                      <a:srgbClr val="6441C3"/>
                    </a:gs>
                  </a:gsLst>
                  <a:lin ang="2700000" scaled="1"/>
                </a:gradFill>
                <a:effectLst/>
                <a:uFillTx/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1</a:t>
            </a:r>
            <a:endParaRPr kumimoji="0" lang="en-US" sz="9600" i="0" u="none" strike="noStrike" cap="none" spc="0" normalizeH="0" baseline="0" dirty="0">
              <a:ln>
                <a:noFill/>
              </a:ln>
              <a:gradFill>
                <a:gsLst>
                  <a:gs pos="35000">
                    <a:srgbClr val="FF5B9D"/>
                  </a:gs>
                  <a:gs pos="78000">
                    <a:srgbClr val="6441C3"/>
                  </a:gs>
                </a:gsLst>
                <a:lin ang="2700000" scaled="1"/>
              </a:gradFill>
              <a:effectLst/>
              <a:uFillTx/>
              <a:latin typeface="Calibri" panose="020F0502020204030204" pitchFamily="34" charset="0"/>
              <a:cs typeface="Calibri" panose="020F050202020403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3168799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2" grpId="0"/>
      <p:bldP spid="13" grpId="0"/>
      <p:bldP spid="16" grpId="0" animBg="1"/>
      <p:bldP spid="1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What do we do</a:t>
            </a:r>
            <a:endParaRPr lang="en-IN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IN" smtClean="0"/>
              <a:t>8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© 2019-2020 </a:t>
            </a:r>
            <a:r>
              <a:rPr lang="en-IN" smtClean="0"/>
              <a:t>Sterlite Technologies Limited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288BAA-8F96-AA4D-82FF-193566FA06D3}"/>
              </a:ext>
            </a:extLst>
          </p:cNvPr>
          <p:cNvSpPr txBox="1"/>
          <p:nvPr/>
        </p:nvSpPr>
        <p:spPr>
          <a:xfrm rot="5400000">
            <a:off x="2330152" y="3391655"/>
            <a:ext cx="5175454" cy="110799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6600" i="0" u="none" strike="noStrike" cap="none" spc="0" normalizeH="0" baseline="0" dirty="0" smtClean="0">
                <a:ln>
                  <a:noFill/>
                </a:ln>
                <a:solidFill>
                  <a:schemeClr val="bg2">
                    <a:lumMod val="90000"/>
                  </a:schemeClr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Our Business</a:t>
            </a:r>
            <a:endParaRPr kumimoji="0" lang="en-US" sz="6600" i="0" u="none" strike="noStrike" cap="none" spc="0" normalizeH="0" baseline="0" dirty="0">
              <a:ln>
                <a:noFill/>
              </a:ln>
              <a:solidFill>
                <a:schemeClr val="bg2">
                  <a:lumMod val="90000"/>
                </a:schemeClr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Calibri"/>
            </a:endParaRPr>
          </a:p>
        </p:txBody>
      </p:sp>
      <p:sp>
        <p:nvSpPr>
          <p:cNvPr id="9" name="TextBox 99">
            <a:extLst>
              <a:ext uri="{FF2B5EF4-FFF2-40B4-BE49-F238E27FC236}">
                <a16:creationId xmlns:a16="http://schemas.microsoft.com/office/drawing/2014/main" id="{39848FA9-57CF-5542-894C-DDE9059F6253}"/>
              </a:ext>
            </a:extLst>
          </p:cNvPr>
          <p:cNvSpPr txBox="1"/>
          <p:nvPr/>
        </p:nvSpPr>
        <p:spPr>
          <a:xfrm>
            <a:off x="680201" y="2679795"/>
            <a:ext cx="66049" cy="8965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800" b="1">
                <a:solidFill>
                  <a:srgbClr val="31AC51"/>
                </a:solidFill>
              </a:defRPr>
            </a:lvl1pPr>
          </a:lstStyle>
          <a:p>
            <a:endParaRPr sz="3200" b="0" dirty="0">
              <a:solidFill>
                <a:srgbClr val="76717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5496543" y="1230299"/>
            <a:ext cx="6441424" cy="1897758"/>
            <a:chOff x="5505378" y="1279493"/>
            <a:chExt cx="6567923" cy="1897758"/>
          </a:xfrm>
        </p:grpSpPr>
        <p:sp>
          <p:nvSpPr>
            <p:cNvPr id="10" name="Rectangle: Rounded Corners 1">
              <a:extLst>
                <a:ext uri="{FF2B5EF4-FFF2-40B4-BE49-F238E27FC236}">
                  <a16:creationId xmlns:a16="http://schemas.microsoft.com/office/drawing/2014/main" id="{697193E9-089F-1048-ACED-23DB2A1C272F}"/>
                </a:ext>
              </a:extLst>
            </p:cNvPr>
            <p:cNvSpPr/>
            <p:nvPr/>
          </p:nvSpPr>
          <p:spPr>
            <a:xfrm>
              <a:off x="5524884" y="1279493"/>
              <a:ext cx="6548417" cy="1897758"/>
            </a:xfrm>
            <a:prstGeom prst="roundRect">
              <a:avLst>
                <a:gd name="adj" fmla="val 10887"/>
              </a:avLst>
            </a:prstGeom>
            <a:solidFill>
              <a:srgbClr val="FFFFFF"/>
            </a:solidFill>
            <a:ln w="12700" cap="flat">
              <a:noFill/>
              <a:prstDash val="solid"/>
              <a:miter lim="800000"/>
            </a:ln>
            <a:effectLst>
              <a:outerShdw blurRad="190500" sx="102000" sy="102000" algn="ctr" rotWithShape="0">
                <a:prstClr val="black">
                  <a:alpha val="5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IN" sz="1400" b="0" i="0" u="none" strike="noStrike" cap="none" spc="0" normalizeH="0" baseline="0">
                <a:ln>
                  <a:noFill/>
                </a:ln>
                <a:solidFill>
                  <a:schemeClr val="bg2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D96A2A40-7688-844D-BCF2-39E53163DE9E}"/>
                </a:ext>
              </a:extLst>
            </p:cNvPr>
            <p:cNvSpPr/>
            <p:nvPr/>
          </p:nvSpPr>
          <p:spPr>
            <a:xfrm>
              <a:off x="5525698" y="2795051"/>
              <a:ext cx="6547603" cy="382199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dirty="0" smtClean="0">
                  <a:solidFill>
                    <a:schemeClr val="bg2">
                      <a:lumMod val="9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We do it with our End to End Network Solutions Portfolio 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90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474F0EE-B23C-BA42-A12E-EB5603953979}"/>
                </a:ext>
              </a:extLst>
            </p:cNvPr>
            <p:cNvSpPr txBox="1"/>
            <p:nvPr/>
          </p:nvSpPr>
          <p:spPr>
            <a:xfrm>
              <a:off x="5505378" y="1846857"/>
              <a:ext cx="6270583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We think, design and bring to life</a:t>
              </a:r>
              <a:r>
                <a:rPr lang="en-US" sz="1600" dirty="0" smtClean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, </a:t>
              </a:r>
              <a:r>
                <a:rPr lang="en-US" sz="1600" i="1" dirty="0" smtClean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 Networks </a:t>
              </a:r>
              <a:r>
                <a:rPr lang="en-US" sz="1600" dirty="0" smtClean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that </a:t>
              </a:r>
              <a:r>
                <a:rPr lang="en-US" dirty="0" smtClean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synergize</a:t>
              </a:r>
              <a:r>
                <a:rPr lang="en-US" sz="1600" dirty="0" smtClean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the potential of </a:t>
              </a:r>
              <a:r>
                <a:rPr lang="en-US" dirty="0" smtClean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wireless &amp; wireline </a:t>
              </a:r>
              <a:r>
                <a:rPr lang="en-US" sz="1600" dirty="0" smtClean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technologies and achieve </a:t>
              </a:r>
              <a:r>
                <a:rPr lang="en-US" dirty="0" smtClean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massive scale</a:t>
              </a:r>
              <a:r>
                <a:rPr lang="en-US" sz="1600" dirty="0" smtClean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with </a:t>
              </a:r>
              <a:r>
                <a:rPr lang="en-US" sz="1600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amazing simplicity</a:t>
              </a:r>
            </a:p>
          </p:txBody>
        </p:sp>
        <p:sp>
          <p:nvSpPr>
            <p:cNvPr id="13" name="System Integration">
              <a:extLst>
                <a:ext uri="{FF2B5EF4-FFF2-40B4-BE49-F238E27FC236}">
                  <a16:creationId xmlns:a16="http://schemas.microsoft.com/office/drawing/2014/main" id="{B6EB24A8-BAAB-774C-8274-057FC910EC83}"/>
                </a:ext>
              </a:extLst>
            </p:cNvPr>
            <p:cNvSpPr txBox="1"/>
            <p:nvPr/>
          </p:nvSpPr>
          <p:spPr>
            <a:xfrm>
              <a:off x="5524884" y="1418199"/>
              <a:ext cx="6443447" cy="403794"/>
            </a:xfrm>
            <a:prstGeom prst="rect">
              <a:avLst/>
            </a:prstGeom>
            <a:ln w="25400">
              <a:noFill/>
              <a:miter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45719" rIns="45719" anchor="ctr"/>
            <a:lstStyle>
              <a:defPPr>
                <a:defRPr lang="en-US"/>
              </a:defPPr>
              <a:lvl1pPr algn="ctr">
                <a:defRPr sz="1600">
                  <a:solidFill>
                    <a:srgbClr val="3DC059"/>
                  </a:solidFill>
                </a:defRPr>
              </a:lvl1pPr>
            </a:lstStyle>
            <a:p>
              <a:pPr algn="l">
                <a:spcBef>
                  <a:spcPts val="600"/>
                </a:spcBef>
                <a:spcAft>
                  <a:spcPts val="600"/>
                </a:spcAft>
                <a:buClr>
                  <a:schemeClr val="tx1"/>
                </a:buClr>
                <a:defRPr/>
              </a:pPr>
              <a:r>
                <a:rPr lang="en-IN" sz="1800" b="1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/>
                </a:rPr>
                <a:t>Hyperscale Converged Networks</a:t>
              </a:r>
            </a:p>
          </p:txBody>
        </p:sp>
      </p:grpSp>
      <p:sp>
        <p:nvSpPr>
          <p:cNvPr id="16" name="TextBox 98">
            <a:extLst>
              <a:ext uri="{FF2B5EF4-FFF2-40B4-BE49-F238E27FC236}">
                <a16:creationId xmlns:a16="http://schemas.microsoft.com/office/drawing/2014/main" id="{0E31EDA8-AD81-704C-B446-224486E0F293}"/>
              </a:ext>
            </a:extLst>
          </p:cNvPr>
          <p:cNvSpPr txBox="1"/>
          <p:nvPr/>
        </p:nvSpPr>
        <p:spPr>
          <a:xfrm>
            <a:off x="845638" y="4229953"/>
            <a:ext cx="3653327" cy="15696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4400" b="1">
                <a:solidFill>
                  <a:srgbClr val="2B4BB3"/>
                </a:solidFill>
              </a:defRPr>
            </a:lvl1pPr>
          </a:lstStyle>
          <a:p>
            <a:r>
              <a:rPr lang="en-IN" sz="2000" b="0" dirty="0" smtClean="0">
                <a:solidFill>
                  <a:srgbClr val="1B47C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</a:t>
            </a:r>
            <a:r>
              <a:rPr lang="en-IN" dirty="0" smtClean="0">
                <a:solidFill>
                  <a:srgbClr val="1B47C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sz="4800" dirty="0" smtClean="0">
                <a:solidFill>
                  <a:srgbClr val="1B47C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Digital Ecosystem</a:t>
            </a:r>
            <a:r>
              <a:rPr lang="en-IN" sz="4000" dirty="0" smtClean="0">
                <a:solidFill>
                  <a:srgbClr val="1B47C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sz="2000" b="0" dirty="0" smtClean="0">
                <a:solidFill>
                  <a:srgbClr val="1B47C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endParaRPr sz="4000" dirty="0">
              <a:solidFill>
                <a:srgbClr val="1B47C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5392662" y="2556577"/>
            <a:ext cx="6702218" cy="4082570"/>
            <a:chOff x="5302796" y="1235583"/>
            <a:chExt cx="6841965" cy="3927144"/>
          </a:xfrm>
        </p:grpSpPr>
        <p:sp>
          <p:nvSpPr>
            <p:cNvPr id="18" name="Rectangle: Rounded Corners 1">
              <a:extLst>
                <a:ext uri="{FF2B5EF4-FFF2-40B4-BE49-F238E27FC236}">
                  <a16:creationId xmlns:a16="http://schemas.microsoft.com/office/drawing/2014/main" id="{697193E9-089F-1048-ACED-23DB2A1C272F}"/>
                </a:ext>
              </a:extLst>
            </p:cNvPr>
            <p:cNvSpPr/>
            <p:nvPr/>
          </p:nvSpPr>
          <p:spPr>
            <a:xfrm>
              <a:off x="5302796" y="1235583"/>
              <a:ext cx="6654381" cy="3906616"/>
            </a:xfrm>
            <a:prstGeom prst="roundRect">
              <a:avLst>
                <a:gd name="adj" fmla="val 10887"/>
              </a:avLst>
            </a:prstGeom>
            <a:solidFill>
              <a:srgbClr val="FFFFFF"/>
            </a:solidFill>
            <a:ln w="12700" cap="flat">
              <a:noFill/>
              <a:prstDash val="solid"/>
              <a:miter lim="800000"/>
            </a:ln>
            <a:effectLst>
              <a:outerShdw blurRad="190500" sx="102000" sy="102000" algn="ctr" rotWithShape="0">
                <a:prstClr val="black">
                  <a:alpha val="5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IN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D96A2A40-7688-844D-BCF2-39E53163DE9E}"/>
                </a:ext>
              </a:extLst>
            </p:cNvPr>
            <p:cNvSpPr/>
            <p:nvPr/>
          </p:nvSpPr>
          <p:spPr>
            <a:xfrm>
              <a:off x="5414967" y="4599934"/>
              <a:ext cx="6538495" cy="562793"/>
            </a:xfrm>
            <a:prstGeom prst="roundRect">
              <a:avLst>
                <a:gd name="adj" fmla="val 28337"/>
              </a:avLst>
            </a:prstGeom>
            <a:gradFill flip="none" rotWithShape="1">
              <a:gsLst>
                <a:gs pos="5000">
                  <a:srgbClr val="FF5B9D"/>
                </a:gs>
                <a:gs pos="72000">
                  <a:srgbClr val="8A70D2"/>
                </a:gs>
                <a:gs pos="100000">
                  <a:srgbClr val="6441C3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dirty="0" smtClean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We do it with our</a:t>
              </a:r>
              <a:r>
                <a:rPr lang="en-US" sz="1600" dirty="0" smtClean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, </a:t>
              </a:r>
              <a:r>
                <a:rPr lang="en-US" sz="2000" dirty="0" smtClean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Design-led System Integration</a:t>
              </a:r>
              <a:r>
                <a:rPr lang="en-US" sz="1600" dirty="0" smtClean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Services</a:t>
              </a: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474F0EE-B23C-BA42-A12E-EB5603953979}"/>
                </a:ext>
              </a:extLst>
            </p:cNvPr>
            <p:cNvSpPr txBox="1"/>
            <p:nvPr/>
          </p:nvSpPr>
          <p:spPr>
            <a:xfrm>
              <a:off x="5616770" y="1795899"/>
              <a:ext cx="6367806" cy="261899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en-US" sz="2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We think beyond connectivity. We think about </a:t>
              </a:r>
              <a:r>
                <a:rPr lang="en-US" sz="2400" i="1" dirty="0">
                  <a:solidFill>
                    <a:srgbClr val="6441C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Digital of Everything </a:t>
              </a:r>
              <a:r>
                <a:rPr lang="en-US" sz="2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to solve tough problems and to transform lives. </a:t>
              </a:r>
              <a:r>
                <a:rPr lang="en-US" sz="2400" i="1" dirty="0">
                  <a:solidFill>
                    <a:srgbClr val="6441C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Our intelligent applied technology solutions </a:t>
              </a:r>
              <a:r>
                <a:rPr lang="en-US" sz="2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are delivering immense value to our customers</a:t>
              </a:r>
              <a:endPara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System Integration">
              <a:extLst>
                <a:ext uri="{FF2B5EF4-FFF2-40B4-BE49-F238E27FC236}">
                  <a16:creationId xmlns:a16="http://schemas.microsoft.com/office/drawing/2014/main" id="{B6EB24A8-BAAB-774C-8274-057FC910EC83}"/>
                </a:ext>
              </a:extLst>
            </p:cNvPr>
            <p:cNvSpPr txBox="1"/>
            <p:nvPr/>
          </p:nvSpPr>
          <p:spPr>
            <a:xfrm>
              <a:off x="5701314" y="1255128"/>
              <a:ext cx="6443447" cy="542757"/>
            </a:xfrm>
            <a:prstGeom prst="rect">
              <a:avLst/>
            </a:prstGeom>
            <a:ln w="25400">
              <a:noFill/>
              <a:miter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45719" rIns="45719" anchor="ctr"/>
            <a:lstStyle>
              <a:defPPr>
                <a:defRPr lang="en-US"/>
              </a:defPPr>
              <a:lvl1pPr algn="ctr">
                <a:defRPr sz="1600">
                  <a:solidFill>
                    <a:srgbClr val="3DC059"/>
                  </a:solidFill>
                </a:defRPr>
              </a:lvl1pPr>
            </a:lstStyle>
            <a:p>
              <a:pPr algn="l">
                <a:spcBef>
                  <a:spcPts val="600"/>
                </a:spcBef>
                <a:spcAft>
                  <a:spcPts val="600"/>
                </a:spcAft>
                <a:buClr>
                  <a:schemeClr val="tx1"/>
                </a:buClr>
                <a:defRPr/>
              </a:pPr>
              <a:r>
                <a:rPr lang="en-IN" sz="3200" b="1" dirty="0" smtClean="0">
                  <a:solidFill>
                    <a:srgbClr val="1B47C5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/>
                </a:rPr>
                <a:t>Intelligent </a:t>
              </a:r>
              <a:r>
                <a:rPr lang="en-IN" sz="3200" b="1" dirty="0">
                  <a:solidFill>
                    <a:srgbClr val="1B47C5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/>
                </a:rPr>
                <a:t>D</a:t>
              </a:r>
              <a:r>
                <a:rPr lang="en-IN" sz="3200" b="1" dirty="0" smtClean="0">
                  <a:solidFill>
                    <a:srgbClr val="1B47C5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/>
                </a:rPr>
                <a:t>igital </a:t>
              </a:r>
              <a:r>
                <a:rPr lang="en-IN" sz="3200" b="1" dirty="0">
                  <a:solidFill>
                    <a:srgbClr val="1B47C5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/>
                </a:rPr>
                <a:t>E</a:t>
              </a:r>
              <a:r>
                <a:rPr lang="en-IN" sz="3200" b="1" dirty="0" smtClean="0">
                  <a:solidFill>
                    <a:srgbClr val="1B47C5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/>
                </a:rPr>
                <a:t>cosystem</a:t>
              </a:r>
              <a:endParaRPr lang="en-IN" sz="3200" b="1" dirty="0">
                <a:solidFill>
                  <a:srgbClr val="1B47C5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63288BAA-8F96-AA4D-82FF-193566FA06D3}"/>
              </a:ext>
            </a:extLst>
          </p:cNvPr>
          <p:cNvSpPr txBox="1"/>
          <p:nvPr/>
        </p:nvSpPr>
        <p:spPr>
          <a:xfrm>
            <a:off x="25870" y="4306124"/>
            <a:ext cx="618261" cy="156965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9600" i="0" u="none" strike="noStrike" cap="none" spc="0" normalizeH="0" baseline="0" dirty="0" smtClean="0">
                <a:ln>
                  <a:noFill/>
                </a:ln>
                <a:gradFill>
                  <a:gsLst>
                    <a:gs pos="35000">
                      <a:srgbClr val="FF5B9D"/>
                    </a:gs>
                    <a:gs pos="78000">
                      <a:srgbClr val="6441C3"/>
                    </a:gs>
                  </a:gsLst>
                  <a:lin ang="2700000" scaled="1"/>
                </a:gradFill>
                <a:effectLst/>
                <a:uFillTx/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2</a:t>
            </a:r>
            <a:endParaRPr kumimoji="0" lang="en-US" sz="9600" i="0" u="none" strike="noStrike" cap="none" spc="0" normalizeH="0" baseline="0" dirty="0">
              <a:ln>
                <a:noFill/>
              </a:ln>
              <a:gradFill>
                <a:gsLst>
                  <a:gs pos="35000">
                    <a:srgbClr val="FF5B9D"/>
                  </a:gs>
                  <a:gs pos="78000">
                    <a:srgbClr val="6441C3"/>
                  </a:gs>
                </a:gsLst>
                <a:lin ang="2700000" scaled="1"/>
              </a:gradFill>
              <a:effectLst/>
              <a:uFillTx/>
              <a:latin typeface="Calibri" panose="020F0502020204030204" pitchFamily="34" charset="0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24" name="TextBox 98">
            <a:extLst>
              <a:ext uri="{FF2B5EF4-FFF2-40B4-BE49-F238E27FC236}">
                <a16:creationId xmlns:a16="http://schemas.microsoft.com/office/drawing/2014/main" id="{0E31EDA8-AD81-704C-B446-224486E0F293}"/>
              </a:ext>
            </a:extLst>
          </p:cNvPr>
          <p:cNvSpPr txBox="1"/>
          <p:nvPr/>
        </p:nvSpPr>
        <p:spPr>
          <a:xfrm>
            <a:off x="721436" y="1357926"/>
            <a:ext cx="3820679" cy="16004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4400" b="1">
                <a:solidFill>
                  <a:srgbClr val="2B4BB3"/>
                </a:solidFill>
              </a:defRPr>
            </a:lvl1pPr>
          </a:lstStyle>
          <a:p>
            <a:r>
              <a:rPr lang="en-IN" sz="2400" b="0" dirty="0" smtClean="0">
                <a:solidFill>
                  <a:srgbClr val="ECECE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sz="2000" b="0" dirty="0" smtClean="0">
                <a:solidFill>
                  <a:srgbClr val="ECECE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</a:t>
            </a:r>
            <a:r>
              <a:rPr lang="en-IN" sz="4000" dirty="0" smtClean="0">
                <a:solidFill>
                  <a:srgbClr val="ECECE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IN" dirty="0" smtClean="0">
                <a:solidFill>
                  <a:srgbClr val="ECECE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IN" sz="5400" dirty="0" smtClean="0">
                <a:solidFill>
                  <a:srgbClr val="ECECE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Networks</a:t>
            </a:r>
            <a:r>
              <a:rPr lang="en-IN" dirty="0" smtClean="0">
                <a:solidFill>
                  <a:srgbClr val="ECECE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sz="2000" b="0" dirty="0" smtClean="0">
                <a:solidFill>
                  <a:srgbClr val="ECECE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are</a:t>
            </a:r>
            <a:r>
              <a:rPr lang="en-IN" sz="4000" dirty="0" smtClean="0">
                <a:solidFill>
                  <a:srgbClr val="ECECE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sz="4000" dirty="0">
              <a:solidFill>
                <a:srgbClr val="ECECE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3288BAA-8F96-AA4D-82FF-193566FA06D3}"/>
              </a:ext>
            </a:extLst>
          </p:cNvPr>
          <p:cNvSpPr txBox="1"/>
          <p:nvPr/>
        </p:nvSpPr>
        <p:spPr>
          <a:xfrm>
            <a:off x="-50244" y="1418736"/>
            <a:ext cx="618261" cy="156965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9600" i="0" u="none" strike="noStrike" cap="none" spc="0" normalizeH="0" baseline="0" dirty="0" smtClean="0">
                <a:ln>
                  <a:noFill/>
                </a:ln>
                <a:solidFill>
                  <a:srgbClr val="ECECEC"/>
                </a:solidFill>
                <a:effectLst/>
                <a:uFillTx/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1</a:t>
            </a:r>
            <a:endParaRPr kumimoji="0" lang="en-US" sz="9600" i="0" u="none" strike="noStrike" cap="none" spc="0" normalizeH="0" baseline="0" dirty="0">
              <a:ln>
                <a:noFill/>
              </a:ln>
              <a:solidFill>
                <a:srgbClr val="ECECEC"/>
              </a:solidFill>
              <a:effectLst/>
              <a:uFillTx/>
              <a:latin typeface="Calibri" panose="020F0502020204030204" pitchFamily="34" charset="0"/>
              <a:cs typeface="Calibri" panose="020F050202020403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4670044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4FD7DE-093E-43D2-AEEF-462CBDF470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Truly end-to-end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C475884-82E1-4511-AAA5-8F0AFC27661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/>
              <a:t>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FCD34C-D79F-47F4-BDBC-3172244BE9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2019-2020 </a:t>
            </a:r>
            <a:r>
              <a:rPr lang="en-IN"/>
              <a:t>Sterlite Technologies Limited</a:t>
            </a:r>
            <a:endParaRPr 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295F861-7B30-4A85-BA6A-5548657D96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1930736"/>
              </p:ext>
            </p:extLst>
          </p:nvPr>
        </p:nvGraphicFramePr>
        <p:xfrm>
          <a:off x="524288" y="2085015"/>
          <a:ext cx="5347548" cy="329169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82516">
                  <a:extLst>
                    <a:ext uri="{9D8B030D-6E8A-4147-A177-3AD203B41FA5}">
                      <a16:colId xmlns:a16="http://schemas.microsoft.com/office/drawing/2014/main" val="3785199242"/>
                    </a:ext>
                  </a:extLst>
                </a:gridCol>
                <a:gridCol w="1782516">
                  <a:extLst>
                    <a:ext uri="{9D8B030D-6E8A-4147-A177-3AD203B41FA5}">
                      <a16:colId xmlns:a16="http://schemas.microsoft.com/office/drawing/2014/main" val="761689946"/>
                    </a:ext>
                  </a:extLst>
                </a:gridCol>
                <a:gridCol w="1782516">
                  <a:extLst>
                    <a:ext uri="{9D8B030D-6E8A-4147-A177-3AD203B41FA5}">
                      <a16:colId xmlns:a16="http://schemas.microsoft.com/office/drawing/2014/main" val="250427510"/>
                    </a:ext>
                  </a:extLst>
                </a:gridCol>
              </a:tblGrid>
              <a:tr h="631936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Long haul - Core Network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Access Connectivity</a:t>
                      </a:r>
                      <a:endParaRPr lang="en-US" sz="1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Active Transport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29331089"/>
                  </a:ext>
                </a:extLst>
              </a:tr>
              <a:tr h="704677">
                <a:tc>
                  <a:txBody>
                    <a:bodyPr/>
                    <a:lstStyle/>
                    <a:p>
                      <a:r>
                        <a:rPr lang="en-US" sz="105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Inter-city,</a:t>
                      </a:r>
                    </a:p>
                    <a:p>
                      <a:r>
                        <a:rPr lang="en-US" sz="105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Intra-city</a:t>
                      </a:r>
                      <a:endParaRPr lang="en-US" sz="105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Wireless backhaul, </a:t>
                      </a:r>
                      <a:endParaRPr lang="en-US" sz="1050" dirty="0" smtClean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r>
                        <a:rPr lang="en-US" sz="105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Front haul</a:t>
                      </a:r>
                      <a:endParaRPr lang="en-US" sz="105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MPLS, DWDM </a:t>
                      </a:r>
                      <a:r>
                        <a:rPr lang="en-US" sz="105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</a:t>
                      </a:r>
                      <a:r>
                        <a:rPr lang="en-US" sz="1050" baseline="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</a:p>
                    <a:p>
                      <a:r>
                        <a:rPr lang="en-US" sz="1050" baseline="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Advanced </a:t>
                      </a:r>
                      <a:r>
                        <a:rPr lang="en-US" sz="105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transport </a:t>
                      </a:r>
                      <a:r>
                        <a:rPr lang="en-US" sz="105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technologies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0418838"/>
                  </a:ext>
                </a:extLst>
              </a:tr>
              <a:tr h="973467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Hyperscale FR</a:t>
                      </a:r>
                      <a:r>
                        <a:rPr lang="en-US" sz="14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(powered by LEAD360o)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FTTx</a:t>
                      </a:r>
                      <a:r>
                        <a:rPr lang="en-US" sz="16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Mantra</a:t>
                      </a:r>
                      <a:r>
                        <a:rPr 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</a:t>
                      </a:r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powered by 5i)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26152388"/>
                  </a:ext>
                </a:extLst>
              </a:tr>
              <a:tr h="973467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DNA</a:t>
                      </a:r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(powered by </a:t>
                      </a:r>
                      <a:r>
                        <a:rPr lang="en-US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iCORE</a:t>
                      </a:r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4572315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73AF92AB-A1F4-49BC-83E0-C4C580C63E91}"/>
              </a:ext>
            </a:extLst>
          </p:cNvPr>
          <p:cNvSpPr txBox="1"/>
          <p:nvPr/>
        </p:nvSpPr>
        <p:spPr>
          <a:xfrm>
            <a:off x="4926830" y="5656044"/>
            <a:ext cx="1668140" cy="3385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NEXT Networks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40913C-49F4-4E37-A1EB-CF4B8008E7F0}"/>
              </a:ext>
            </a:extLst>
          </p:cNvPr>
          <p:cNvSpPr txBox="1"/>
          <p:nvPr/>
        </p:nvSpPr>
        <p:spPr>
          <a:xfrm>
            <a:off x="4395718" y="5946066"/>
            <a:ext cx="2743200" cy="2616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1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 E2E Network modernisation)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System Integration">
            <a:extLst>
              <a:ext uri="{FF2B5EF4-FFF2-40B4-BE49-F238E27FC236}">
                <a16:creationId xmlns:a16="http://schemas.microsoft.com/office/drawing/2014/main" id="{B6EB24A8-BAAB-774C-8274-057FC910EC83}"/>
              </a:ext>
            </a:extLst>
          </p:cNvPr>
          <p:cNvSpPr txBox="1"/>
          <p:nvPr/>
        </p:nvSpPr>
        <p:spPr>
          <a:xfrm>
            <a:off x="197006" y="1515655"/>
            <a:ext cx="6002112" cy="569360"/>
          </a:xfrm>
          <a:prstGeom prst="rect">
            <a:avLst/>
          </a:prstGeom>
          <a:ln w="25400">
            <a:noFill/>
            <a:miter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/>
          <a:lstStyle>
            <a:defPPr>
              <a:defRPr lang="en-US"/>
            </a:defPPr>
            <a:lvl1pPr algn="ctr">
              <a:defRPr sz="1600">
                <a:solidFill>
                  <a:srgbClr val="3DC059"/>
                </a:solidFill>
              </a:defRPr>
            </a:lvl1pPr>
          </a:lstStyle>
          <a:p>
            <a:pPr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defRPr/>
            </a:pPr>
            <a:r>
              <a:rPr lang="en-IN" sz="2800" b="1" dirty="0">
                <a:solidFill>
                  <a:srgbClr val="1B47C5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Hyperscale Converged Networks</a:t>
            </a:r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7538359"/>
              </p:ext>
            </p:extLst>
          </p:nvPr>
        </p:nvGraphicFramePr>
        <p:xfrm>
          <a:off x="6594969" y="2112785"/>
          <a:ext cx="5188749" cy="266749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51254">
                  <a:extLst>
                    <a:ext uri="{9D8B030D-6E8A-4147-A177-3AD203B41FA5}">
                      <a16:colId xmlns:a16="http://schemas.microsoft.com/office/drawing/2014/main" val="729457907"/>
                    </a:ext>
                  </a:extLst>
                </a:gridCol>
                <a:gridCol w="1530615">
                  <a:extLst>
                    <a:ext uri="{9D8B030D-6E8A-4147-A177-3AD203B41FA5}">
                      <a16:colId xmlns:a16="http://schemas.microsoft.com/office/drawing/2014/main" val="3867910569"/>
                    </a:ext>
                  </a:extLst>
                </a:gridCol>
                <a:gridCol w="1706880">
                  <a:extLst>
                    <a:ext uri="{9D8B030D-6E8A-4147-A177-3AD203B41FA5}">
                      <a16:colId xmlns:a16="http://schemas.microsoft.com/office/drawing/2014/main" val="4106652836"/>
                    </a:ext>
                  </a:extLst>
                </a:gridCol>
              </a:tblGrid>
              <a:tr h="636662">
                <a:tc>
                  <a:txBody>
                    <a:bodyPr/>
                    <a:lstStyle/>
                    <a:p>
                      <a:pPr marL="0" marR="0" indent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800" b="1" i="0" u="none" strike="noStrike" cap="none" spc="0" baseline="0" dirty="0">
                          <a:ln>
                            <a:noFill/>
                          </a:ln>
                          <a:solidFill>
                            <a:schemeClr val="bg2">
                              <a:lumMod val="75000"/>
                            </a:schemeClr>
                          </a:solidFill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Calibri"/>
                        </a:rPr>
                        <a:t>Data Center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800" b="1" i="0" u="none" strike="noStrike" cap="none" spc="0" baseline="0" dirty="0">
                          <a:ln>
                            <a:noFill/>
                          </a:ln>
                          <a:solidFill>
                            <a:schemeClr val="bg2">
                              <a:lumMod val="75000"/>
                            </a:schemeClr>
                          </a:solidFill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Calibri"/>
                        </a:rPr>
                        <a:t>Security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800" b="1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bg2">
                              <a:lumMod val="75000"/>
                            </a:schemeClr>
                          </a:solidFill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Calibri"/>
                        </a:rPr>
                        <a:t>Applications</a:t>
                      </a:r>
                      <a:endParaRPr lang="en-US" sz="1800" b="1" i="0" u="none" strike="noStrike" cap="none" spc="0" baseline="0" dirty="0">
                        <a:ln>
                          <a:noFill/>
                        </a:ln>
                        <a:solidFill>
                          <a:schemeClr val="bg2">
                            <a:lumMod val="75000"/>
                          </a:schemeClr>
                        </a:solidFill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  <a:sym typeface="Calibri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6417117"/>
                  </a:ext>
                </a:extLst>
              </a:tr>
              <a:tr h="704953">
                <a:tc>
                  <a:txBody>
                    <a:bodyPr/>
                    <a:lstStyle/>
                    <a:p>
                      <a:pPr marL="0" marR="0" indent="0" algn="l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050" b="0" i="0" u="none" strike="noStrike" cap="none" spc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Calibri"/>
                        </a:rPr>
                        <a:t>Cloud and </a:t>
                      </a:r>
                      <a:endParaRPr lang="en-US" sz="1050" b="0" i="0" u="none" strike="noStrike" cap="none" spc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  <a:sym typeface="Calibri"/>
                      </a:endParaRPr>
                    </a:p>
                    <a:p>
                      <a:pPr marL="0" marR="0" indent="0" algn="l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05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Calibri"/>
                        </a:rPr>
                        <a:t>on </a:t>
                      </a:r>
                      <a:r>
                        <a:rPr lang="en-US" sz="1050" b="0" i="0" u="none" strike="noStrike" cap="none" spc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Calibri"/>
                        </a:rPr>
                        <a:t>prem Service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050" b="0" i="0" u="none" strike="noStrike" cap="none" spc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Calibri"/>
                        </a:rPr>
                        <a:t>Complete Security </a:t>
                      </a:r>
                      <a:r>
                        <a:rPr lang="en-US" sz="105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Calibri"/>
                        </a:rPr>
                        <a:t>- </a:t>
                      </a:r>
                      <a:r>
                        <a:rPr lang="en-US" sz="1050" b="0" i="0" u="none" strike="noStrike" cap="none" spc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Calibri"/>
                        </a:rPr>
                        <a:t>convergence of </a:t>
                      </a:r>
                      <a:r>
                        <a:rPr lang="en-US" sz="105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Calibri"/>
                        </a:rPr>
                        <a:t>physical </a:t>
                      </a:r>
                      <a:r>
                        <a:rPr lang="en-US" sz="1050" b="0" i="0" u="none" strike="noStrike" cap="none" spc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Calibri"/>
                        </a:rPr>
                        <a:t>and cyber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05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Calibri"/>
                        </a:rPr>
                        <a:t> Big data Network </a:t>
                      </a:r>
                      <a:r>
                        <a:rPr lang="en-US" sz="1050" b="0" i="0" u="none" strike="noStrike" cap="none" spc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Calibri"/>
                        </a:rPr>
                        <a:t>analytics, </a:t>
                      </a:r>
                      <a:r>
                        <a:rPr lang="en-US" sz="105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Calibri"/>
                        </a:rPr>
                        <a:t>IoT</a:t>
                      </a:r>
                      <a:r>
                        <a:rPr lang="en-US" sz="1050" b="0" i="0" u="none" strike="noStrike" cap="none" spc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Calibri"/>
                        </a:rPr>
                        <a:t> </a:t>
                      </a:r>
                      <a:r>
                        <a:rPr lang="en-US" sz="105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Calibri"/>
                        </a:rPr>
                        <a:t>and </a:t>
                      </a:r>
                      <a:r>
                        <a:rPr lang="en-US" sz="1050" b="0" i="0" u="none" strike="noStrike" cap="none" spc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Calibri"/>
                        </a:rPr>
                        <a:t>AI platforms 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4632676"/>
                  </a:ext>
                </a:extLst>
              </a:tr>
              <a:tr h="986012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Massive connectivity solutions</a:t>
                      </a:r>
                      <a:r>
                        <a:rPr lang="en-US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– </a:t>
                      </a:r>
                    </a:p>
                    <a:p>
                      <a:endParaRPr lang="en-US" sz="600" dirty="0" smtClean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Data </a:t>
                      </a:r>
                      <a:r>
                        <a:rPr lang="en-US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centre</a:t>
                      </a:r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interconnect &amp; - </a:t>
                      </a:r>
                      <a:r>
                        <a:rPr lang="en-US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Design,Build</a:t>
                      </a:r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Physical security with </a:t>
                      </a:r>
                      <a:r>
                        <a:rPr lang="en-US" sz="1600" b="1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Sensron</a:t>
                      </a:r>
                      <a:r>
                        <a:rPr lang="en-US" sz="16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+</a:t>
                      </a:r>
                      <a:r>
                        <a:rPr lang="en-US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b="1" dirty="0" smtClean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dirty="0" smtClean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Cyber security with</a:t>
                      </a:r>
                      <a:r>
                        <a:rPr lang="en-US" sz="16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b="1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Sensron</a:t>
                      </a:r>
                      <a:r>
                        <a:rPr lang="en-US" sz="16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dot</a:t>
                      </a:r>
                      <a:endParaRPr lang="en-US" b="1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STL </a:t>
                      </a:r>
                      <a:r>
                        <a:rPr lang="en-US" sz="1600" b="1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Garv</a:t>
                      </a:r>
                      <a:r>
                        <a:rPr lang="en-US" sz="16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</a:p>
                    <a:p>
                      <a:endParaRPr lang="en-US" sz="700" b="1" i="0" u="none" strike="noStrike" cap="none" spc="0" baseline="0" dirty="0" smtClean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  <a:sym typeface="Calibri"/>
                      </a:endParaRPr>
                    </a:p>
                    <a:p>
                      <a:r>
                        <a:rPr lang="en-US" sz="11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Calibri"/>
                        </a:rPr>
                        <a:t>Supercomputer for villages</a:t>
                      </a:r>
                      <a:endParaRPr lang="en-US" sz="11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  <a:sym typeface="Calibri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4660569"/>
                  </a:ext>
                </a:extLst>
              </a:tr>
            </a:tbl>
          </a:graphicData>
        </a:graphic>
      </p:graphicFrame>
      <p:sp>
        <p:nvSpPr>
          <p:cNvPr id="15" name="System Integration">
            <a:extLst>
              <a:ext uri="{FF2B5EF4-FFF2-40B4-BE49-F238E27FC236}">
                <a16:creationId xmlns:a16="http://schemas.microsoft.com/office/drawing/2014/main" id="{B6EB24A8-BAAB-774C-8274-057FC910EC83}"/>
              </a:ext>
            </a:extLst>
          </p:cNvPr>
          <p:cNvSpPr txBox="1"/>
          <p:nvPr/>
        </p:nvSpPr>
        <p:spPr>
          <a:xfrm>
            <a:off x="6594969" y="1515655"/>
            <a:ext cx="5277627" cy="569360"/>
          </a:xfrm>
          <a:prstGeom prst="rect">
            <a:avLst/>
          </a:prstGeom>
          <a:ln w="25400">
            <a:noFill/>
            <a:miter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/>
          <a:lstStyle>
            <a:defPPr>
              <a:defRPr lang="en-US"/>
            </a:defPPr>
            <a:lvl1pPr algn="ctr">
              <a:defRPr sz="1600">
                <a:solidFill>
                  <a:srgbClr val="3DC059"/>
                </a:solidFill>
              </a:defRPr>
            </a:lvl1pPr>
          </a:lstStyle>
          <a:p>
            <a:pPr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defRPr/>
            </a:pPr>
            <a:r>
              <a:rPr lang="en-IN" sz="2800" b="1" dirty="0" smtClean="0">
                <a:solidFill>
                  <a:srgbClr val="1B47C5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Intelligent Digital Ecosyste</a:t>
            </a:r>
            <a:r>
              <a:rPr lang="en-IN" sz="2800" b="1" dirty="0">
                <a:solidFill>
                  <a:srgbClr val="1B47C5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m</a:t>
            </a:r>
          </a:p>
        </p:txBody>
      </p:sp>
      <p:sp>
        <p:nvSpPr>
          <p:cNvPr id="18" name="Left-Right Arrow 17">
            <a:extLst>
              <a:ext uri="{FF2B5EF4-FFF2-40B4-BE49-F238E27FC236}">
                <a16:creationId xmlns:a16="http://schemas.microsoft.com/office/drawing/2014/main" id="{D96A2A40-7688-844D-BCF2-39E53163DE9E}"/>
              </a:ext>
            </a:extLst>
          </p:cNvPr>
          <p:cNvSpPr/>
          <p:nvPr/>
        </p:nvSpPr>
        <p:spPr>
          <a:xfrm>
            <a:off x="537895" y="5291803"/>
            <a:ext cx="10995164" cy="242656"/>
          </a:xfrm>
          <a:prstGeom prst="leftRightArrow">
            <a:avLst/>
          </a:prstGeom>
          <a:noFill/>
          <a:ln w="3175"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69227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5" grpId="0"/>
      <p:bldP spid="9" grpId="0"/>
      <p:bldP spid="15" grpId="0"/>
      <p:bldP spid="18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whOPk5LQBK55gPyYWXdlA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INTELLIGENT_ELEMENT" val="{Name}"/>
</p:tagLst>
</file>

<file path=ppt/theme/theme1.xml><?xml version="1.0" encoding="utf-8"?>
<a:theme xmlns:a="http://schemas.openxmlformats.org/drawingml/2006/main" name="1_Whit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STL_template_new" id="{B63B2276-EC30-1F43-9C76-09EB8FBB2A52}" vid="{7CAE3B39-EFA4-B24F-A453-4650E745A60D}"/>
    </a:ext>
  </a:extLst>
</a:theme>
</file>

<file path=ppt/theme/theme2.xml><?xml version="1.0" encoding="utf-8"?>
<a:theme xmlns:a="http://schemas.openxmlformats.org/drawingml/2006/main" name="Theme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16DD68DC-16A5-43C8-B667-0CF65C0526D2}" vid="{44B5F4E2-2E9E-4FDC-B9E6-43078D118CBE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42203</TotalTime>
  <Words>1928</Words>
  <Application>Microsoft Office PowerPoint</Application>
  <PresentationFormat>Widescreen</PresentationFormat>
  <Paragraphs>555</Paragraphs>
  <Slides>34</Slides>
  <Notes>5</Notes>
  <HiddenSlides>0</HiddenSlides>
  <MMClips>0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8" baseType="lpstr">
      <vt:lpstr>宋体</vt:lpstr>
      <vt:lpstr>Arial</vt:lpstr>
      <vt:lpstr>Arial</vt:lpstr>
      <vt:lpstr>Calibri</vt:lpstr>
      <vt:lpstr>Calibri Light</vt:lpstr>
      <vt:lpstr>Courier New</vt:lpstr>
      <vt:lpstr>Gotham Extra Light</vt:lpstr>
      <vt:lpstr>Helvetica Neue Medium</vt:lpstr>
      <vt:lpstr>Times New Roman</vt:lpstr>
      <vt:lpstr>Verdana</vt:lpstr>
      <vt:lpstr>Wingdings 2</vt:lpstr>
      <vt:lpstr>1_White Theme</vt:lpstr>
      <vt:lpstr>Theme1</vt:lpstr>
      <vt:lpstr>think-cell Slide</vt:lpstr>
      <vt:lpstr>Network Services Business</vt:lpstr>
      <vt:lpstr>Network Services</vt:lpstr>
      <vt:lpstr>We are STL, a unique silicon to software company, unparalleled in the world</vt:lpstr>
      <vt:lpstr>We have the experience and the expertise</vt:lpstr>
      <vt:lpstr>Network Services</vt:lpstr>
      <vt:lpstr>PowerPoint Presentation</vt:lpstr>
      <vt:lpstr>What do we do</vt:lpstr>
      <vt:lpstr>What do we do</vt:lpstr>
      <vt:lpstr>Truly end-to-end</vt:lpstr>
      <vt:lpstr>Truly end-to-end</vt:lpstr>
      <vt:lpstr>Truly end-to-end</vt:lpstr>
      <vt:lpstr>PowerPoint Presentation</vt:lpstr>
      <vt:lpstr>With constant research &amp; innovation….</vt:lpstr>
      <vt:lpstr>With STL Way of execution…</vt:lpstr>
      <vt:lpstr>With our tenacious problem solving…</vt:lpstr>
      <vt:lpstr>Network Services</vt:lpstr>
      <vt:lpstr>Truly end-to-end</vt:lpstr>
      <vt:lpstr>PowerPoint Presentation</vt:lpstr>
      <vt:lpstr>Hyperscale fibre roll outs with LEAD360o</vt:lpstr>
      <vt:lpstr>Fibre to the eXponential with FTTx Mantra</vt:lpstr>
      <vt:lpstr>Design Networks that Accelerate with iCORE</vt:lpstr>
      <vt:lpstr>E2E Network Modernisation with NEXT NETWORKS</vt:lpstr>
      <vt:lpstr>Access connectivity with FWA</vt:lpstr>
      <vt:lpstr>PowerPoint Presentation</vt:lpstr>
      <vt:lpstr>Massive connectivity solution for your Data Centre needs</vt:lpstr>
      <vt:lpstr>PowerPoint Presentation</vt:lpstr>
      <vt:lpstr>Cybersecurity with Sensron dot</vt:lpstr>
      <vt:lpstr>PowerPoint Presentation</vt:lpstr>
      <vt:lpstr>Network Services</vt:lpstr>
      <vt:lpstr>We solved Customer Challenges</vt:lpstr>
      <vt:lpstr>We solved Customer Challenges</vt:lpstr>
      <vt:lpstr>We solved Customer Challenges</vt:lpstr>
      <vt:lpstr>And became the most trusted Data Network Solutions Provider 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GDKol3</dc:creator>
  <cp:lastModifiedBy>khushboo chawla</cp:lastModifiedBy>
  <cp:revision>2000</cp:revision>
  <cp:lastPrinted>2017-05-12T10:02:37Z</cp:lastPrinted>
  <dcterms:created xsi:type="dcterms:W3CDTF">2017-04-08T06:04:47Z</dcterms:created>
  <dcterms:modified xsi:type="dcterms:W3CDTF">2019-07-23T11:51:01Z</dcterms:modified>
</cp:coreProperties>
</file>